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sldIdLst>
    <p:sldId id="315" r:id="rId3"/>
    <p:sldId id="257" r:id="rId4"/>
    <p:sldId id="311" r:id="rId5"/>
    <p:sldId id="338" r:id="rId6"/>
    <p:sldId id="361" r:id="rId7"/>
    <p:sldId id="339" r:id="rId8"/>
    <p:sldId id="3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EDE12"/>
    <a:srgbClr val="0000CC"/>
    <a:srgbClr val="FFD30C"/>
    <a:srgbClr val="F4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09" autoAdjust="0"/>
  </p:normalViewPr>
  <p:slideViewPr>
    <p:cSldViewPr>
      <p:cViewPr varScale="1">
        <p:scale>
          <a:sx n="114" d="100"/>
          <a:sy n="114" d="100"/>
        </p:scale>
        <p:origin x="906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354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5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950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7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8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2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89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4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1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9667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39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48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11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099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26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022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0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432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33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CC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2ECF-BF44-458E-B7F4-F203BF1298AA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9652-ADD0-45FD-B63C-8FA9C8AF0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5936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CC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2ECF-BF44-458E-B7F4-F203BF1298AA}" type="datetimeFigureOut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9/04/2018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9652-ADD0-45FD-B63C-8FA9C8AF00F5}" type="slidenum">
              <a:rPr lang="en-NZ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99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65252"/>
            <a:ext cx="9144000" cy="1188132"/>
          </a:xfrm>
        </p:spPr>
        <p:txBody>
          <a:bodyPr>
            <a:normAutofit/>
          </a:bodyPr>
          <a:lstStyle/>
          <a:p>
            <a:r>
              <a:rPr lang="en-NZ" sz="6600" dirty="0" err="1" smtClean="0">
                <a:solidFill>
                  <a:srgbClr val="FFCC00"/>
                </a:solidFill>
                <a:latin typeface="Franklin Gothic Medium Cond" pitchFamily="34" charset="0"/>
              </a:rPr>
              <a:t>KingsWay</a:t>
            </a:r>
            <a:r>
              <a:rPr lang="en-NZ" sz="6600" dirty="0" smtClean="0">
                <a:solidFill>
                  <a:srgbClr val="FFCC00"/>
                </a:solidFill>
                <a:latin typeface="Franklin Gothic Medium Cond" pitchFamily="34" charset="0"/>
              </a:rPr>
              <a:t> Middle School</a:t>
            </a:r>
            <a:endParaRPr lang="en-NZ" sz="6600" dirty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0376" y="3687874"/>
            <a:ext cx="6400800" cy="1620180"/>
          </a:xfrm>
        </p:spPr>
        <p:txBody>
          <a:bodyPr>
            <a:normAutofit/>
          </a:bodyPr>
          <a:lstStyle/>
          <a:p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Assembly </a:t>
            </a:r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2018</a:t>
            </a:r>
            <a:endParaRPr lang="en-NZ" sz="4400" dirty="0" smtClean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27534"/>
            <a:ext cx="1313425" cy="1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</p:spPr>
        <p:txBody>
          <a:bodyPr>
            <a:normAutofit/>
          </a:bodyPr>
          <a:lstStyle/>
          <a:p>
            <a:r>
              <a:rPr lang="en-NZ" dirty="0" smtClean="0">
                <a:solidFill>
                  <a:srgbClr val="FFCC00"/>
                </a:solidFill>
                <a:latin typeface="Franklin Gothic Medium Cond" pitchFamily="34" charset="0"/>
              </a:rPr>
              <a:t>God Defend New Zealand</a:t>
            </a:r>
            <a:endParaRPr lang="en-NZ" dirty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9964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Z" sz="2000" b="1" dirty="0"/>
              <a:t>E </a:t>
            </a:r>
            <a:r>
              <a:rPr lang="en-NZ" sz="2000" b="1" dirty="0" err="1"/>
              <a:t>Ihowa</a:t>
            </a:r>
            <a:r>
              <a:rPr lang="en-NZ" sz="2000" b="1" dirty="0"/>
              <a:t> </a:t>
            </a:r>
            <a:r>
              <a:rPr lang="en-NZ" sz="2000" b="1" dirty="0" err="1"/>
              <a:t>Atua</a:t>
            </a:r>
            <a:r>
              <a:rPr lang="en-NZ" sz="2000" b="1" dirty="0"/>
              <a:t>, </a:t>
            </a:r>
            <a:br>
              <a:rPr lang="en-NZ" sz="2000" b="1" dirty="0"/>
            </a:br>
            <a:r>
              <a:rPr lang="en-NZ" sz="2000" b="1" dirty="0"/>
              <a:t>O </a:t>
            </a:r>
            <a:r>
              <a:rPr lang="en-NZ" sz="2000" b="1" dirty="0" err="1"/>
              <a:t>nga</a:t>
            </a:r>
            <a:r>
              <a:rPr lang="en-NZ" sz="2000" b="1" dirty="0"/>
              <a:t> </a:t>
            </a:r>
            <a:r>
              <a:rPr lang="en-NZ" sz="2000" b="1" dirty="0" err="1"/>
              <a:t>iwi</a:t>
            </a:r>
            <a:r>
              <a:rPr lang="en-NZ" sz="2000" b="1" dirty="0"/>
              <a:t> </a:t>
            </a:r>
            <a:r>
              <a:rPr lang="en-NZ" sz="2000" b="1" dirty="0" err="1"/>
              <a:t>matou</a:t>
            </a:r>
            <a:r>
              <a:rPr lang="en-NZ" sz="2000" b="1" dirty="0"/>
              <a:t> </a:t>
            </a:r>
            <a:r>
              <a:rPr lang="en-NZ" sz="2000" b="1" dirty="0" err="1"/>
              <a:t>ra</a:t>
            </a:r>
            <a:r>
              <a:rPr lang="en-NZ" sz="2000" b="1" dirty="0"/>
              <a:t> </a:t>
            </a:r>
            <a:br>
              <a:rPr lang="en-NZ" sz="2000" b="1" dirty="0"/>
            </a:br>
            <a:r>
              <a:rPr lang="en-NZ" sz="2000" b="1" dirty="0"/>
              <a:t>Ata </a:t>
            </a:r>
            <a:r>
              <a:rPr lang="en-NZ" sz="2000" b="1" dirty="0" err="1" smtClean="0"/>
              <a:t>whakarongona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/>
              <a:t>Me </a:t>
            </a:r>
            <a:r>
              <a:rPr lang="en-NZ" sz="2000" b="1" dirty="0" err="1"/>
              <a:t>aroha</a:t>
            </a:r>
            <a:r>
              <a:rPr lang="en-NZ" sz="2000" b="1" dirty="0"/>
              <a:t> </a:t>
            </a:r>
            <a:r>
              <a:rPr lang="en-NZ" sz="2000" b="1" dirty="0" err="1"/>
              <a:t>noa</a:t>
            </a:r>
            <a:r>
              <a:rPr lang="en-NZ" sz="2000" b="1" dirty="0"/>
              <a:t> </a:t>
            </a:r>
            <a:br>
              <a:rPr lang="en-NZ" sz="2000" b="1" dirty="0"/>
            </a:br>
            <a:r>
              <a:rPr lang="en-NZ" sz="2000" b="1" dirty="0"/>
              <a:t>Kia </a:t>
            </a:r>
            <a:r>
              <a:rPr lang="en-NZ" sz="2000" b="1" dirty="0" err="1"/>
              <a:t>hua</a:t>
            </a:r>
            <a:r>
              <a:rPr lang="en-NZ" sz="2000" b="1" dirty="0"/>
              <a:t> </a:t>
            </a:r>
            <a:r>
              <a:rPr lang="en-NZ" sz="2000" b="1" dirty="0" err="1"/>
              <a:t>ko</a:t>
            </a:r>
            <a:r>
              <a:rPr lang="en-NZ" sz="2000" b="1" dirty="0"/>
              <a:t> </a:t>
            </a:r>
            <a:r>
              <a:rPr lang="en-NZ" sz="2000" b="1" dirty="0" err="1"/>
              <a:t>te</a:t>
            </a:r>
            <a:r>
              <a:rPr lang="en-NZ" sz="2000" b="1" dirty="0"/>
              <a:t> </a:t>
            </a:r>
            <a:r>
              <a:rPr lang="en-NZ" sz="2000" b="1" dirty="0" err="1" smtClean="0"/>
              <a:t>pai</a:t>
            </a:r>
            <a:r>
              <a:rPr lang="en-NZ" sz="2000" b="1" dirty="0" smtClean="0"/>
              <a:t> 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/>
              <a:t>Kia tau to </a:t>
            </a:r>
            <a:r>
              <a:rPr lang="en-NZ" sz="2000" b="1" dirty="0" err="1" smtClean="0"/>
              <a:t>atawhai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 err="1"/>
              <a:t>Manaakitia</a:t>
            </a:r>
            <a:r>
              <a:rPr lang="en-NZ" sz="2000" b="1" dirty="0"/>
              <a:t> </a:t>
            </a:r>
            <a:r>
              <a:rPr lang="en-NZ" sz="2000" b="1" dirty="0" err="1"/>
              <a:t>mai</a:t>
            </a:r>
            <a:r>
              <a:rPr lang="en-NZ" sz="2000" b="1" dirty="0"/>
              <a:t> </a:t>
            </a:r>
            <a:br>
              <a:rPr lang="en-NZ" sz="2000" b="1" dirty="0"/>
            </a:br>
            <a:r>
              <a:rPr lang="en-NZ" sz="2000" b="1" dirty="0" err="1"/>
              <a:t>Aotearoa</a:t>
            </a:r>
            <a:r>
              <a:rPr lang="en-NZ" sz="2000" b="1" dirty="0"/>
              <a:t> </a:t>
            </a:r>
            <a:endParaRPr lang="en-NZ" sz="2800" b="1" dirty="0" smtClean="0"/>
          </a:p>
        </p:txBody>
      </p:sp>
      <p:pic>
        <p:nvPicPr>
          <p:cNvPr id="4" name="National Anthem - with singer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528" y="40839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</p:spPr>
        <p:txBody>
          <a:bodyPr>
            <a:normAutofit/>
          </a:bodyPr>
          <a:lstStyle/>
          <a:p>
            <a:r>
              <a:rPr lang="en-NZ" dirty="0" smtClean="0">
                <a:solidFill>
                  <a:srgbClr val="FFCC00"/>
                </a:solidFill>
                <a:latin typeface="Franklin Gothic Medium Cond" pitchFamily="34" charset="0"/>
              </a:rPr>
              <a:t>God Defend New Zealand</a:t>
            </a:r>
            <a:endParaRPr lang="en-NZ" dirty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9964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Z" sz="2000" b="1" dirty="0" smtClean="0"/>
              <a:t>God </a:t>
            </a:r>
            <a:r>
              <a:rPr lang="en-NZ" sz="2000" b="1" dirty="0"/>
              <a:t>of </a:t>
            </a:r>
            <a:r>
              <a:rPr lang="en-NZ" sz="2000" b="1" dirty="0" smtClean="0"/>
              <a:t>nations </a:t>
            </a:r>
            <a:r>
              <a:rPr lang="en-NZ" sz="2000" b="1" dirty="0"/>
              <a:t>at Thy feet </a:t>
            </a:r>
            <a:br>
              <a:rPr lang="en-NZ" sz="2000" b="1" dirty="0"/>
            </a:br>
            <a:r>
              <a:rPr lang="en-NZ" sz="2000" b="1" dirty="0"/>
              <a:t>In the bonds of love we </a:t>
            </a:r>
            <a:r>
              <a:rPr lang="en-NZ" sz="2000" b="1" dirty="0" smtClean="0"/>
              <a:t>meet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/>
              <a:t>Hear our voices, we </a:t>
            </a:r>
            <a:r>
              <a:rPr lang="en-NZ" sz="2000" b="1" dirty="0" smtClean="0"/>
              <a:t>entreat 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/>
              <a:t>God defend our Free Land. </a:t>
            </a:r>
            <a:endParaRPr lang="en-NZ" sz="20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NZ" sz="1200" b="1" dirty="0"/>
              <a:t/>
            </a:r>
            <a:br>
              <a:rPr lang="en-NZ" sz="1200" b="1" dirty="0"/>
            </a:br>
            <a:r>
              <a:rPr lang="en-NZ" sz="2000" b="1" dirty="0"/>
              <a:t>Guard Pacific's triple </a:t>
            </a:r>
            <a:r>
              <a:rPr lang="en-NZ" sz="2000" b="1" dirty="0" smtClean="0"/>
              <a:t>star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/>
              <a:t>From the shafts of strife and </a:t>
            </a:r>
            <a:r>
              <a:rPr lang="en-NZ" sz="2000" b="1" dirty="0" smtClean="0"/>
              <a:t>war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/>
              <a:t>Make her praises heard </a:t>
            </a:r>
            <a:r>
              <a:rPr lang="en-NZ" sz="2000" b="1" dirty="0" smtClean="0"/>
              <a:t>afar</a:t>
            </a:r>
            <a:r>
              <a:rPr lang="en-NZ" sz="2000" b="1" dirty="0"/>
              <a:t/>
            </a:r>
            <a:br>
              <a:rPr lang="en-NZ" sz="2000" b="1" dirty="0"/>
            </a:br>
            <a:r>
              <a:rPr lang="en-NZ" sz="2000" b="1" dirty="0"/>
              <a:t>God defend New </a:t>
            </a:r>
            <a:r>
              <a:rPr lang="en-NZ" sz="2000" b="1" dirty="0" smtClean="0"/>
              <a:t>Zealand.</a:t>
            </a:r>
          </a:p>
        </p:txBody>
      </p:sp>
    </p:spTree>
    <p:extLst>
      <p:ext uri="{BB962C8B-B14F-4D97-AF65-F5344CB8AC3E}">
        <p14:creationId xmlns:p14="http://schemas.microsoft.com/office/powerpoint/2010/main" val="9432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65252"/>
            <a:ext cx="9144000" cy="1188132"/>
          </a:xfrm>
        </p:spPr>
        <p:txBody>
          <a:bodyPr>
            <a:normAutofit/>
          </a:bodyPr>
          <a:lstStyle/>
          <a:p>
            <a:r>
              <a:rPr lang="en-NZ" sz="6600" dirty="0" err="1" smtClean="0">
                <a:solidFill>
                  <a:srgbClr val="FFCC00"/>
                </a:solidFill>
                <a:latin typeface="Franklin Gothic Medium Cond" pitchFamily="34" charset="0"/>
              </a:rPr>
              <a:t>KingsWay</a:t>
            </a:r>
            <a:r>
              <a:rPr lang="en-NZ" sz="6600" dirty="0" smtClean="0">
                <a:solidFill>
                  <a:srgbClr val="FFCC00"/>
                </a:solidFill>
                <a:latin typeface="Franklin Gothic Medium Cond" pitchFamily="34" charset="0"/>
              </a:rPr>
              <a:t> Middle School</a:t>
            </a:r>
            <a:endParaRPr lang="en-NZ" sz="6600" dirty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0376" y="3687874"/>
            <a:ext cx="6400800" cy="1620180"/>
          </a:xfrm>
        </p:spPr>
        <p:txBody>
          <a:bodyPr>
            <a:normAutofit/>
          </a:bodyPr>
          <a:lstStyle/>
          <a:p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Assembly </a:t>
            </a:r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2018</a:t>
            </a:r>
            <a:endParaRPr lang="en-NZ" sz="4400" dirty="0" smtClean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27534"/>
            <a:ext cx="1313425" cy="1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65252"/>
            <a:ext cx="9144000" cy="1188132"/>
          </a:xfrm>
        </p:spPr>
        <p:txBody>
          <a:bodyPr>
            <a:normAutofit/>
          </a:bodyPr>
          <a:lstStyle/>
          <a:p>
            <a:r>
              <a:rPr lang="en-NZ" sz="6600" dirty="0" err="1" smtClean="0">
                <a:solidFill>
                  <a:srgbClr val="FFCC00"/>
                </a:solidFill>
                <a:latin typeface="Franklin Gothic Medium Cond" pitchFamily="34" charset="0"/>
              </a:rPr>
              <a:t>KingsWay</a:t>
            </a:r>
            <a:r>
              <a:rPr lang="en-NZ" sz="6600" dirty="0" smtClean="0">
                <a:solidFill>
                  <a:srgbClr val="FFCC00"/>
                </a:solidFill>
                <a:latin typeface="Franklin Gothic Medium Cond" pitchFamily="34" charset="0"/>
              </a:rPr>
              <a:t> Middle School</a:t>
            </a:r>
            <a:endParaRPr lang="en-NZ" sz="6600" dirty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0376" y="3687874"/>
            <a:ext cx="6400800" cy="1620180"/>
          </a:xfrm>
        </p:spPr>
        <p:txBody>
          <a:bodyPr>
            <a:normAutofit/>
          </a:bodyPr>
          <a:lstStyle/>
          <a:p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Notices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27534"/>
            <a:ext cx="1313425" cy="1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65252"/>
            <a:ext cx="9144000" cy="1188132"/>
          </a:xfrm>
        </p:spPr>
        <p:txBody>
          <a:bodyPr>
            <a:normAutofit/>
          </a:bodyPr>
          <a:lstStyle/>
          <a:p>
            <a:r>
              <a:rPr lang="en-NZ" sz="6600" dirty="0" err="1" smtClean="0">
                <a:solidFill>
                  <a:srgbClr val="FFCC00"/>
                </a:solidFill>
                <a:latin typeface="Franklin Gothic Medium Cond" pitchFamily="34" charset="0"/>
              </a:rPr>
              <a:t>KingsWay</a:t>
            </a:r>
            <a:r>
              <a:rPr lang="en-NZ" sz="6600" dirty="0" smtClean="0">
                <a:solidFill>
                  <a:srgbClr val="FFCC00"/>
                </a:solidFill>
                <a:latin typeface="Franklin Gothic Medium Cond" pitchFamily="34" charset="0"/>
              </a:rPr>
              <a:t> Middle School</a:t>
            </a:r>
            <a:endParaRPr lang="en-NZ" sz="6600" dirty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0376" y="3687874"/>
            <a:ext cx="6400800" cy="1620180"/>
          </a:xfrm>
        </p:spPr>
        <p:txBody>
          <a:bodyPr>
            <a:normAutofit/>
          </a:bodyPr>
          <a:lstStyle/>
          <a:p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Assembly </a:t>
            </a:r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2018</a:t>
            </a:r>
            <a:endParaRPr lang="en-NZ" sz="4400" dirty="0" smtClean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27534"/>
            <a:ext cx="1313425" cy="1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65252"/>
            <a:ext cx="9144000" cy="1188132"/>
          </a:xfrm>
        </p:spPr>
        <p:txBody>
          <a:bodyPr>
            <a:normAutofit/>
          </a:bodyPr>
          <a:lstStyle/>
          <a:p>
            <a:r>
              <a:rPr lang="en-NZ" sz="6600" dirty="0" err="1" smtClean="0">
                <a:solidFill>
                  <a:srgbClr val="FFCC00"/>
                </a:solidFill>
                <a:latin typeface="Franklin Gothic Medium Cond" pitchFamily="34" charset="0"/>
              </a:rPr>
              <a:t>KingsWay</a:t>
            </a:r>
            <a:r>
              <a:rPr lang="en-NZ" sz="6600" dirty="0" smtClean="0">
                <a:solidFill>
                  <a:srgbClr val="FFCC00"/>
                </a:solidFill>
                <a:latin typeface="Franklin Gothic Medium Cond" pitchFamily="34" charset="0"/>
              </a:rPr>
              <a:t> Middle School</a:t>
            </a:r>
            <a:endParaRPr lang="en-NZ" sz="6600" dirty="0">
              <a:solidFill>
                <a:srgbClr val="FFCC00"/>
              </a:solidFill>
              <a:latin typeface="Franklin Gothic Medium Con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0376" y="3687874"/>
            <a:ext cx="6400800" cy="1620180"/>
          </a:xfrm>
        </p:spPr>
        <p:txBody>
          <a:bodyPr>
            <a:normAutofit/>
          </a:bodyPr>
          <a:lstStyle/>
          <a:p>
            <a:r>
              <a:rPr lang="en-NZ" sz="4400" dirty="0" smtClean="0">
                <a:solidFill>
                  <a:srgbClr val="FFCC00"/>
                </a:solidFill>
                <a:latin typeface="Franklin Gothic Medium Cond" pitchFamily="34" charset="0"/>
              </a:rPr>
              <a:t>Student of the Week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27534"/>
            <a:ext cx="1313425" cy="1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44</Words>
  <Application>Microsoft Office PowerPoint</Application>
  <PresentationFormat>On-screen Show (16:9)</PresentationFormat>
  <Paragraphs>15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Medium Cond</vt:lpstr>
      <vt:lpstr>Office Theme</vt:lpstr>
      <vt:lpstr>1_Office Theme</vt:lpstr>
      <vt:lpstr>KingsWay Middle School</vt:lpstr>
      <vt:lpstr>God Defend New Zealand</vt:lpstr>
      <vt:lpstr>God Defend New Zealand</vt:lpstr>
      <vt:lpstr>KingsWay Middle School</vt:lpstr>
      <vt:lpstr>KingsWay Middle School</vt:lpstr>
      <vt:lpstr>KingsWay Middle School</vt:lpstr>
      <vt:lpstr>KingsWay Middle School</vt:lpstr>
    </vt:vector>
  </TitlesOfParts>
  <Company>Kingsway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Steve Epsom</cp:lastModifiedBy>
  <cp:revision>139</cp:revision>
  <dcterms:created xsi:type="dcterms:W3CDTF">2011-09-22T23:21:09Z</dcterms:created>
  <dcterms:modified xsi:type="dcterms:W3CDTF">2018-04-08T20:30:03Z</dcterms:modified>
</cp:coreProperties>
</file>