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CF1-EA2C-9D4C-B1C0-BD2DC7096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80A0-921D-A143-A970-06385831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002A-02DD-8445-980C-AB51E17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8D2-773A-1448-B6B9-7CC6184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FE6F-E077-9C4D-9634-DB51305E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9595-402C-4041-8E2E-5669AE4C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9CF6-8401-524D-A3EB-69F3989D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060-0847-EB44-AA97-EB60CF3E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105E-A047-6644-A4E4-0FBC83C2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7D16-5150-EF4B-8B51-2A29C42F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15160-DFE2-3E47-9CC1-563FCDFB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592A-E4A0-1542-AA58-04FABFBCD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2A74-484A-2242-8364-DE63C78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F542-3764-F948-B711-C574063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C15F-551E-404A-9B3D-DD60BF79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C4C-956A-754C-BB53-D55205A2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9A2D-5845-8A4D-971D-40839F25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D96C-8C41-0D49-AD83-D238647A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9FA7-5B09-BF46-BE4F-B10F4341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3DB3-A068-B544-BB85-ADCD14E9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56BE-759B-5242-A31D-98CD7A1C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B3FC-44BA-F046-BC40-F13BF3B9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B5EE-E371-564E-AAF4-4EA54D7E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A007-AC5F-134F-ACD9-91873A4E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758B-42CD-F04A-89AB-E267950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EB8D-747E-9D40-9910-F973ADA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F2F-E243-EB4B-8769-F84B8A102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8A66-CF9A-2644-AF89-477C2812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6D7F-3AB7-3B4C-AB5C-584670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6827-736C-844A-9F2E-83ACAAC9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57238-62E2-5B47-AED5-E567472A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024E-0FD4-144A-BEE9-B8C097E6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35AE-A1AF-E144-8DDB-5B6C9A61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CC43A-8649-8B48-9EBD-DE8E2884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55E43-E533-4942-8CD9-49BA6E17B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D9CCF-7C78-134C-83DD-5569D2D6F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6FB81-BE6A-1B45-B20F-531D9A0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038E6-3A78-9147-BD52-C5943862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3C04A-919E-4D44-B466-778540DC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2E1-8372-0E45-88DE-41C270C3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5A205-F7E4-9D49-9B4E-946DAB0A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B365-0066-CE4B-87B8-3F038519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FA6DC-7E16-C746-B867-6E8F0A64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282A7-411D-774F-A2EB-562C5565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C6DB-C11E-1B40-8403-6F08E655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98F1-A2D4-4341-8769-019CBF80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84C-8F3B-AF47-85D6-EE0272B9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8A32-B0DA-DC40-8265-B8F821E0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34AD-905C-0546-B329-F89D5951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7E68-BCEF-004B-8390-CAB4759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57CB3-0C0B-7642-8E99-09F1087B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1DC0-5738-BB41-9C9C-64B48B5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511F-C8C2-C046-80D0-EE718CDA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23D74-A1D0-E24D-B04D-D3165F4E6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C218-51F9-3B41-A038-442D5743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D05E-E4F5-A348-9EE0-48AC0AF9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E16BF-7B7F-A443-B5E4-E509CCC4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0460-52E2-8346-8B02-20993E5B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EC222-A7E6-1642-88E9-AD967E5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763D-4E6A-7A44-87CF-9A382E68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E698-0249-1642-921B-974A67DB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A091-36FF-1F42-B197-0DCC00A303FA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4AEA-DE04-E443-AF44-0052F4B25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55D8-67C0-4C4D-8D71-AC623CD1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C1C6-3245-7949-82BB-DB95624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3C0441-5DFA-994B-8AF9-929178975EC8}"/>
              </a:ext>
            </a:extLst>
          </p:cNvPr>
          <p:cNvSpPr/>
          <p:nvPr/>
        </p:nvSpPr>
        <p:spPr>
          <a:xfrm>
            <a:off x="714375" y="1485899"/>
            <a:ext cx="842963" cy="130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测试脚本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BCBF11-CD50-6D43-9AD1-8B064D4B455E}"/>
              </a:ext>
            </a:extLst>
          </p:cNvPr>
          <p:cNvSpPr/>
          <p:nvPr/>
        </p:nvSpPr>
        <p:spPr>
          <a:xfrm>
            <a:off x="3276602" y="1485898"/>
            <a:ext cx="1152524" cy="130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浏览器驱动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3C1D0-FC3E-A04F-8CA0-E99E3F672433}"/>
              </a:ext>
            </a:extLst>
          </p:cNvPr>
          <p:cNvSpPr/>
          <p:nvPr/>
        </p:nvSpPr>
        <p:spPr>
          <a:xfrm>
            <a:off x="5748338" y="1500184"/>
            <a:ext cx="1152524" cy="130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浏览器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6818D-EA62-F044-A85A-7308BBC396E5}"/>
              </a:ext>
            </a:extLst>
          </p:cNvPr>
          <p:cNvCxnSpPr/>
          <p:nvPr/>
        </p:nvCxnSpPr>
        <p:spPr>
          <a:xfrm>
            <a:off x="1557338" y="1800225"/>
            <a:ext cx="171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956E6-A160-9C49-ADCC-8B547B6CB6E1}"/>
              </a:ext>
            </a:extLst>
          </p:cNvPr>
          <p:cNvCxnSpPr>
            <a:cxnSpLocks/>
          </p:cNvCxnSpPr>
          <p:nvPr/>
        </p:nvCxnSpPr>
        <p:spPr>
          <a:xfrm>
            <a:off x="4429126" y="1800225"/>
            <a:ext cx="131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0A87B6-113B-1E40-AAE3-3BC1F6351FFC}"/>
              </a:ext>
            </a:extLst>
          </p:cNvPr>
          <p:cNvCxnSpPr/>
          <p:nvPr/>
        </p:nvCxnSpPr>
        <p:spPr>
          <a:xfrm flipH="1">
            <a:off x="4429126" y="2514600"/>
            <a:ext cx="131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80F408-B2A1-144B-826F-E6B4D93EF3F3}"/>
              </a:ext>
            </a:extLst>
          </p:cNvPr>
          <p:cNvCxnSpPr>
            <a:cxnSpLocks/>
          </p:cNvCxnSpPr>
          <p:nvPr/>
        </p:nvCxnSpPr>
        <p:spPr>
          <a:xfrm flipH="1">
            <a:off x="1557338" y="2514600"/>
            <a:ext cx="171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304446-4526-A249-8946-D1ECB569D3F5}"/>
              </a:ext>
            </a:extLst>
          </p:cNvPr>
          <p:cNvSpPr txBox="1"/>
          <p:nvPr/>
        </p:nvSpPr>
        <p:spPr>
          <a:xfrm>
            <a:off x="1795464" y="1381958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8EDBF-5BD7-6D42-B32C-F6597FCDD920}"/>
              </a:ext>
            </a:extLst>
          </p:cNvPr>
          <p:cNvSpPr txBox="1"/>
          <p:nvPr/>
        </p:nvSpPr>
        <p:spPr>
          <a:xfrm>
            <a:off x="4652965" y="260139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zh-CN" altLang="en-US" dirty="0"/>
              <a:t>结果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2160A-A407-3B45-BA71-EFE42B340E02}"/>
              </a:ext>
            </a:extLst>
          </p:cNvPr>
          <p:cNvSpPr txBox="1"/>
          <p:nvPr/>
        </p:nvSpPr>
        <p:spPr>
          <a:xfrm>
            <a:off x="1876428" y="2615681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zh-CN" altLang="en-US" dirty="0"/>
              <a:t>结果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4CA51-E241-564C-A88B-A959F73F0113}"/>
              </a:ext>
            </a:extLst>
          </p:cNvPr>
          <p:cNvSpPr txBox="1"/>
          <p:nvPr/>
        </p:nvSpPr>
        <p:spPr>
          <a:xfrm>
            <a:off x="4562477" y="138195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zh-CN" altLang="en-US" dirty="0"/>
              <a:t>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A828DB-CA1D-714E-8A2D-E81C61ADC7BB}"/>
              </a:ext>
            </a:extLst>
          </p:cNvPr>
          <p:cNvSpPr/>
          <p:nvPr/>
        </p:nvSpPr>
        <p:spPr>
          <a:xfrm>
            <a:off x="546268" y="1214172"/>
            <a:ext cx="971550" cy="31718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  <a:endParaRPr lang="en-GB" dirty="0"/>
          </a:p>
          <a:p>
            <a:pPr algn="ctr"/>
            <a:r>
              <a:rPr lang="en-US" altLang="zh-CN" dirty="0"/>
              <a:t>C#</a:t>
            </a:r>
          </a:p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Ruby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157477-A676-A348-BD04-25DAFE6F4FAC}"/>
              </a:ext>
            </a:extLst>
          </p:cNvPr>
          <p:cNvSpPr/>
          <p:nvPr/>
        </p:nvSpPr>
        <p:spPr>
          <a:xfrm>
            <a:off x="2726536" y="1664493"/>
            <a:ext cx="1628775" cy="2200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Wire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DBE15E-4EB8-0048-9F5C-7E166AFB72A3}"/>
              </a:ext>
            </a:extLst>
          </p:cNvPr>
          <p:cNvSpPr/>
          <p:nvPr/>
        </p:nvSpPr>
        <p:spPr>
          <a:xfrm>
            <a:off x="5133049" y="1114425"/>
            <a:ext cx="2386012" cy="3300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drivers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Chrome driver</a:t>
            </a:r>
          </a:p>
          <a:p>
            <a:pPr algn="ctr"/>
            <a:r>
              <a:rPr lang="en-US" dirty="0"/>
              <a:t>Firefox driver</a:t>
            </a:r>
          </a:p>
          <a:p>
            <a:pPr algn="ctr"/>
            <a:r>
              <a:rPr lang="en-US" dirty="0"/>
              <a:t>Edge driver</a:t>
            </a:r>
          </a:p>
          <a:p>
            <a:pPr algn="ctr"/>
            <a:r>
              <a:rPr lang="en-US" dirty="0"/>
              <a:t>Safari driver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955DA-763C-3043-BBA9-4AF3A3F1CBD4}"/>
              </a:ext>
            </a:extLst>
          </p:cNvPr>
          <p:cNvSpPr/>
          <p:nvPr/>
        </p:nvSpPr>
        <p:spPr>
          <a:xfrm>
            <a:off x="8843963" y="1728786"/>
            <a:ext cx="1928812" cy="19288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67A9123-2EB4-5544-9D95-A77317E1AD21}"/>
              </a:ext>
            </a:extLst>
          </p:cNvPr>
          <p:cNvSpPr/>
          <p:nvPr/>
        </p:nvSpPr>
        <p:spPr>
          <a:xfrm>
            <a:off x="1643063" y="1996546"/>
            <a:ext cx="1028700" cy="2047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CA140DF-FA38-CE4E-8194-D94AD1A3367D}"/>
              </a:ext>
            </a:extLst>
          </p:cNvPr>
          <p:cNvSpPr/>
          <p:nvPr/>
        </p:nvSpPr>
        <p:spPr>
          <a:xfrm>
            <a:off x="7667162" y="2118123"/>
            <a:ext cx="1028700" cy="2047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5B33D71-850E-E84B-988E-CC1F38F06AA4}"/>
              </a:ext>
            </a:extLst>
          </p:cNvPr>
          <p:cNvSpPr/>
          <p:nvPr/>
        </p:nvSpPr>
        <p:spPr>
          <a:xfrm rot="10800000">
            <a:off x="1591869" y="3326607"/>
            <a:ext cx="1028700" cy="2047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CF3EF03-DDAD-BB4F-A2DF-7CD7ECA35AE6}"/>
              </a:ext>
            </a:extLst>
          </p:cNvPr>
          <p:cNvSpPr/>
          <p:nvPr/>
        </p:nvSpPr>
        <p:spPr>
          <a:xfrm rot="10800000">
            <a:off x="7667162" y="3121821"/>
            <a:ext cx="1028700" cy="20478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F325DF2-2168-284C-A468-D8299A33F062}"/>
              </a:ext>
            </a:extLst>
          </p:cNvPr>
          <p:cNvSpPr/>
          <p:nvPr/>
        </p:nvSpPr>
        <p:spPr>
          <a:xfrm>
            <a:off x="4408294" y="2340635"/>
            <a:ext cx="671771" cy="1354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076C6-0C1A-FB4E-B038-B004A9ADC0F0}"/>
              </a:ext>
            </a:extLst>
          </p:cNvPr>
          <p:cNvSpPr txBox="1"/>
          <p:nvPr/>
        </p:nvSpPr>
        <p:spPr>
          <a:xfrm>
            <a:off x="7593112" y="1637274"/>
            <a:ext cx="13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0FB8C-CA61-2F41-B677-DDE3D9450298}"/>
              </a:ext>
            </a:extLst>
          </p:cNvPr>
          <p:cNvSpPr txBox="1"/>
          <p:nvPr/>
        </p:nvSpPr>
        <p:spPr>
          <a:xfrm>
            <a:off x="7667162" y="2675955"/>
            <a:ext cx="13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Response</a:t>
            </a:r>
            <a:endParaRPr lang="en-US" sz="2400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011A121-BB6A-D24E-96BE-115CF5AB88A6}"/>
              </a:ext>
            </a:extLst>
          </p:cNvPr>
          <p:cNvSpPr/>
          <p:nvPr/>
        </p:nvSpPr>
        <p:spPr>
          <a:xfrm rot="10800000">
            <a:off x="4408294" y="3088747"/>
            <a:ext cx="671771" cy="1354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2D83E-A454-A842-B3D9-4AA9788630B6}"/>
              </a:ext>
            </a:extLst>
          </p:cNvPr>
          <p:cNvSpPr txBox="1"/>
          <p:nvPr/>
        </p:nvSpPr>
        <p:spPr>
          <a:xfrm>
            <a:off x="1591868" y="1374843"/>
            <a:ext cx="13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</a:t>
            </a:r>
          </a:p>
          <a:p>
            <a:r>
              <a:rPr lang="en-US" sz="2000" dirty="0"/>
              <a:t>Request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93D42-FDBB-BA47-A67B-CD767924C728}"/>
              </a:ext>
            </a:extLst>
          </p:cNvPr>
          <p:cNvSpPr txBox="1"/>
          <p:nvPr/>
        </p:nvSpPr>
        <p:spPr>
          <a:xfrm>
            <a:off x="1553078" y="2704432"/>
            <a:ext cx="13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</a:t>
            </a:r>
          </a:p>
          <a:p>
            <a:r>
              <a:rPr lang="en-US" sz="2000" dirty="0"/>
              <a:t>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78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Jiayao Tu</dc:creator>
  <cp:lastModifiedBy>Jiayao Tu</cp:lastModifiedBy>
  <cp:revision>5</cp:revision>
  <dcterms:created xsi:type="dcterms:W3CDTF">2020-06-09T02:34:26Z</dcterms:created>
  <dcterms:modified xsi:type="dcterms:W3CDTF">2020-06-09T06:12:09Z</dcterms:modified>
</cp:coreProperties>
</file>