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14"/>
  </p:normalViewPr>
  <p:slideViewPr>
    <p:cSldViewPr snapToGrid="0" snapToObjects="1">
      <p:cViewPr>
        <p:scale>
          <a:sx n="49" d="100"/>
          <a:sy n="49" d="100"/>
        </p:scale>
        <p:origin x="312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050F-DA8D-5A47-ABEC-63A8E03F1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D577B-EA87-9341-B341-DD11635D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5FA1D-BF95-ED44-B132-AA77E023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DB5CB-7C40-3F46-B52F-80FA6ACB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01AA8-9DB0-0142-8DEC-E4417CA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84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2826D-56B0-124F-A197-96F6D5A7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AA1D65-38E0-EB43-AD06-811DB058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DFB96-EFC5-CD42-992C-3971603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A6B58-E97D-3D4A-A0C5-6231BDB2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0C4D9-E0E5-904C-AD65-7C271E21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28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07F621-3817-7D4D-864D-EFE944495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D5E23-79D0-C84D-BC69-B8C2553D3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7CE75-F75E-1E4E-8D4E-9961C8F7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432F2-9EE2-714A-B42A-93FD333C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9D07B-416A-F84B-AAEC-C05B200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3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E5388-FB8D-A546-ACEF-B6820850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15261-F105-7D47-B5B5-5CEF61A3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EDC1C-5823-294C-B4F1-1A3A41B3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BF9FF-8B89-FD4C-BF8E-F5BF8F21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6D343-170D-8D46-B5A8-2C79D407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3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F9FE-2384-CB41-A5F8-7CF17240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92209-75F0-354D-98D7-C2C24325D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E2E91-446C-4D48-BCD9-619B5620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34C6C-FD6F-3442-BB80-748D368C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BC94B-3DBF-A343-8CA6-C2AD5D4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72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73A7-040F-904A-80B7-4B5C0B07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856BF-6B74-F446-8CA7-0C2009881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85D5E-3DD2-704F-B8B5-F06159CA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4186A-D8B1-1241-BFE5-CFEADDE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73653-D57B-C741-9E96-8EE1D394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C67538-41ED-5643-9377-5BD031D6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45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88594-8D6D-F748-91FB-BE4CB6B0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0CAF9-018C-134F-8A84-F8B1324D4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0D2A9F-4425-704C-AD83-E93D025EF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C8E7F-975E-B14E-B1D0-053EC8C66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88773-D122-9A4A-AB76-43157849C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2F2152-3783-6847-B766-5F8B15CA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A1F6F9-B064-AB49-AD10-D2B305EE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4A55E-5D28-B043-8649-DF64C04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8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7A0C-EF94-D940-B51A-78B85384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9BAA7-5235-7041-A365-A86F1B28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70896-6C4F-5248-8AEE-3265F07E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F1DE3A-9540-A84A-A675-C76B45A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45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F4206C-1FF6-9B42-91CC-2DC882A2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0C6CA3-B585-2948-8462-61A23B1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2977C-3368-EB4F-A00C-4046C7A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324CF-A06B-E940-84E7-82270C18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70F02-82F0-BE4D-9A4F-02261608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AD6C3E-46B7-4140-8429-36D57A915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7A1FF-3E63-6C4E-A931-FF8D9CA4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39FF55-47A6-7F40-A898-461D1097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0C850-8630-1145-972D-AFA69AD3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0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3880-0E65-1546-B711-8EAEE349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B0D5F-D2D4-B340-B18E-77E83909C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EBB43-BAB2-1143-8161-8C25AE2D7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115427-A9BC-294F-B97E-D677D960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7D64E-E0B7-2C40-AB78-83147969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84CBF-9879-6049-B09C-A464F76E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33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16858E-2264-E647-8B60-4DA34B27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BF7E8-31DD-9D4E-9CDE-E7649967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5CF72-4526-A64C-9B71-4FD2A5129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4A50D-CC0B-DE4C-B2F4-42B9685C19B2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C42C0-B455-E441-A001-1BC1C8B6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F723D-76D2-BD44-99A5-70A6530D3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4F92-934A-A745-8F8C-D3F7D202EE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26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64AD55-71C1-D94F-9A90-5C951AC20613}"/>
              </a:ext>
            </a:extLst>
          </p:cNvPr>
          <p:cNvSpPr/>
          <p:nvPr/>
        </p:nvSpPr>
        <p:spPr>
          <a:xfrm>
            <a:off x="-983770" y="1126630"/>
            <a:ext cx="1027333" cy="70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F9A199-141D-A245-AF9E-8B8A5B591E6F}"/>
              </a:ext>
            </a:extLst>
          </p:cNvPr>
          <p:cNvSpPr txBox="1"/>
          <p:nvPr/>
        </p:nvSpPr>
        <p:spPr>
          <a:xfrm>
            <a:off x="-930605" y="11266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A0925E-F036-EF47-941A-3BCCEB72E8C4}"/>
              </a:ext>
            </a:extLst>
          </p:cNvPr>
          <p:cNvSpPr txBox="1"/>
          <p:nvPr/>
        </p:nvSpPr>
        <p:spPr>
          <a:xfrm>
            <a:off x="-277894" y="1128926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D457AD-A40E-FE4A-A495-FBFA4E28FFA2}"/>
              </a:ext>
            </a:extLst>
          </p:cNvPr>
          <p:cNvSpPr txBox="1"/>
          <p:nvPr/>
        </p:nvSpPr>
        <p:spPr>
          <a:xfrm>
            <a:off x="-921581" y="149632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E095BF-175F-3746-9F8A-EA134AC78A3D}"/>
              </a:ext>
            </a:extLst>
          </p:cNvPr>
          <p:cNvSpPr txBox="1"/>
          <p:nvPr/>
        </p:nvSpPr>
        <p:spPr>
          <a:xfrm>
            <a:off x="-277894" y="1496327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6671F7-7586-9545-AACC-61FA3BE959CD}"/>
              </a:ext>
            </a:extLst>
          </p:cNvPr>
          <p:cNvSpPr/>
          <p:nvPr/>
        </p:nvSpPr>
        <p:spPr>
          <a:xfrm>
            <a:off x="441694" y="1107469"/>
            <a:ext cx="1283812" cy="101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0B070C-D50D-0C47-80A2-1D2B7FE04010}"/>
              </a:ext>
            </a:extLst>
          </p:cNvPr>
          <p:cNvSpPr txBox="1"/>
          <p:nvPr/>
        </p:nvSpPr>
        <p:spPr>
          <a:xfrm>
            <a:off x="421656" y="110746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if_pc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77895-0051-774B-8BED-B109B4105D43}"/>
              </a:ext>
            </a:extLst>
          </p:cNvPr>
          <p:cNvSpPr txBox="1"/>
          <p:nvPr/>
        </p:nvSpPr>
        <p:spPr>
          <a:xfrm>
            <a:off x="422820" y="13232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if_inst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A1A6B5-DF01-5644-81B4-32BFD1C61D18}"/>
              </a:ext>
            </a:extLst>
          </p:cNvPr>
          <p:cNvSpPr txBox="1"/>
          <p:nvPr/>
        </p:nvSpPr>
        <p:spPr>
          <a:xfrm>
            <a:off x="431038" y="15677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A68277-0684-6A4B-A950-976727E71C3A}"/>
              </a:ext>
            </a:extLst>
          </p:cNvPr>
          <p:cNvSpPr txBox="1"/>
          <p:nvPr/>
        </p:nvSpPr>
        <p:spPr>
          <a:xfrm>
            <a:off x="421656" y="181028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7D3576-2371-A546-B7EB-D92E546EF1FC}"/>
              </a:ext>
            </a:extLst>
          </p:cNvPr>
          <p:cNvSpPr txBox="1"/>
          <p:nvPr/>
        </p:nvSpPr>
        <p:spPr>
          <a:xfrm>
            <a:off x="1118869" y="1107468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id_pc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A0B91C-D919-5A48-80E2-4E16C081856D}"/>
              </a:ext>
            </a:extLst>
          </p:cNvPr>
          <p:cNvSpPr txBox="1"/>
          <p:nvPr/>
        </p:nvSpPr>
        <p:spPr>
          <a:xfrm>
            <a:off x="1049429" y="133006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id_inst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F4200CA-DE59-8540-964F-8110F36ACD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6690" y="1280517"/>
            <a:ext cx="346601" cy="22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7DDEED7-3694-1147-A96C-4E8605663764}"/>
              </a:ext>
            </a:extLst>
          </p:cNvPr>
          <p:cNvSpPr/>
          <p:nvPr/>
        </p:nvSpPr>
        <p:spPr>
          <a:xfrm>
            <a:off x="2186760" y="1107468"/>
            <a:ext cx="2327987" cy="368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29DC75-D5CE-8647-BA35-F22C2A9251D2}"/>
              </a:ext>
            </a:extLst>
          </p:cNvPr>
          <p:cNvSpPr txBox="1"/>
          <p:nvPr/>
        </p:nvSpPr>
        <p:spPr>
          <a:xfrm>
            <a:off x="2175843" y="110976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E58498-A7E3-4C40-A19B-69F2D94551CE}"/>
              </a:ext>
            </a:extLst>
          </p:cNvPr>
          <p:cNvSpPr txBox="1"/>
          <p:nvPr/>
        </p:nvSpPr>
        <p:spPr>
          <a:xfrm>
            <a:off x="2157572" y="133075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9A74DE-9CBD-E048-B109-C761377108A5}"/>
              </a:ext>
            </a:extLst>
          </p:cNvPr>
          <p:cNvSpPr txBox="1"/>
          <p:nvPr/>
        </p:nvSpPr>
        <p:spPr>
          <a:xfrm>
            <a:off x="2166256" y="1705632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reg1_data_i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C45626-23E2-A740-B49D-CA1838A5CDB2}"/>
              </a:ext>
            </a:extLst>
          </p:cNvPr>
          <p:cNvSpPr txBox="1"/>
          <p:nvPr/>
        </p:nvSpPr>
        <p:spPr>
          <a:xfrm>
            <a:off x="2166255" y="1928917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reg2_data_i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53D751-E088-F548-BD80-CD2335BE7A7A}"/>
              </a:ext>
            </a:extLst>
          </p:cNvPr>
          <p:cNvSpPr txBox="1"/>
          <p:nvPr/>
        </p:nvSpPr>
        <p:spPr>
          <a:xfrm>
            <a:off x="2166255" y="244826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ex_wd_i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8FC337F-FE4D-B549-9B2A-F3EB3CDD35DA}"/>
              </a:ext>
            </a:extLst>
          </p:cNvPr>
          <p:cNvSpPr txBox="1"/>
          <p:nvPr/>
        </p:nvSpPr>
        <p:spPr>
          <a:xfrm>
            <a:off x="2157572" y="2659844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ex_wdata_i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C7D892-6AF8-C743-BE41-5091CFA41340}"/>
              </a:ext>
            </a:extLst>
          </p:cNvPr>
          <p:cNvSpPr txBox="1"/>
          <p:nvPr/>
        </p:nvSpPr>
        <p:spPr>
          <a:xfrm>
            <a:off x="2158126" y="290374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ex_wreg_i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F5A966-396D-A842-98EE-011E73186BEF}"/>
              </a:ext>
            </a:extLst>
          </p:cNvPr>
          <p:cNvSpPr txBox="1"/>
          <p:nvPr/>
        </p:nvSpPr>
        <p:spPr>
          <a:xfrm>
            <a:off x="2157571" y="344917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mem_wreg_i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897376-1498-824D-A491-3CAE54F6299F}"/>
              </a:ext>
            </a:extLst>
          </p:cNvPr>
          <p:cNvSpPr txBox="1"/>
          <p:nvPr/>
        </p:nvSpPr>
        <p:spPr>
          <a:xfrm>
            <a:off x="2157570" y="365815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mem_wd_i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93B17CC-525E-A041-AB4A-DC0504200EB3}"/>
              </a:ext>
            </a:extLst>
          </p:cNvPr>
          <p:cNvSpPr txBox="1"/>
          <p:nvPr/>
        </p:nvSpPr>
        <p:spPr>
          <a:xfrm>
            <a:off x="2164882" y="3856170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mem_wdata_i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31E71E-89AD-5042-AD81-7A0E933FA2CA}"/>
              </a:ext>
            </a:extLst>
          </p:cNvPr>
          <p:cNvSpPr txBox="1"/>
          <p:nvPr/>
        </p:nvSpPr>
        <p:spPr>
          <a:xfrm>
            <a:off x="2203765" y="43670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425AA6-9C60-DC4E-A6BF-F7AD7DFF10E6}"/>
              </a:ext>
            </a:extLst>
          </p:cNvPr>
          <p:cNvSpPr txBox="1"/>
          <p:nvPr/>
        </p:nvSpPr>
        <p:spPr>
          <a:xfrm>
            <a:off x="3789976" y="109018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2DB91A-A19B-3841-94F4-2A0E41BD72F0}"/>
              </a:ext>
            </a:extLst>
          </p:cNvPr>
          <p:cNvSpPr txBox="1"/>
          <p:nvPr/>
        </p:nvSpPr>
        <p:spPr>
          <a:xfrm>
            <a:off x="3767140" y="130598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alusel_o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2255A2-9AF8-814E-927D-10DD7A659589}"/>
              </a:ext>
            </a:extLst>
          </p:cNvPr>
          <p:cNvSpPr txBox="1"/>
          <p:nvPr/>
        </p:nvSpPr>
        <p:spPr>
          <a:xfrm>
            <a:off x="3817634" y="2076895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A1F6E08-9569-E34B-A511-DB2278B282B6}"/>
              </a:ext>
            </a:extLst>
          </p:cNvPr>
          <p:cNvSpPr txBox="1"/>
          <p:nvPr/>
        </p:nvSpPr>
        <p:spPr>
          <a:xfrm>
            <a:off x="3443316" y="232853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reg1_read_o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46035C-D9B7-0E41-88CA-2D8FFAE6A79E}"/>
              </a:ext>
            </a:extLst>
          </p:cNvPr>
          <p:cNvSpPr txBox="1"/>
          <p:nvPr/>
        </p:nvSpPr>
        <p:spPr>
          <a:xfrm>
            <a:off x="3443316" y="257592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reg1_addr_o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3B4B0DD-E150-1F41-8DF9-D073019BC715}"/>
              </a:ext>
            </a:extLst>
          </p:cNvPr>
          <p:cNvSpPr txBox="1"/>
          <p:nvPr/>
        </p:nvSpPr>
        <p:spPr>
          <a:xfrm>
            <a:off x="3840232" y="2963799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56875A8-601B-4149-8190-8FB9F139BFB4}"/>
              </a:ext>
            </a:extLst>
          </p:cNvPr>
          <p:cNvSpPr txBox="1"/>
          <p:nvPr/>
        </p:nvSpPr>
        <p:spPr>
          <a:xfrm>
            <a:off x="3465914" y="32154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reg2_read_o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876793-D748-594A-9612-AFD664BD4AB5}"/>
              </a:ext>
            </a:extLst>
          </p:cNvPr>
          <p:cNvSpPr txBox="1"/>
          <p:nvPr/>
        </p:nvSpPr>
        <p:spPr>
          <a:xfrm>
            <a:off x="3445134" y="346283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reg2_addr_o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6587E70-E69D-9743-BCFD-74FB47776086}"/>
              </a:ext>
            </a:extLst>
          </p:cNvPr>
          <p:cNvSpPr txBox="1"/>
          <p:nvPr/>
        </p:nvSpPr>
        <p:spPr>
          <a:xfrm>
            <a:off x="3869350" y="409125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6388064-CA22-464E-8F2C-DFC131DBBE22}"/>
              </a:ext>
            </a:extLst>
          </p:cNvPr>
          <p:cNvSpPr txBox="1"/>
          <p:nvPr/>
        </p:nvSpPr>
        <p:spPr>
          <a:xfrm>
            <a:off x="3729889" y="43670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wreg_o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D688F36-41FC-8E49-AE3A-BC0C002D74FC}"/>
              </a:ext>
            </a:extLst>
          </p:cNvPr>
          <p:cNvSpPr txBox="1"/>
          <p:nvPr/>
        </p:nvSpPr>
        <p:spPr>
          <a:xfrm>
            <a:off x="3180545" y="477870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88F5E5A-9C25-EB49-A203-F879D04230F1}"/>
              </a:ext>
            </a:extLst>
          </p:cNvPr>
          <p:cNvSpPr/>
          <p:nvPr/>
        </p:nvSpPr>
        <p:spPr>
          <a:xfrm>
            <a:off x="5183775" y="1032408"/>
            <a:ext cx="1793893" cy="2433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EDE1C1-BAF4-5643-B4A7-29631E06ADCD}"/>
              </a:ext>
            </a:extLst>
          </p:cNvPr>
          <p:cNvSpPr txBox="1"/>
          <p:nvPr/>
        </p:nvSpPr>
        <p:spPr>
          <a:xfrm>
            <a:off x="5723764" y="354100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ID/EX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A3DE772-C063-A94A-BA58-C51FE71F5303}"/>
              </a:ext>
            </a:extLst>
          </p:cNvPr>
          <p:cNvSpPr txBox="1"/>
          <p:nvPr/>
        </p:nvSpPr>
        <p:spPr>
          <a:xfrm>
            <a:off x="5178429" y="1068856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id_aluop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C179934-B584-474D-B221-F84C1B67F687}"/>
              </a:ext>
            </a:extLst>
          </p:cNvPr>
          <p:cNvSpPr txBox="1"/>
          <p:nvPr/>
        </p:nvSpPr>
        <p:spPr>
          <a:xfrm>
            <a:off x="5171646" y="135514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id_alusel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A2E6FA8-517F-334F-8F22-5D6255AB615F}"/>
              </a:ext>
            </a:extLst>
          </p:cNvPr>
          <p:cNvSpPr txBox="1"/>
          <p:nvPr/>
        </p:nvSpPr>
        <p:spPr>
          <a:xfrm>
            <a:off x="5166500" y="1637844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id_reg1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67CE2FC-2447-074B-B127-F1CA0E2785C9}"/>
              </a:ext>
            </a:extLst>
          </p:cNvPr>
          <p:cNvSpPr txBox="1"/>
          <p:nvPr/>
        </p:nvSpPr>
        <p:spPr>
          <a:xfrm>
            <a:off x="841751" y="21404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IF/ID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AA92E7A-0916-0C43-841C-D300B804D4C7}"/>
              </a:ext>
            </a:extLst>
          </p:cNvPr>
          <p:cNvSpPr txBox="1"/>
          <p:nvPr/>
        </p:nvSpPr>
        <p:spPr>
          <a:xfrm>
            <a:off x="5169420" y="190640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id_reg2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9EB6F18-6529-484D-BF1C-B2A4FD2BD11D}"/>
              </a:ext>
            </a:extLst>
          </p:cNvPr>
          <p:cNvSpPr txBox="1"/>
          <p:nvPr/>
        </p:nvSpPr>
        <p:spPr>
          <a:xfrm>
            <a:off x="5171830" y="219205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id_wd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FDFC82-6BE8-3747-8338-F9EC8EE6B4CF}"/>
              </a:ext>
            </a:extLst>
          </p:cNvPr>
          <p:cNvSpPr txBox="1"/>
          <p:nvPr/>
        </p:nvSpPr>
        <p:spPr>
          <a:xfrm>
            <a:off x="5166983" y="246687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id_wreg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BA027C6-A4A9-6C49-B079-660B0FBC102C}"/>
              </a:ext>
            </a:extLst>
          </p:cNvPr>
          <p:cNvSpPr txBox="1"/>
          <p:nvPr/>
        </p:nvSpPr>
        <p:spPr>
          <a:xfrm>
            <a:off x="5170795" y="27381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1E5602E-73D5-E24F-BAE2-7736BEC9EE47}"/>
              </a:ext>
            </a:extLst>
          </p:cNvPr>
          <p:cNvSpPr txBox="1"/>
          <p:nvPr/>
        </p:nvSpPr>
        <p:spPr>
          <a:xfrm>
            <a:off x="5174157" y="302046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8AC52A9-FAD4-C84F-8DE7-0996CFCB973C}"/>
              </a:ext>
            </a:extLst>
          </p:cNvPr>
          <p:cNvSpPr txBox="1"/>
          <p:nvPr/>
        </p:nvSpPr>
        <p:spPr>
          <a:xfrm>
            <a:off x="6110556" y="1087405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ex_aluop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6D53CB5-BE28-FB4F-A9E2-7EE438CE9905}"/>
              </a:ext>
            </a:extLst>
          </p:cNvPr>
          <p:cNvSpPr txBox="1"/>
          <p:nvPr/>
        </p:nvSpPr>
        <p:spPr>
          <a:xfrm>
            <a:off x="6114312" y="133716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ex_alusel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2DA7FE6-2F01-7F44-9E36-9DB966BC37B8}"/>
              </a:ext>
            </a:extLst>
          </p:cNvPr>
          <p:cNvSpPr txBox="1"/>
          <p:nvPr/>
        </p:nvSpPr>
        <p:spPr>
          <a:xfrm>
            <a:off x="6190706" y="161099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ex_reg1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3CEB114-91C1-6649-AC0F-1C40ABF37A82}"/>
              </a:ext>
            </a:extLst>
          </p:cNvPr>
          <p:cNvSpPr txBox="1"/>
          <p:nvPr/>
        </p:nvSpPr>
        <p:spPr>
          <a:xfrm>
            <a:off x="6184523" y="188378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ex_reg2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16920B9-9199-AB47-81C3-CAE36F938C39}"/>
              </a:ext>
            </a:extLst>
          </p:cNvPr>
          <p:cNvSpPr txBox="1"/>
          <p:nvPr/>
        </p:nvSpPr>
        <p:spPr>
          <a:xfrm>
            <a:off x="6262727" y="211068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ex_wd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33B8C69-4070-6046-A36E-78EC9DB8A121}"/>
              </a:ext>
            </a:extLst>
          </p:cNvPr>
          <p:cNvSpPr txBox="1"/>
          <p:nvPr/>
        </p:nvSpPr>
        <p:spPr>
          <a:xfrm>
            <a:off x="6174243" y="236292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ex_wreg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877ABD0-74F2-834B-A1D5-52FC7FE41E3F}"/>
              </a:ext>
            </a:extLst>
          </p:cNvPr>
          <p:cNvSpPr/>
          <p:nvPr/>
        </p:nvSpPr>
        <p:spPr>
          <a:xfrm>
            <a:off x="7322088" y="1024282"/>
            <a:ext cx="1793893" cy="202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7458DF-EAA4-3C48-9B83-F84D2E7DA342}"/>
              </a:ext>
            </a:extLst>
          </p:cNvPr>
          <p:cNvSpPr txBox="1"/>
          <p:nvPr/>
        </p:nvSpPr>
        <p:spPr>
          <a:xfrm>
            <a:off x="7323465" y="109851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581F70B-E9AA-4E42-BAFD-84108E9E8BFD}"/>
              </a:ext>
            </a:extLst>
          </p:cNvPr>
          <p:cNvSpPr txBox="1"/>
          <p:nvPr/>
        </p:nvSpPr>
        <p:spPr>
          <a:xfrm>
            <a:off x="7327221" y="134828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alusel_i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4C88434-5D2F-5446-AF0A-5D26DD2A9889}"/>
              </a:ext>
            </a:extLst>
          </p:cNvPr>
          <p:cNvSpPr txBox="1"/>
          <p:nvPr/>
        </p:nvSpPr>
        <p:spPr>
          <a:xfrm>
            <a:off x="7332354" y="1641992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reg1_i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91B8433-0401-FF41-BECB-8F933F9F3DB0}"/>
              </a:ext>
            </a:extLst>
          </p:cNvPr>
          <p:cNvSpPr txBox="1"/>
          <p:nvPr/>
        </p:nvSpPr>
        <p:spPr>
          <a:xfrm>
            <a:off x="7327221" y="189175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reg2_i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2C0095E-358F-C14A-BDE2-090CBA6AFB42}"/>
              </a:ext>
            </a:extLst>
          </p:cNvPr>
          <p:cNvSpPr txBox="1"/>
          <p:nvPr/>
        </p:nvSpPr>
        <p:spPr>
          <a:xfrm>
            <a:off x="7313063" y="213180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09AD235-CEFB-A048-95CA-B107FA45A630}"/>
              </a:ext>
            </a:extLst>
          </p:cNvPr>
          <p:cNvSpPr txBox="1"/>
          <p:nvPr/>
        </p:nvSpPr>
        <p:spPr>
          <a:xfrm>
            <a:off x="7307664" y="237036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wreg_i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3F7CF2D-208A-6F45-B0FB-E2A8628EF724}"/>
              </a:ext>
            </a:extLst>
          </p:cNvPr>
          <p:cNvSpPr txBox="1"/>
          <p:nvPr/>
        </p:nvSpPr>
        <p:spPr>
          <a:xfrm>
            <a:off x="7307664" y="26249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194AE9-E338-2043-AC2B-3D0CFEFAFC62}"/>
              </a:ext>
            </a:extLst>
          </p:cNvPr>
          <p:cNvSpPr txBox="1"/>
          <p:nvPr/>
        </p:nvSpPr>
        <p:spPr>
          <a:xfrm>
            <a:off x="8324368" y="1102478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wdata_o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749413E-FFE4-2042-B966-456832344D3C}"/>
              </a:ext>
            </a:extLst>
          </p:cNvPr>
          <p:cNvSpPr txBox="1"/>
          <p:nvPr/>
        </p:nvSpPr>
        <p:spPr>
          <a:xfrm>
            <a:off x="8439258" y="136088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F8CDCAF-0D2B-6545-8BED-A865230A0134}"/>
              </a:ext>
            </a:extLst>
          </p:cNvPr>
          <p:cNvSpPr txBox="1"/>
          <p:nvPr/>
        </p:nvSpPr>
        <p:spPr>
          <a:xfrm>
            <a:off x="8338526" y="16754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wreg_o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E868F29-76AB-2C43-973C-A6B22D2CF928}"/>
              </a:ext>
            </a:extLst>
          </p:cNvPr>
          <p:cNvSpPr txBox="1"/>
          <p:nvPr/>
        </p:nvSpPr>
        <p:spPr>
          <a:xfrm>
            <a:off x="8026335" y="312505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8EEB108-8FB7-D84C-B22D-3B0EDF88EFCB}"/>
              </a:ext>
            </a:extLst>
          </p:cNvPr>
          <p:cNvSpPr/>
          <p:nvPr/>
        </p:nvSpPr>
        <p:spPr>
          <a:xfrm>
            <a:off x="9541539" y="1056263"/>
            <a:ext cx="1793893" cy="15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BEF2791-F7B3-3842-A03D-C0D5248FF9AE}"/>
              </a:ext>
            </a:extLst>
          </p:cNvPr>
          <p:cNvSpPr txBox="1"/>
          <p:nvPr/>
        </p:nvSpPr>
        <p:spPr>
          <a:xfrm>
            <a:off x="9959220" y="26286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B902C2C-E7E8-1A41-8C02-01F9E4490DC7}"/>
              </a:ext>
            </a:extLst>
          </p:cNvPr>
          <p:cNvSpPr txBox="1"/>
          <p:nvPr/>
        </p:nvSpPr>
        <p:spPr>
          <a:xfrm>
            <a:off x="9536669" y="1108791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ex_wdata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199FA29-E8A9-AE42-A76D-8D82A5FC2537}"/>
              </a:ext>
            </a:extLst>
          </p:cNvPr>
          <p:cNvSpPr txBox="1"/>
          <p:nvPr/>
        </p:nvSpPr>
        <p:spPr>
          <a:xfrm>
            <a:off x="9531017" y="137016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ex_wd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D2E378-B362-7244-80FF-A0C6A31A85FA}"/>
              </a:ext>
            </a:extLst>
          </p:cNvPr>
          <p:cNvSpPr txBox="1"/>
          <p:nvPr/>
        </p:nvSpPr>
        <p:spPr>
          <a:xfrm>
            <a:off x="9525167" y="1631587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ex_wreg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A63F46-9532-F34A-881A-A894FD44E6E6}"/>
              </a:ext>
            </a:extLst>
          </p:cNvPr>
          <p:cNvSpPr txBox="1"/>
          <p:nvPr/>
        </p:nvSpPr>
        <p:spPr>
          <a:xfrm>
            <a:off x="9531017" y="19657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693D7833-C9F4-AD48-977D-42CCBD3751AE}"/>
              </a:ext>
            </a:extLst>
          </p:cNvPr>
          <p:cNvSpPr txBox="1"/>
          <p:nvPr/>
        </p:nvSpPr>
        <p:spPr>
          <a:xfrm>
            <a:off x="9531017" y="220503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0B2B6C-3AB9-434A-B508-68ABE9FC146A}"/>
              </a:ext>
            </a:extLst>
          </p:cNvPr>
          <p:cNvSpPr txBox="1"/>
          <p:nvPr/>
        </p:nvSpPr>
        <p:spPr>
          <a:xfrm>
            <a:off x="10333490" y="111624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mem_wdata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A92BD7F-6A32-4D4B-91E9-1195B004C565}"/>
              </a:ext>
            </a:extLst>
          </p:cNvPr>
          <p:cNvSpPr txBox="1"/>
          <p:nvPr/>
        </p:nvSpPr>
        <p:spPr>
          <a:xfrm>
            <a:off x="10438486" y="136021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mem_wd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B8DC71D-BCD5-CB40-AB51-A4C4002BF2CD}"/>
              </a:ext>
            </a:extLst>
          </p:cNvPr>
          <p:cNvSpPr txBox="1"/>
          <p:nvPr/>
        </p:nvSpPr>
        <p:spPr>
          <a:xfrm>
            <a:off x="10340167" y="162746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mem_wreg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D29CF8D-C5BF-E849-B7B8-EF4C1AF5175E}"/>
              </a:ext>
            </a:extLst>
          </p:cNvPr>
          <p:cNvSpPr/>
          <p:nvPr/>
        </p:nvSpPr>
        <p:spPr>
          <a:xfrm>
            <a:off x="11801353" y="1090988"/>
            <a:ext cx="1793893" cy="15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F54EF69-1F04-A741-B630-241AFA1CE6A3}"/>
              </a:ext>
            </a:extLst>
          </p:cNvPr>
          <p:cNvSpPr txBox="1"/>
          <p:nvPr/>
        </p:nvSpPr>
        <p:spPr>
          <a:xfrm>
            <a:off x="12467036" y="268348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D2426F4-2A5F-B24B-B8C5-2C19CDF7AD4E}"/>
              </a:ext>
            </a:extLst>
          </p:cNvPr>
          <p:cNvSpPr txBox="1"/>
          <p:nvPr/>
        </p:nvSpPr>
        <p:spPr>
          <a:xfrm>
            <a:off x="11796483" y="114351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wdata_i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0292272-0F27-614F-A178-0C0FDFC6510F}"/>
              </a:ext>
            </a:extLst>
          </p:cNvPr>
          <p:cNvSpPr txBox="1"/>
          <p:nvPr/>
        </p:nvSpPr>
        <p:spPr>
          <a:xfrm>
            <a:off x="11790831" y="14048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0A4DDE3-A942-FB4F-8377-31EE61ECAF23}"/>
              </a:ext>
            </a:extLst>
          </p:cNvPr>
          <p:cNvSpPr txBox="1"/>
          <p:nvPr/>
        </p:nvSpPr>
        <p:spPr>
          <a:xfrm>
            <a:off x="11796556" y="1654737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wreg_i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DBA9AFE-6342-1644-A6E5-E6516D95CEE6}"/>
              </a:ext>
            </a:extLst>
          </p:cNvPr>
          <p:cNvSpPr txBox="1"/>
          <p:nvPr/>
        </p:nvSpPr>
        <p:spPr>
          <a:xfrm>
            <a:off x="11809147" y="20174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A8E3A58-0020-4946-947C-A10044B4F586}"/>
              </a:ext>
            </a:extLst>
          </p:cNvPr>
          <p:cNvSpPr txBox="1"/>
          <p:nvPr/>
        </p:nvSpPr>
        <p:spPr>
          <a:xfrm>
            <a:off x="12768134" y="1139643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wdata_o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3DA00BB-B547-F444-9A55-84F999ED139E}"/>
              </a:ext>
            </a:extLst>
          </p:cNvPr>
          <p:cNvSpPr txBox="1"/>
          <p:nvPr/>
        </p:nvSpPr>
        <p:spPr>
          <a:xfrm>
            <a:off x="12978127" y="141635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E302E15-4225-AC4D-AD51-72FA89BF3417}"/>
              </a:ext>
            </a:extLst>
          </p:cNvPr>
          <p:cNvSpPr txBox="1"/>
          <p:nvPr/>
        </p:nvSpPr>
        <p:spPr>
          <a:xfrm>
            <a:off x="12832941" y="16910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wreg_o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784156C-69A2-CE48-8BF4-F61BF5AE8FF3}"/>
              </a:ext>
            </a:extLst>
          </p:cNvPr>
          <p:cNvSpPr/>
          <p:nvPr/>
        </p:nvSpPr>
        <p:spPr>
          <a:xfrm>
            <a:off x="13890996" y="3117688"/>
            <a:ext cx="2286877" cy="150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BB45571-3F3E-3849-86CA-60F404D61FD7}"/>
              </a:ext>
            </a:extLst>
          </p:cNvPr>
          <p:cNvSpPr txBox="1"/>
          <p:nvPr/>
        </p:nvSpPr>
        <p:spPr>
          <a:xfrm>
            <a:off x="14557380" y="4649266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MEM/WB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F509C85-C14F-4A4C-B783-6FAA8ACC9FA1}"/>
              </a:ext>
            </a:extLst>
          </p:cNvPr>
          <p:cNvSpPr txBox="1"/>
          <p:nvPr/>
        </p:nvSpPr>
        <p:spPr>
          <a:xfrm>
            <a:off x="15163523" y="3168391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mem_wdata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6A63A17-806C-FD45-BD6F-F8F25C9CF35B}"/>
              </a:ext>
            </a:extLst>
          </p:cNvPr>
          <p:cNvSpPr txBox="1"/>
          <p:nvPr/>
        </p:nvSpPr>
        <p:spPr>
          <a:xfrm>
            <a:off x="15347375" y="3420709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mem_wd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315D2A4-4F11-C449-AF6A-328CE8BF8202}"/>
              </a:ext>
            </a:extLst>
          </p:cNvPr>
          <p:cNvSpPr txBox="1"/>
          <p:nvPr/>
        </p:nvSpPr>
        <p:spPr>
          <a:xfrm>
            <a:off x="15209675" y="3659982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mem_wreg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010638E-99F0-4F42-B77D-B9AC07177F0A}"/>
              </a:ext>
            </a:extLst>
          </p:cNvPr>
          <p:cNvSpPr txBox="1"/>
          <p:nvPr/>
        </p:nvSpPr>
        <p:spPr>
          <a:xfrm>
            <a:off x="15727287" y="40269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F26A7FE-166D-414A-9705-43C8E5F7BD5E}"/>
              </a:ext>
            </a:extLst>
          </p:cNvPr>
          <p:cNvSpPr txBox="1"/>
          <p:nvPr/>
        </p:nvSpPr>
        <p:spPr>
          <a:xfrm>
            <a:off x="15727287" y="426622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599FCAA-0F8F-434C-A286-CB3A8D4FD518}"/>
              </a:ext>
            </a:extLst>
          </p:cNvPr>
          <p:cNvSpPr txBox="1"/>
          <p:nvPr/>
        </p:nvSpPr>
        <p:spPr>
          <a:xfrm>
            <a:off x="13898318" y="3168392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wb_wdata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25E1826-DE10-074C-992C-B2821EEE94EF}"/>
              </a:ext>
            </a:extLst>
          </p:cNvPr>
          <p:cNvSpPr txBox="1"/>
          <p:nvPr/>
        </p:nvSpPr>
        <p:spPr>
          <a:xfrm>
            <a:off x="13913084" y="341219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wb_wd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0FAF849-2403-C147-8933-C0B31ABF7643}"/>
              </a:ext>
            </a:extLst>
          </p:cNvPr>
          <p:cNvSpPr txBox="1"/>
          <p:nvPr/>
        </p:nvSpPr>
        <p:spPr>
          <a:xfrm>
            <a:off x="13904995" y="3679613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wb_wreg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6112DBF-AAC7-434C-BF99-BE3CF609EE65}"/>
              </a:ext>
            </a:extLst>
          </p:cNvPr>
          <p:cNvSpPr/>
          <p:nvPr/>
        </p:nvSpPr>
        <p:spPr>
          <a:xfrm>
            <a:off x="2186760" y="5714106"/>
            <a:ext cx="2286877" cy="222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D93ECE-FA98-1E49-A26D-3F7487EB8C7D}"/>
              </a:ext>
            </a:extLst>
          </p:cNvPr>
          <p:cNvSpPr txBox="1"/>
          <p:nvPr/>
        </p:nvSpPr>
        <p:spPr>
          <a:xfrm>
            <a:off x="2188048" y="627247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rdata2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D4B763B-067F-BB4F-AB45-EF96D5DEBB8D}"/>
              </a:ext>
            </a:extLst>
          </p:cNvPr>
          <p:cNvSpPr txBox="1"/>
          <p:nvPr/>
        </p:nvSpPr>
        <p:spPr>
          <a:xfrm>
            <a:off x="2188047" y="658274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rdata1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BB68BF7-B64A-5940-B8DE-074C5DDCBB18}"/>
              </a:ext>
            </a:extLst>
          </p:cNvPr>
          <p:cNvSpPr txBox="1"/>
          <p:nvPr/>
        </p:nvSpPr>
        <p:spPr>
          <a:xfrm>
            <a:off x="4059741" y="582387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re1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C59D1A5-D6B5-8142-92F7-0677C730257A}"/>
              </a:ext>
            </a:extLst>
          </p:cNvPr>
          <p:cNvSpPr txBox="1"/>
          <p:nvPr/>
        </p:nvSpPr>
        <p:spPr>
          <a:xfrm>
            <a:off x="3823742" y="604619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raddr1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69CC7A9-9C82-0442-8960-C06774EF93BE}"/>
              </a:ext>
            </a:extLst>
          </p:cNvPr>
          <p:cNvSpPr txBox="1"/>
          <p:nvPr/>
        </p:nvSpPr>
        <p:spPr>
          <a:xfrm>
            <a:off x="4059741" y="626852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re2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EB54FC7-3AE0-4C4A-9136-B42021F4D8AC}"/>
              </a:ext>
            </a:extLst>
          </p:cNvPr>
          <p:cNvSpPr txBox="1"/>
          <p:nvPr/>
        </p:nvSpPr>
        <p:spPr>
          <a:xfrm>
            <a:off x="3823742" y="649085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raddr2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FA53823-6BB8-594C-B118-0389005E5087}"/>
              </a:ext>
            </a:extLst>
          </p:cNvPr>
          <p:cNvSpPr txBox="1"/>
          <p:nvPr/>
        </p:nvSpPr>
        <p:spPr>
          <a:xfrm>
            <a:off x="4059741" y="6716861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41F5E27-9368-D547-ACA1-DC01BEFAAC49}"/>
              </a:ext>
            </a:extLst>
          </p:cNvPr>
          <p:cNvSpPr txBox="1"/>
          <p:nvPr/>
        </p:nvSpPr>
        <p:spPr>
          <a:xfrm>
            <a:off x="3823742" y="693918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waddr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8653EAC-31AD-6647-A8DB-25216C3181C8}"/>
              </a:ext>
            </a:extLst>
          </p:cNvPr>
          <p:cNvSpPr txBox="1"/>
          <p:nvPr/>
        </p:nvSpPr>
        <p:spPr>
          <a:xfrm>
            <a:off x="3832901" y="716851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wdata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AAFB666-BDD1-8A42-86C6-6ED000B4E757}"/>
              </a:ext>
            </a:extLst>
          </p:cNvPr>
          <p:cNvSpPr txBox="1"/>
          <p:nvPr/>
        </p:nvSpPr>
        <p:spPr>
          <a:xfrm>
            <a:off x="4037655" y="741792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3ADCE7-7925-A14C-8548-E8AC5D890547}"/>
              </a:ext>
            </a:extLst>
          </p:cNvPr>
          <p:cNvSpPr txBox="1"/>
          <p:nvPr/>
        </p:nvSpPr>
        <p:spPr>
          <a:xfrm>
            <a:off x="4028968" y="766275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2869C32-8995-6D47-A4BE-360618A7BFC6}"/>
              </a:ext>
            </a:extLst>
          </p:cNvPr>
          <p:cNvSpPr/>
          <p:nvPr/>
        </p:nvSpPr>
        <p:spPr>
          <a:xfrm>
            <a:off x="-1166608" y="619367"/>
            <a:ext cx="18025858" cy="800811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4067BBA-5ED5-9B4A-A342-F49FD2D10732}"/>
              </a:ext>
            </a:extLst>
          </p:cNvPr>
          <p:cNvSpPr txBox="1"/>
          <p:nvPr/>
        </p:nvSpPr>
        <p:spPr>
          <a:xfrm>
            <a:off x="2979497" y="543437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reg_file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2AC7DB0-E033-9B49-B617-832A0595006C}"/>
              </a:ext>
            </a:extLst>
          </p:cNvPr>
          <p:cNvSpPr txBox="1"/>
          <p:nvPr/>
        </p:nvSpPr>
        <p:spPr>
          <a:xfrm>
            <a:off x="-302496" y="865223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指令存储器</a:t>
            </a: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2F2678DC-C1FD-5747-912A-CD22DD638601}"/>
              </a:ext>
            </a:extLst>
          </p:cNvPr>
          <p:cNvCxnSpPr>
            <a:cxnSpLocks/>
          </p:cNvCxnSpPr>
          <p:nvPr/>
        </p:nvCxnSpPr>
        <p:spPr>
          <a:xfrm>
            <a:off x="224938" y="1261356"/>
            <a:ext cx="0" cy="73661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9BFCFC62-D700-F04A-AB2A-6928DA580AD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1506" y="1650216"/>
            <a:ext cx="55566" cy="6977262"/>
          </a:xfrm>
          <a:prstGeom prst="bentConnector4">
            <a:avLst>
              <a:gd name="adj1" fmla="val -140606"/>
              <a:gd name="adj2" fmla="val 9523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A6456CF0-6E63-454B-84AE-AB7413AB267C}"/>
              </a:ext>
            </a:extLst>
          </p:cNvPr>
          <p:cNvCxnSpPr>
            <a:cxnSpLocks/>
            <a:stCxn id="122" idx="0"/>
            <a:endCxn id="11" idx="1"/>
          </p:cNvCxnSpPr>
          <p:nvPr/>
        </p:nvCxnSpPr>
        <p:spPr>
          <a:xfrm rot="16200000" flipV="1">
            <a:off x="-3160607" y="5060594"/>
            <a:ext cx="7175073" cy="8218"/>
          </a:xfrm>
          <a:prstGeom prst="bentConnector4">
            <a:avLst>
              <a:gd name="adj1" fmla="val 4921"/>
              <a:gd name="adj2" fmla="val 162396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77A11E13-A54A-9040-87CD-474EB599A4EC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1712301" y="1261357"/>
            <a:ext cx="463542" cy="22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7334CA4B-BC3B-8A46-932C-5872324C9272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1723011" y="1483956"/>
            <a:ext cx="434561" cy="68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2BF7D0F-7500-9948-9495-E9AA34E17F2A}"/>
              </a:ext>
            </a:extLst>
          </p:cNvPr>
          <p:cNvCxnSpPr>
            <a:cxnSpLocks/>
          </p:cNvCxnSpPr>
          <p:nvPr/>
        </p:nvCxnSpPr>
        <p:spPr>
          <a:xfrm>
            <a:off x="4490041" y="1271785"/>
            <a:ext cx="684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E403297E-D645-B542-9FE0-021D91642EDA}"/>
              </a:ext>
            </a:extLst>
          </p:cNvPr>
          <p:cNvCxnSpPr>
            <a:cxnSpLocks/>
          </p:cNvCxnSpPr>
          <p:nvPr/>
        </p:nvCxnSpPr>
        <p:spPr>
          <a:xfrm>
            <a:off x="4479001" y="1493582"/>
            <a:ext cx="684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>
            <a:extLst>
              <a:ext uri="{FF2B5EF4-FFF2-40B4-BE49-F238E27FC236}">
                <a16:creationId xmlns:a16="http://schemas.microsoft.com/office/drawing/2014/main" id="{1110CF63-BD0B-6846-9208-1B97EC59FF03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 flipV="1">
            <a:off x="4500834" y="1791733"/>
            <a:ext cx="665666" cy="43905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>
            <a:extLst>
              <a:ext uri="{FF2B5EF4-FFF2-40B4-BE49-F238E27FC236}">
                <a16:creationId xmlns:a16="http://schemas.microsoft.com/office/drawing/2014/main" id="{0295B125-7550-3749-BDBA-2B6EB161F10C}"/>
              </a:ext>
            </a:extLst>
          </p:cNvPr>
          <p:cNvCxnSpPr>
            <a:cxnSpLocks/>
            <a:stCxn id="42" idx="3"/>
            <a:endCxn id="55" idx="1"/>
          </p:cNvCxnSpPr>
          <p:nvPr/>
        </p:nvCxnSpPr>
        <p:spPr>
          <a:xfrm flipV="1">
            <a:off x="4523432" y="2060289"/>
            <a:ext cx="645988" cy="1057399"/>
          </a:xfrm>
          <a:prstGeom prst="bentConnector3">
            <a:avLst>
              <a:gd name="adj1" fmla="val 57167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>
            <a:extLst>
              <a:ext uri="{FF2B5EF4-FFF2-40B4-BE49-F238E27FC236}">
                <a16:creationId xmlns:a16="http://schemas.microsoft.com/office/drawing/2014/main" id="{2BB37FA7-648A-AC44-8802-BBA0C188641A}"/>
              </a:ext>
            </a:extLst>
          </p:cNvPr>
          <p:cNvCxnSpPr>
            <a:cxnSpLocks/>
            <a:stCxn id="45" idx="3"/>
            <a:endCxn id="56" idx="1"/>
          </p:cNvCxnSpPr>
          <p:nvPr/>
        </p:nvCxnSpPr>
        <p:spPr>
          <a:xfrm flipV="1">
            <a:off x="4453164" y="2345940"/>
            <a:ext cx="718666" cy="1899207"/>
          </a:xfrm>
          <a:prstGeom prst="bentConnector3">
            <a:avLst>
              <a:gd name="adj1" fmla="val 7154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>
            <a:extLst>
              <a:ext uri="{FF2B5EF4-FFF2-40B4-BE49-F238E27FC236}">
                <a16:creationId xmlns:a16="http://schemas.microsoft.com/office/drawing/2014/main" id="{37F977CC-7F85-834B-91BD-F97D7FD45ADE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 flipV="1">
            <a:off x="4453164" y="2620768"/>
            <a:ext cx="713819" cy="1900146"/>
          </a:xfrm>
          <a:prstGeom prst="bentConnector3">
            <a:avLst>
              <a:gd name="adj1" fmla="val 8252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2224E61-43EC-D540-9602-40DAA59BF3CB}"/>
              </a:ext>
            </a:extLst>
          </p:cNvPr>
          <p:cNvCxnSpPr>
            <a:cxnSpLocks/>
            <a:stCxn id="60" idx="3"/>
            <a:endCxn id="67" idx="1"/>
          </p:cNvCxnSpPr>
          <p:nvPr/>
        </p:nvCxnSpPr>
        <p:spPr>
          <a:xfrm>
            <a:off x="6954057" y="1241294"/>
            <a:ext cx="36940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0761BD89-33BB-8349-A83C-199287CC1CE8}"/>
              </a:ext>
            </a:extLst>
          </p:cNvPr>
          <p:cNvCxnSpPr>
            <a:cxnSpLocks/>
          </p:cNvCxnSpPr>
          <p:nvPr/>
        </p:nvCxnSpPr>
        <p:spPr>
          <a:xfrm>
            <a:off x="6897311" y="1506197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4AADB3F5-D6E6-7649-90D5-8B8C0C9A27AC}"/>
              </a:ext>
            </a:extLst>
          </p:cNvPr>
          <p:cNvCxnSpPr>
            <a:cxnSpLocks/>
          </p:cNvCxnSpPr>
          <p:nvPr/>
        </p:nvCxnSpPr>
        <p:spPr>
          <a:xfrm>
            <a:off x="6873699" y="1807248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84C3DCD6-D44F-2948-BB04-B558541845C8}"/>
              </a:ext>
            </a:extLst>
          </p:cNvPr>
          <p:cNvCxnSpPr>
            <a:cxnSpLocks/>
          </p:cNvCxnSpPr>
          <p:nvPr/>
        </p:nvCxnSpPr>
        <p:spPr>
          <a:xfrm>
            <a:off x="6894261" y="2057762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36FC7C25-A13C-E448-B3C9-CE8D1E0F2DA7}"/>
              </a:ext>
            </a:extLst>
          </p:cNvPr>
          <p:cNvCxnSpPr>
            <a:cxnSpLocks/>
          </p:cNvCxnSpPr>
          <p:nvPr/>
        </p:nvCxnSpPr>
        <p:spPr>
          <a:xfrm>
            <a:off x="6882589" y="2303794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5C26798A-43E9-3946-A323-B51C6265D7CB}"/>
              </a:ext>
            </a:extLst>
          </p:cNvPr>
          <p:cNvCxnSpPr>
            <a:cxnSpLocks/>
          </p:cNvCxnSpPr>
          <p:nvPr/>
        </p:nvCxnSpPr>
        <p:spPr>
          <a:xfrm>
            <a:off x="6882589" y="2547533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B75D437C-583E-CB4A-B07E-E85490DC9276}"/>
              </a:ext>
            </a:extLst>
          </p:cNvPr>
          <p:cNvCxnSpPr>
            <a:cxnSpLocks/>
          </p:cNvCxnSpPr>
          <p:nvPr/>
        </p:nvCxnSpPr>
        <p:spPr>
          <a:xfrm>
            <a:off x="9115981" y="1264785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>
            <a:extLst>
              <a:ext uri="{FF2B5EF4-FFF2-40B4-BE49-F238E27FC236}">
                <a16:creationId xmlns:a16="http://schemas.microsoft.com/office/drawing/2014/main" id="{88828E85-A0CE-F144-83F8-78CF60C3DFF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9023072" y="1514103"/>
            <a:ext cx="507945" cy="99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0FC67E02-D215-A445-AD21-19FBFEC94D2A}"/>
              </a:ext>
            </a:extLst>
          </p:cNvPr>
          <p:cNvCxnSpPr>
            <a:cxnSpLocks/>
          </p:cNvCxnSpPr>
          <p:nvPr/>
        </p:nvCxnSpPr>
        <p:spPr>
          <a:xfrm>
            <a:off x="9115981" y="1825415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BE12E44C-81A3-6E4B-8A56-4959DEAC488F}"/>
              </a:ext>
            </a:extLst>
          </p:cNvPr>
          <p:cNvCxnSpPr>
            <a:cxnSpLocks/>
          </p:cNvCxnSpPr>
          <p:nvPr/>
        </p:nvCxnSpPr>
        <p:spPr>
          <a:xfrm>
            <a:off x="11350914" y="1269955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C2698B8-214B-B040-90F7-F9162E469B93}"/>
              </a:ext>
            </a:extLst>
          </p:cNvPr>
          <p:cNvCxnSpPr>
            <a:cxnSpLocks/>
          </p:cNvCxnSpPr>
          <p:nvPr/>
        </p:nvCxnSpPr>
        <p:spPr>
          <a:xfrm>
            <a:off x="11341066" y="1521416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EAA31858-7F29-FF43-82A7-561A3DD81262}"/>
              </a:ext>
            </a:extLst>
          </p:cNvPr>
          <p:cNvCxnSpPr>
            <a:cxnSpLocks/>
          </p:cNvCxnSpPr>
          <p:nvPr/>
        </p:nvCxnSpPr>
        <p:spPr>
          <a:xfrm>
            <a:off x="11341066" y="1786137"/>
            <a:ext cx="44976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>
            <a:extLst>
              <a:ext uri="{FF2B5EF4-FFF2-40B4-BE49-F238E27FC236}">
                <a16:creationId xmlns:a16="http://schemas.microsoft.com/office/drawing/2014/main" id="{69F7AD1F-4EE8-C045-A531-152B4DF03091}"/>
              </a:ext>
            </a:extLst>
          </p:cNvPr>
          <p:cNvCxnSpPr>
            <a:cxnSpLocks/>
            <a:stCxn id="95" idx="3"/>
            <a:endCxn id="100" idx="3"/>
          </p:cNvCxnSpPr>
          <p:nvPr/>
        </p:nvCxnSpPr>
        <p:spPr>
          <a:xfrm>
            <a:off x="13561941" y="1293532"/>
            <a:ext cx="2664694" cy="2028748"/>
          </a:xfrm>
          <a:prstGeom prst="bentConnector3">
            <a:avLst>
              <a:gd name="adj1" fmla="val 11283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>
            <a:extLst>
              <a:ext uri="{FF2B5EF4-FFF2-40B4-BE49-F238E27FC236}">
                <a16:creationId xmlns:a16="http://schemas.microsoft.com/office/drawing/2014/main" id="{030EDDEC-9EB1-5347-B1F5-F95092B26C72}"/>
              </a:ext>
            </a:extLst>
          </p:cNvPr>
          <p:cNvCxnSpPr>
            <a:cxnSpLocks/>
            <a:stCxn id="96" idx="3"/>
            <a:endCxn id="101" idx="3"/>
          </p:cNvCxnSpPr>
          <p:nvPr/>
        </p:nvCxnSpPr>
        <p:spPr>
          <a:xfrm>
            <a:off x="13561941" y="1570245"/>
            <a:ext cx="2638553" cy="2004353"/>
          </a:xfrm>
          <a:prstGeom prst="bentConnector3">
            <a:avLst>
              <a:gd name="adj1" fmla="val 10958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1CD8332E-A52F-7245-B519-B0D4FC2B9B74}"/>
              </a:ext>
            </a:extLst>
          </p:cNvPr>
          <p:cNvCxnSpPr>
            <a:cxnSpLocks/>
            <a:stCxn id="97" idx="3"/>
            <a:endCxn id="102" idx="3"/>
          </p:cNvCxnSpPr>
          <p:nvPr/>
        </p:nvCxnSpPr>
        <p:spPr>
          <a:xfrm>
            <a:off x="13556216" y="1844968"/>
            <a:ext cx="2646038" cy="1968903"/>
          </a:xfrm>
          <a:prstGeom prst="bentConnector3">
            <a:avLst>
              <a:gd name="adj1" fmla="val 117507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肘形连接符 195">
            <a:extLst>
              <a:ext uri="{FF2B5EF4-FFF2-40B4-BE49-F238E27FC236}">
                <a16:creationId xmlns:a16="http://schemas.microsoft.com/office/drawing/2014/main" id="{4BC0E78F-DB3E-274C-A2A5-79B151BBA4D1}"/>
              </a:ext>
            </a:extLst>
          </p:cNvPr>
          <p:cNvCxnSpPr>
            <a:cxnSpLocks/>
            <a:stCxn id="41" idx="3"/>
            <a:endCxn id="112" idx="3"/>
          </p:cNvCxnSpPr>
          <p:nvPr/>
        </p:nvCxnSpPr>
        <p:spPr>
          <a:xfrm flipH="1">
            <a:off x="4476485" y="2729818"/>
            <a:ext cx="58797" cy="3470270"/>
          </a:xfrm>
          <a:prstGeom prst="bentConnector3">
            <a:avLst>
              <a:gd name="adj1" fmla="val -38879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6926E571-0227-2945-AEA3-1FC0D7715227}"/>
              </a:ext>
            </a:extLst>
          </p:cNvPr>
          <p:cNvCxnSpPr>
            <a:cxnSpLocks/>
            <a:stCxn id="44" idx="3"/>
            <a:endCxn id="114" idx="3"/>
          </p:cNvCxnSpPr>
          <p:nvPr/>
        </p:nvCxnSpPr>
        <p:spPr>
          <a:xfrm flipH="1">
            <a:off x="4476485" y="3616722"/>
            <a:ext cx="60615" cy="3028020"/>
          </a:xfrm>
          <a:prstGeom prst="bentConnector3">
            <a:avLst>
              <a:gd name="adj1" fmla="val -137141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>
            <a:extLst>
              <a:ext uri="{FF2B5EF4-FFF2-40B4-BE49-F238E27FC236}">
                <a16:creationId xmlns:a16="http://schemas.microsoft.com/office/drawing/2014/main" id="{4C14FE2B-F47B-4946-983C-461747E010A2}"/>
              </a:ext>
            </a:extLst>
          </p:cNvPr>
          <p:cNvCxnSpPr>
            <a:cxnSpLocks/>
            <a:stCxn id="105" idx="1"/>
            <a:endCxn id="115" idx="3"/>
          </p:cNvCxnSpPr>
          <p:nvPr/>
        </p:nvCxnSpPr>
        <p:spPr>
          <a:xfrm rot="10800000" flipV="1">
            <a:off x="4454402" y="3322280"/>
            <a:ext cx="9443917" cy="3548469"/>
          </a:xfrm>
          <a:prstGeom prst="bentConnector3">
            <a:avLst>
              <a:gd name="adj1" fmla="val 44402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B92107AC-3185-F542-9153-DC8CC25444A2}"/>
              </a:ext>
            </a:extLst>
          </p:cNvPr>
          <p:cNvCxnSpPr>
            <a:cxnSpLocks/>
            <a:stCxn id="106" idx="1"/>
            <a:endCxn id="116" idx="3"/>
          </p:cNvCxnSpPr>
          <p:nvPr/>
        </p:nvCxnSpPr>
        <p:spPr>
          <a:xfrm rot="10800000" flipV="1">
            <a:off x="4457250" y="3566079"/>
            <a:ext cx="9455835" cy="3526998"/>
          </a:xfrm>
          <a:prstGeom prst="bentConnector3">
            <a:avLst>
              <a:gd name="adj1" fmla="val 4259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>
            <a:extLst>
              <a:ext uri="{FF2B5EF4-FFF2-40B4-BE49-F238E27FC236}">
                <a16:creationId xmlns:a16="http://schemas.microsoft.com/office/drawing/2014/main" id="{1CCDC59C-AB9F-CE46-82D1-E3FEAF9F0287}"/>
              </a:ext>
            </a:extLst>
          </p:cNvPr>
          <p:cNvCxnSpPr>
            <a:cxnSpLocks/>
            <a:stCxn id="107" idx="1"/>
            <a:endCxn id="117" idx="3"/>
          </p:cNvCxnSpPr>
          <p:nvPr/>
        </p:nvCxnSpPr>
        <p:spPr>
          <a:xfrm rot="10800000" flipV="1">
            <a:off x="4447173" y="3833502"/>
            <a:ext cx="9457823" cy="3488900"/>
          </a:xfrm>
          <a:prstGeom prst="bentConnector3">
            <a:avLst>
              <a:gd name="adj1" fmla="val 4078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>
            <a:extLst>
              <a:ext uri="{FF2B5EF4-FFF2-40B4-BE49-F238E27FC236}">
                <a16:creationId xmlns:a16="http://schemas.microsoft.com/office/drawing/2014/main" id="{3D4BF0DF-00A9-8F43-8771-F6BA7AF573A9}"/>
              </a:ext>
            </a:extLst>
          </p:cNvPr>
          <p:cNvCxnSpPr>
            <a:cxnSpLocks/>
            <a:stCxn id="109" idx="1"/>
            <a:endCxn id="22" idx="1"/>
          </p:cNvCxnSpPr>
          <p:nvPr/>
        </p:nvCxnSpPr>
        <p:spPr>
          <a:xfrm rot="10800000">
            <a:off x="2166256" y="2082807"/>
            <a:ext cx="21793" cy="4343559"/>
          </a:xfrm>
          <a:prstGeom prst="bentConnector3">
            <a:avLst>
              <a:gd name="adj1" fmla="val 152074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>
            <a:extLst>
              <a:ext uri="{FF2B5EF4-FFF2-40B4-BE49-F238E27FC236}">
                <a16:creationId xmlns:a16="http://schemas.microsoft.com/office/drawing/2014/main" id="{BDEFE485-35CE-E34B-B479-9B2DB5DCE8E8}"/>
              </a:ext>
            </a:extLst>
          </p:cNvPr>
          <p:cNvCxnSpPr>
            <a:cxnSpLocks/>
            <a:stCxn id="110" idx="1"/>
            <a:endCxn id="21" idx="1"/>
          </p:cNvCxnSpPr>
          <p:nvPr/>
        </p:nvCxnSpPr>
        <p:spPr>
          <a:xfrm rot="10800000">
            <a:off x="2166257" y="1859522"/>
            <a:ext cx="21791" cy="4877117"/>
          </a:xfrm>
          <a:prstGeom prst="bentConnector3">
            <a:avLst>
              <a:gd name="adj1" fmla="val 109594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230">
            <a:extLst>
              <a:ext uri="{FF2B5EF4-FFF2-40B4-BE49-F238E27FC236}">
                <a16:creationId xmlns:a16="http://schemas.microsoft.com/office/drawing/2014/main" id="{0E22D700-7378-6A4E-878F-FB8715855210}"/>
              </a:ext>
            </a:extLst>
          </p:cNvPr>
          <p:cNvCxnSpPr>
            <a:cxnSpLocks/>
            <a:stCxn id="40" idx="3"/>
            <a:endCxn id="111" idx="3"/>
          </p:cNvCxnSpPr>
          <p:nvPr/>
        </p:nvCxnSpPr>
        <p:spPr>
          <a:xfrm flipH="1">
            <a:off x="4473637" y="2482419"/>
            <a:ext cx="52027" cy="3495342"/>
          </a:xfrm>
          <a:prstGeom prst="bentConnector3">
            <a:avLst>
              <a:gd name="adj1" fmla="val -30590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肘形连接符 234">
            <a:extLst>
              <a:ext uri="{FF2B5EF4-FFF2-40B4-BE49-F238E27FC236}">
                <a16:creationId xmlns:a16="http://schemas.microsoft.com/office/drawing/2014/main" id="{585418BA-C852-FE45-B03C-32BB956802EA}"/>
              </a:ext>
            </a:extLst>
          </p:cNvPr>
          <p:cNvCxnSpPr>
            <a:cxnSpLocks/>
            <a:stCxn id="43" idx="3"/>
            <a:endCxn id="113" idx="3"/>
          </p:cNvCxnSpPr>
          <p:nvPr/>
        </p:nvCxnSpPr>
        <p:spPr>
          <a:xfrm flipH="1">
            <a:off x="4473637" y="3369323"/>
            <a:ext cx="74625" cy="3053092"/>
          </a:xfrm>
          <a:prstGeom prst="bentConnector3">
            <a:avLst>
              <a:gd name="adj1" fmla="val -382915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>
            <a:extLst>
              <a:ext uri="{FF2B5EF4-FFF2-40B4-BE49-F238E27FC236}">
                <a16:creationId xmlns:a16="http://schemas.microsoft.com/office/drawing/2014/main" id="{8CF7155A-299F-AF45-83A0-AE230002D91C}"/>
              </a:ext>
            </a:extLst>
          </p:cNvPr>
          <p:cNvCxnSpPr>
            <a:cxnSpLocks/>
            <a:stCxn id="74" idx="3"/>
            <a:endCxn id="25" idx="1"/>
          </p:cNvCxnSpPr>
          <p:nvPr/>
        </p:nvCxnSpPr>
        <p:spPr>
          <a:xfrm flipH="1">
            <a:off x="2157572" y="1256367"/>
            <a:ext cx="6960603" cy="1557366"/>
          </a:xfrm>
          <a:prstGeom prst="bentConnector5">
            <a:avLst>
              <a:gd name="adj1" fmla="val -3284"/>
              <a:gd name="adj2" fmla="val -26552"/>
              <a:gd name="adj3" fmla="val 10527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>
            <a:extLst>
              <a:ext uri="{FF2B5EF4-FFF2-40B4-BE49-F238E27FC236}">
                <a16:creationId xmlns:a16="http://schemas.microsoft.com/office/drawing/2014/main" id="{B1653B4A-2734-4847-892C-2ED1F9013342}"/>
              </a:ext>
            </a:extLst>
          </p:cNvPr>
          <p:cNvCxnSpPr>
            <a:cxnSpLocks/>
            <a:stCxn id="75" idx="3"/>
            <a:endCxn id="24" idx="1"/>
          </p:cNvCxnSpPr>
          <p:nvPr/>
        </p:nvCxnSpPr>
        <p:spPr>
          <a:xfrm flipH="1">
            <a:off x="2166255" y="1514776"/>
            <a:ext cx="6856817" cy="1087382"/>
          </a:xfrm>
          <a:prstGeom prst="bentConnector5">
            <a:avLst>
              <a:gd name="adj1" fmla="val -3334"/>
              <a:gd name="adj2" fmla="val -50059"/>
              <a:gd name="adj3" fmla="val 10215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>
            <a:extLst>
              <a:ext uri="{FF2B5EF4-FFF2-40B4-BE49-F238E27FC236}">
                <a16:creationId xmlns:a16="http://schemas.microsoft.com/office/drawing/2014/main" id="{6DBBF276-2468-3545-8EAF-205720FD2D4E}"/>
              </a:ext>
            </a:extLst>
          </p:cNvPr>
          <p:cNvCxnSpPr>
            <a:cxnSpLocks/>
            <a:stCxn id="76" idx="3"/>
            <a:endCxn id="27" idx="1"/>
          </p:cNvCxnSpPr>
          <p:nvPr/>
        </p:nvCxnSpPr>
        <p:spPr>
          <a:xfrm flipH="1">
            <a:off x="2158126" y="1829300"/>
            <a:ext cx="6903675" cy="1228334"/>
          </a:xfrm>
          <a:prstGeom prst="bentConnector5">
            <a:avLst>
              <a:gd name="adj1" fmla="val -3311"/>
              <a:gd name="adj2" fmla="val 507519"/>
              <a:gd name="adj3" fmla="val 10800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肘形连接符 280">
            <a:extLst>
              <a:ext uri="{FF2B5EF4-FFF2-40B4-BE49-F238E27FC236}">
                <a16:creationId xmlns:a16="http://schemas.microsoft.com/office/drawing/2014/main" id="{0BA4E091-A9E2-6347-B871-83579C8E285F}"/>
              </a:ext>
            </a:extLst>
          </p:cNvPr>
          <p:cNvCxnSpPr>
            <a:cxnSpLocks/>
            <a:stCxn id="85" idx="3"/>
            <a:endCxn id="31" idx="1"/>
          </p:cNvCxnSpPr>
          <p:nvPr/>
        </p:nvCxnSpPr>
        <p:spPr>
          <a:xfrm flipH="1">
            <a:off x="2164882" y="1270134"/>
            <a:ext cx="9231720" cy="2739925"/>
          </a:xfrm>
          <a:prstGeom prst="bentConnector5">
            <a:avLst>
              <a:gd name="adj1" fmla="val -470"/>
              <a:gd name="adj2" fmla="val 251507"/>
              <a:gd name="adj3" fmla="val 108368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肘形连接符 289">
            <a:extLst>
              <a:ext uri="{FF2B5EF4-FFF2-40B4-BE49-F238E27FC236}">
                <a16:creationId xmlns:a16="http://schemas.microsoft.com/office/drawing/2014/main" id="{AA71E3AA-BC35-374D-A3C7-DCD8EE8D77CD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H="1">
            <a:off x="2157570" y="1514104"/>
            <a:ext cx="9134035" cy="2297939"/>
          </a:xfrm>
          <a:prstGeom prst="bentConnector5">
            <a:avLst>
              <a:gd name="adj1" fmla="val -2769"/>
              <a:gd name="adj2" fmla="val 293790"/>
              <a:gd name="adj3" fmla="val 10713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肘形连接符 293">
            <a:extLst>
              <a:ext uri="{FF2B5EF4-FFF2-40B4-BE49-F238E27FC236}">
                <a16:creationId xmlns:a16="http://schemas.microsoft.com/office/drawing/2014/main" id="{684EB024-1A56-454A-812C-CCDADE3F310C}"/>
              </a:ext>
            </a:extLst>
          </p:cNvPr>
          <p:cNvCxnSpPr>
            <a:cxnSpLocks/>
            <a:stCxn id="87" idx="3"/>
            <a:endCxn id="29" idx="1"/>
          </p:cNvCxnSpPr>
          <p:nvPr/>
        </p:nvCxnSpPr>
        <p:spPr>
          <a:xfrm flipH="1">
            <a:off x="2157571" y="1781355"/>
            <a:ext cx="9175175" cy="1821711"/>
          </a:xfrm>
          <a:prstGeom prst="bentConnector5">
            <a:avLst>
              <a:gd name="adj1" fmla="val -3450"/>
              <a:gd name="adj2" fmla="val 364510"/>
              <a:gd name="adj3" fmla="val 10935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线连接符 330">
            <a:extLst>
              <a:ext uri="{FF2B5EF4-FFF2-40B4-BE49-F238E27FC236}">
                <a16:creationId xmlns:a16="http://schemas.microsoft.com/office/drawing/2014/main" id="{65F81923-BE48-AB42-9971-5E239D996774}"/>
              </a:ext>
            </a:extLst>
          </p:cNvPr>
          <p:cNvCxnSpPr>
            <a:cxnSpLocks/>
          </p:cNvCxnSpPr>
          <p:nvPr/>
        </p:nvCxnSpPr>
        <p:spPr>
          <a:xfrm>
            <a:off x="1102031" y="619367"/>
            <a:ext cx="0" cy="79927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线连接符 334">
            <a:extLst>
              <a:ext uri="{FF2B5EF4-FFF2-40B4-BE49-F238E27FC236}">
                <a16:creationId xmlns:a16="http://schemas.microsoft.com/office/drawing/2014/main" id="{AD9F77DD-49DC-F848-9FD9-C255F62390B4}"/>
              </a:ext>
            </a:extLst>
          </p:cNvPr>
          <p:cNvCxnSpPr>
            <a:cxnSpLocks/>
          </p:cNvCxnSpPr>
          <p:nvPr/>
        </p:nvCxnSpPr>
        <p:spPr>
          <a:xfrm>
            <a:off x="6031235" y="619367"/>
            <a:ext cx="0" cy="80081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线连接符 357">
            <a:extLst>
              <a:ext uri="{FF2B5EF4-FFF2-40B4-BE49-F238E27FC236}">
                <a16:creationId xmlns:a16="http://schemas.microsoft.com/office/drawing/2014/main" id="{48D41B4C-D829-1244-AD14-95C0BB118DC4}"/>
              </a:ext>
            </a:extLst>
          </p:cNvPr>
          <p:cNvCxnSpPr>
            <a:cxnSpLocks/>
          </p:cNvCxnSpPr>
          <p:nvPr/>
        </p:nvCxnSpPr>
        <p:spPr>
          <a:xfrm>
            <a:off x="10368602" y="630069"/>
            <a:ext cx="0" cy="80081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线连接符 358">
            <a:extLst>
              <a:ext uri="{FF2B5EF4-FFF2-40B4-BE49-F238E27FC236}">
                <a16:creationId xmlns:a16="http://schemas.microsoft.com/office/drawing/2014/main" id="{552B44C8-6B65-BB45-BB81-0FB667ED6D3A}"/>
              </a:ext>
            </a:extLst>
          </p:cNvPr>
          <p:cNvCxnSpPr>
            <a:cxnSpLocks/>
          </p:cNvCxnSpPr>
          <p:nvPr/>
        </p:nvCxnSpPr>
        <p:spPr>
          <a:xfrm>
            <a:off x="15035852" y="670746"/>
            <a:ext cx="0" cy="795673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:a16="http://schemas.microsoft.com/office/drawing/2014/main" id="{18F681CB-EC00-E049-9C31-E5F13659DDE7}"/>
              </a:ext>
            </a:extLst>
          </p:cNvPr>
          <p:cNvSpPr txBox="1"/>
          <p:nvPr/>
        </p:nvSpPr>
        <p:spPr>
          <a:xfrm>
            <a:off x="-481134" y="1238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取指</a:t>
            </a:r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id="{9B68B2F6-2B95-2F46-A7E5-B6FABEC9ACEE}"/>
              </a:ext>
            </a:extLst>
          </p:cNvPr>
          <p:cNvSpPr txBox="1"/>
          <p:nvPr/>
        </p:nvSpPr>
        <p:spPr>
          <a:xfrm>
            <a:off x="3329779" y="14854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译码</a:t>
            </a:r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9D28C366-4547-4146-90F2-F493E913AF26}"/>
              </a:ext>
            </a:extLst>
          </p:cNvPr>
          <p:cNvSpPr txBox="1"/>
          <p:nvPr/>
        </p:nvSpPr>
        <p:spPr>
          <a:xfrm>
            <a:off x="7638735" y="1321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执行</a:t>
            </a: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DDD29D4A-A2AB-2D41-80D7-E8F605113ED4}"/>
              </a:ext>
            </a:extLst>
          </p:cNvPr>
          <p:cNvSpPr txBox="1"/>
          <p:nvPr/>
        </p:nvSpPr>
        <p:spPr>
          <a:xfrm>
            <a:off x="12330901" y="814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访存</a:t>
            </a: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92ECC54E-50D8-704C-8FC6-3F08BBB2A9A3}"/>
              </a:ext>
            </a:extLst>
          </p:cNvPr>
          <p:cNvSpPr txBox="1"/>
          <p:nvPr/>
        </p:nvSpPr>
        <p:spPr>
          <a:xfrm>
            <a:off x="15523263" y="798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回写</a:t>
            </a:r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A5FF5E91-D0EB-4D42-AA8A-7F31D40DF248}"/>
              </a:ext>
            </a:extLst>
          </p:cNvPr>
          <p:cNvSpPr txBox="1"/>
          <p:nvPr/>
        </p:nvSpPr>
        <p:spPr>
          <a:xfrm>
            <a:off x="-1219177" y="25535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DE4AE56A-47F9-F945-A784-A4C42ECC87B4}"/>
              </a:ext>
            </a:extLst>
          </p:cNvPr>
          <p:cNvSpPr txBox="1"/>
          <p:nvPr/>
        </p:nvSpPr>
        <p:spPr>
          <a:xfrm>
            <a:off x="16606700" y="409125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5778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269</Words>
  <Application>Microsoft Macintosh PowerPoint</Application>
  <PresentationFormat>宽屏</PresentationFormat>
  <Paragraphs>105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金 韬</cp:lastModifiedBy>
  <cp:revision>15</cp:revision>
  <dcterms:created xsi:type="dcterms:W3CDTF">2019-12-26T12:15:52Z</dcterms:created>
  <dcterms:modified xsi:type="dcterms:W3CDTF">2019-12-26T23:57:03Z</dcterms:modified>
</cp:coreProperties>
</file>