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9"/>
    <p:restoredTop sz="94614"/>
  </p:normalViewPr>
  <p:slideViewPr>
    <p:cSldViewPr snapToGrid="0" snapToObjects="1">
      <p:cViewPr>
        <p:scale>
          <a:sx n="112" d="100"/>
          <a:sy n="112" d="100"/>
        </p:scale>
        <p:origin x="-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CFD5-A419-3048-80E0-20852D16FD2A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6CCC9-0B88-0F40-97CB-9F86DA6C3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72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6CCC9-0B88-0F40-97CB-9F86DA6C36A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3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ACE9-3ED8-F94D-B7FB-BC63203EE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5060B-C0FA-AD46-B4BD-42D32788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BA19E-E624-F74C-8C7B-1C6014E7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EBF80-7E48-3548-8147-5142E15D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358B3-2E74-9B4A-9E6D-9AE9AD9E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4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54BA-5C57-DE40-9967-DEA6AF7F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FD904-F23F-AB46-9187-F6C066AD6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F6EAF-5A4D-B549-8E53-C7C8F1C2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DB4D3-882D-6F41-8807-59DAAAD7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A17A4-AEFF-2F4F-A591-A1C4B6E0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8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CEA1FA-518D-1E41-B4E3-3B14A8680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53F13-6732-BF49-87ED-6D7F621E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62AE4-1B67-9B40-8910-1F183EE0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B97D5-B273-BA40-8C05-895644F4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F963B-FE04-4240-B3BB-B0273AF1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0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A893E-20D1-4845-9968-D027C5CC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F4258-4E23-5B40-9BAA-F1BAB245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83E1C-D5B9-4C44-8FA8-57EDCEFC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E75E7-6F3B-B54C-ADAE-87947CB8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9AE0-1774-4E4F-9D63-FDE80C0A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5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E7FEA-72FA-4D46-9F61-8D6B1F27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95E54-124F-8C4F-A722-474D5395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44FF0-9511-5047-8712-875F3841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F9B66-750D-6E49-8CBB-0731AD4D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F326E-7EB4-6045-9046-345E55F2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3AB94-76FF-F343-A69D-3C247C78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349B7-8973-0A43-B97D-596A62B81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89F19-66D1-7343-A38C-3C22B349A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C48AD-0D5F-6941-9158-8DFE9F7C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6ED07-76C8-E640-8B12-3A8AF86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A063B-4CA8-6543-BB58-D1CC4C5B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0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83F05-E1E1-0E41-848E-334D1E9F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12656-F419-9A49-8A5F-59539AE7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887E4-B68F-A64C-B2DB-AC5D29F1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A98DD9-8FAF-6B4B-81B2-8A5AC1F6C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C16EE-8565-8147-B0EA-74DC686A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889069-C999-C84F-82B5-490FD70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220331-DF6D-6A4A-A37D-8935919F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6B45F-A28C-E842-8060-84C97A6C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2C22-FFF8-D74C-9AED-CE62504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665256-87B3-784C-8C54-7216ECB8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F5983-AF0F-8E4C-880F-F4624F61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D97D4-97DF-EF4E-B8BA-819A99A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89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A62C0-C56A-AB4A-9BA0-C533C316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12DD9E-D45E-8D41-92B4-C8EA2EE5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56DA9-2BD3-E841-AD1E-6ECBFC37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50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D966-DCE8-DB4B-9514-D3F673B7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B922C-9896-1C45-BDF3-524EFAD5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A54B3-F678-6F45-A4A1-8DB8827C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3A60F-BB16-674C-BB0E-7D8EA574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8B9B5-0AED-3C42-9C8A-FC739001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D5678-8EB0-8341-9DBE-892CE43D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8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CA98-5510-654B-B942-1480C36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6A8EF-9221-4E42-979E-30A081808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DA243-7A46-4443-8D85-DF4B48CB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69159-13A8-3F49-BBDC-EAB02752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46F72-9741-6242-8EB1-DED4AD00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C0462-47F0-B043-8876-417E112E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90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DDFFD-E7E8-A54E-82DB-853991C7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279C8-1F66-484C-956A-915F8C19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6A3C6-FD81-7046-B1F5-278EFE11F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87A3-1661-A04B-9367-DE11447A196F}" type="datetimeFigureOut">
              <a:rPr kumimoji="1" lang="zh-CN" altLang="en-US" smtClean="0"/>
              <a:t>2019/12/25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B518E-1C73-FE4A-84E5-D39CFEB16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8B314-5000-444D-A496-E49522C1A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2418-A094-4642-A79A-F53B3AFB8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33A03F-F979-1849-B1A7-3AFB9933E88B}"/>
              </a:ext>
            </a:extLst>
          </p:cNvPr>
          <p:cNvSpPr/>
          <p:nvPr/>
        </p:nvSpPr>
        <p:spPr>
          <a:xfrm>
            <a:off x="2816352" y="2134707"/>
            <a:ext cx="1790324" cy="1401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reg_file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32-bit×32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E856B2E-65E1-5B4B-A901-4ACCD09DEEE5}"/>
              </a:ext>
            </a:extLst>
          </p:cNvPr>
          <p:cNvCxnSpPr>
            <a:cxnSpLocks/>
          </p:cNvCxnSpPr>
          <p:nvPr/>
        </p:nvCxnSpPr>
        <p:spPr>
          <a:xfrm>
            <a:off x="4606676" y="2404872"/>
            <a:ext cx="134658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0293E3-270A-D747-985E-8D2992B3E9D4}"/>
              </a:ext>
            </a:extLst>
          </p:cNvPr>
          <p:cNvSpPr txBox="1"/>
          <p:nvPr/>
        </p:nvSpPr>
        <p:spPr>
          <a:xfrm>
            <a:off x="4831410" y="205832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47B38FB-1E26-8046-8A5D-CDD083AC642F}"/>
              </a:ext>
            </a:extLst>
          </p:cNvPr>
          <p:cNvCxnSpPr>
            <a:cxnSpLocks/>
          </p:cNvCxnSpPr>
          <p:nvPr/>
        </p:nvCxnSpPr>
        <p:spPr>
          <a:xfrm>
            <a:off x="4606676" y="3177060"/>
            <a:ext cx="13587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F71309D-1BEE-994B-B5C3-B0201FDC9B78}"/>
              </a:ext>
            </a:extLst>
          </p:cNvPr>
          <p:cNvSpPr txBox="1"/>
          <p:nvPr/>
        </p:nvSpPr>
        <p:spPr>
          <a:xfrm>
            <a:off x="4837019" y="283850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58BB03-4623-3E4C-B3FE-67CA9C4D8BBC}"/>
              </a:ext>
            </a:extLst>
          </p:cNvPr>
          <p:cNvSpPr txBox="1"/>
          <p:nvPr/>
        </p:nvSpPr>
        <p:spPr>
          <a:xfrm>
            <a:off x="2992087" y="213470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C24279-9CD1-D041-B029-7956328E6C3B}"/>
              </a:ext>
            </a:extLst>
          </p:cNvPr>
          <p:cNvSpPr txBox="1"/>
          <p:nvPr/>
        </p:nvSpPr>
        <p:spPr>
          <a:xfrm>
            <a:off x="3510216" y="21347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ABFCF2-3E11-6045-8AA1-AB2551C78EAC}"/>
              </a:ext>
            </a:extLst>
          </p:cNvPr>
          <p:cNvSpPr txBox="1"/>
          <p:nvPr/>
        </p:nvSpPr>
        <p:spPr>
          <a:xfrm>
            <a:off x="4051061" y="21347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53181AFC-35D7-2D40-B215-53E6A851CAD7}"/>
              </a:ext>
            </a:extLst>
          </p:cNvPr>
          <p:cNvSpPr/>
          <p:nvPr/>
        </p:nvSpPr>
        <p:spPr>
          <a:xfrm>
            <a:off x="3106276" y="3276950"/>
            <a:ext cx="239809" cy="2560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15412-6B4F-F44F-ABB9-99CE63418339}"/>
              </a:ext>
            </a:extLst>
          </p:cNvPr>
          <p:cNvSpPr txBox="1"/>
          <p:nvPr/>
        </p:nvSpPr>
        <p:spPr>
          <a:xfrm>
            <a:off x="2767506" y="35574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1C57CB70-1576-1146-841E-5C26CB9F9CA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26181" y="3532982"/>
            <a:ext cx="0" cy="2473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935FD82-9926-9F48-AC71-D5EB74961C41}"/>
              </a:ext>
            </a:extLst>
          </p:cNvPr>
          <p:cNvCxnSpPr>
            <a:cxnSpLocks/>
          </p:cNvCxnSpPr>
          <p:nvPr/>
        </p:nvCxnSpPr>
        <p:spPr>
          <a:xfrm>
            <a:off x="3711514" y="1887353"/>
            <a:ext cx="0" cy="2473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DB11999-A044-A64B-AF27-6044C52E9796}"/>
              </a:ext>
            </a:extLst>
          </p:cNvPr>
          <p:cNvCxnSpPr>
            <a:cxnSpLocks/>
          </p:cNvCxnSpPr>
          <p:nvPr/>
        </p:nvCxnSpPr>
        <p:spPr>
          <a:xfrm>
            <a:off x="4287135" y="1887353"/>
            <a:ext cx="0" cy="2473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403F366-1448-B542-B575-086814762DFD}"/>
              </a:ext>
            </a:extLst>
          </p:cNvPr>
          <p:cNvSpPr txBox="1"/>
          <p:nvPr/>
        </p:nvSpPr>
        <p:spPr>
          <a:xfrm>
            <a:off x="3411540" y="1556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749A4C-3A81-F24A-9717-94A638E1BCE4}"/>
              </a:ext>
            </a:extLst>
          </p:cNvPr>
          <p:cNvSpPr txBox="1"/>
          <p:nvPr/>
        </p:nvSpPr>
        <p:spPr>
          <a:xfrm>
            <a:off x="4012121" y="1540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rt(5)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D6482-DAC5-DB4E-8588-80ED79B0BCFB}"/>
              </a:ext>
            </a:extLst>
          </p:cNvPr>
          <p:cNvSpPr txBox="1"/>
          <p:nvPr/>
        </p:nvSpPr>
        <p:spPr>
          <a:xfrm>
            <a:off x="2780403" y="155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7A913F-FA65-2740-BD34-D100A3E31EB0}"/>
              </a:ext>
            </a:extLst>
          </p:cNvPr>
          <p:cNvCxnSpPr>
            <a:cxnSpLocks/>
          </p:cNvCxnSpPr>
          <p:nvPr/>
        </p:nvCxnSpPr>
        <p:spPr>
          <a:xfrm>
            <a:off x="3086934" y="1882394"/>
            <a:ext cx="0" cy="2473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A4EA0E5-1824-2740-8023-B4A5439EB54A}"/>
              </a:ext>
            </a:extLst>
          </p:cNvPr>
          <p:cNvSpPr txBox="1"/>
          <p:nvPr/>
        </p:nvSpPr>
        <p:spPr>
          <a:xfrm>
            <a:off x="1277005" y="17645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F9972B04-58FD-5F42-A5AC-4237252B30F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136536" y="1949177"/>
            <a:ext cx="776201" cy="195366"/>
          </a:xfrm>
          <a:prstGeom prst="bentConnector3">
            <a:avLst>
              <a:gd name="adj1" fmla="val 9908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梯形 48">
            <a:extLst>
              <a:ext uri="{FF2B5EF4-FFF2-40B4-BE49-F238E27FC236}">
                <a16:creationId xmlns:a16="http://schemas.microsoft.com/office/drawing/2014/main" id="{4B4DF694-6CC5-8945-8267-53E9AC910876}"/>
              </a:ext>
            </a:extLst>
          </p:cNvPr>
          <p:cNvSpPr/>
          <p:nvPr/>
        </p:nvSpPr>
        <p:spPr>
          <a:xfrm rot="5400000">
            <a:off x="5460682" y="2479336"/>
            <a:ext cx="1624519" cy="61497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BCE9542-5F32-7846-AA20-90CF83B9B310}"/>
              </a:ext>
            </a:extLst>
          </p:cNvPr>
          <p:cNvSpPr txBox="1"/>
          <p:nvPr/>
        </p:nvSpPr>
        <p:spPr>
          <a:xfrm>
            <a:off x="7660564" y="2596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5E3CB34-7870-EA44-B16A-3B08E115A076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6580427" y="2786822"/>
            <a:ext cx="91057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DDD216BD-0583-BA49-954A-991781296570}"/>
              </a:ext>
            </a:extLst>
          </p:cNvPr>
          <p:cNvCxnSpPr>
            <a:cxnSpLocks/>
            <a:endCxn id="4" idx="1"/>
          </p:cNvCxnSpPr>
          <p:nvPr/>
        </p:nvCxnSpPr>
        <p:spPr>
          <a:xfrm rot="10800000" flipV="1">
            <a:off x="2816352" y="2793220"/>
            <a:ext cx="4636008" cy="42122"/>
          </a:xfrm>
          <a:prstGeom prst="bentConnector5">
            <a:avLst>
              <a:gd name="adj1" fmla="val -177"/>
              <a:gd name="adj2" fmla="val 2735922"/>
              <a:gd name="adj3" fmla="val 10493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DD3814D-C778-2143-9AA5-D4B9AFFBF4E2}"/>
              </a:ext>
            </a:extLst>
          </p:cNvPr>
          <p:cNvSpPr txBox="1"/>
          <p:nvPr/>
        </p:nvSpPr>
        <p:spPr>
          <a:xfrm>
            <a:off x="1864685" y="248403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4C5E6D3-D389-D842-AB10-01CCA613DDFB}"/>
              </a:ext>
            </a:extLst>
          </p:cNvPr>
          <p:cNvSpPr txBox="1"/>
          <p:nvPr/>
        </p:nvSpPr>
        <p:spPr>
          <a:xfrm>
            <a:off x="6563550" y="275016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data(32)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7CC4102-A60D-DD49-B453-E7302A7FD3F0}"/>
              </a:ext>
            </a:extLst>
          </p:cNvPr>
          <p:cNvSpPr txBox="1"/>
          <p:nvPr/>
        </p:nvSpPr>
        <p:spPr>
          <a:xfrm>
            <a:off x="5797554" y="13160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ALUCtr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C61F04A8-654F-A84D-B18A-658FCDFD82FA}"/>
              </a:ext>
            </a:extLst>
          </p:cNvPr>
          <p:cNvCxnSpPr>
            <a:cxnSpLocks/>
            <a:stCxn id="80" idx="2"/>
            <a:endCxn id="49" idx="1"/>
          </p:cNvCxnSpPr>
          <p:nvPr/>
        </p:nvCxnSpPr>
        <p:spPr>
          <a:xfrm flipH="1">
            <a:off x="6272942" y="1685380"/>
            <a:ext cx="1666" cy="3660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19CEEF-20E4-9847-B0BA-F061ABBD2F55}"/>
              </a:ext>
            </a:extLst>
          </p:cNvPr>
          <p:cNvSpPr/>
          <p:nvPr/>
        </p:nvSpPr>
        <p:spPr>
          <a:xfrm>
            <a:off x="2351642" y="1870362"/>
            <a:ext cx="443346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PC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FBD9F564-4ABD-B246-AF51-B4407C328A55}"/>
              </a:ext>
            </a:extLst>
          </p:cNvPr>
          <p:cNvSpPr/>
          <p:nvPr/>
        </p:nvSpPr>
        <p:spPr>
          <a:xfrm rot="5400000">
            <a:off x="3030514" y="1198417"/>
            <a:ext cx="942109" cy="40178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77BC57-955B-554E-A6FB-16E2EBD0F532}"/>
              </a:ext>
            </a:extLst>
          </p:cNvPr>
          <p:cNvSpPr/>
          <p:nvPr/>
        </p:nvSpPr>
        <p:spPr>
          <a:xfrm>
            <a:off x="3214255" y="2050472"/>
            <a:ext cx="1149927" cy="98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指令存储器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(ROM)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2E158-1211-A148-BCFF-B07CD413F097}"/>
              </a:ext>
            </a:extLst>
          </p:cNvPr>
          <p:cNvSpPr/>
          <p:nvPr/>
        </p:nvSpPr>
        <p:spPr>
          <a:xfrm>
            <a:off x="4752109" y="831273"/>
            <a:ext cx="304800" cy="308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8FA97-3695-3D4B-A963-B5B155613EC2}"/>
              </a:ext>
            </a:extLst>
          </p:cNvPr>
          <p:cNvSpPr/>
          <p:nvPr/>
        </p:nvSpPr>
        <p:spPr>
          <a:xfrm>
            <a:off x="5579918" y="1870362"/>
            <a:ext cx="1032164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寄存器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reg_file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40268D-E3A0-B040-AC68-F2E37065BF39}"/>
              </a:ext>
            </a:extLst>
          </p:cNvPr>
          <p:cNvSpPr/>
          <p:nvPr/>
        </p:nvSpPr>
        <p:spPr>
          <a:xfrm>
            <a:off x="7135091" y="831273"/>
            <a:ext cx="304800" cy="308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3C8C5B26-1A47-584E-B7C4-AA1B4E137BCE}"/>
              </a:ext>
            </a:extLst>
          </p:cNvPr>
          <p:cNvSpPr/>
          <p:nvPr/>
        </p:nvSpPr>
        <p:spPr>
          <a:xfrm rot="5400000">
            <a:off x="7633854" y="2102426"/>
            <a:ext cx="1537854" cy="87976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ALU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1B73B0-7DD4-AF41-878E-43982F2A5C8A}"/>
              </a:ext>
            </a:extLst>
          </p:cNvPr>
          <p:cNvSpPr/>
          <p:nvPr/>
        </p:nvSpPr>
        <p:spPr>
          <a:xfrm>
            <a:off x="9227128" y="831273"/>
            <a:ext cx="304800" cy="308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FF7A53-7A41-4940-ACFC-AD9EC6040377}"/>
              </a:ext>
            </a:extLst>
          </p:cNvPr>
          <p:cNvSpPr/>
          <p:nvPr/>
        </p:nvSpPr>
        <p:spPr>
          <a:xfrm>
            <a:off x="10404764" y="831273"/>
            <a:ext cx="304800" cy="308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6C21DD-BED5-1949-99F2-67EE50AADAC3}"/>
              </a:ext>
            </a:extLst>
          </p:cNvPr>
          <p:cNvSpPr txBox="1"/>
          <p:nvPr/>
        </p:nvSpPr>
        <p:spPr>
          <a:xfrm>
            <a:off x="1544245" y="47197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clk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B6DAB5B-D84C-9346-8022-A81AB4C00071}"/>
              </a:ext>
            </a:extLst>
          </p:cNvPr>
          <p:cNvCxnSpPr>
            <a:cxnSpLocks/>
          </p:cNvCxnSpPr>
          <p:nvPr/>
        </p:nvCxnSpPr>
        <p:spPr>
          <a:xfrm>
            <a:off x="2011680" y="4909066"/>
            <a:ext cx="950144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3D2217B-7411-6745-91BD-905A96EF23BA}"/>
              </a:ext>
            </a:extLst>
          </p:cNvPr>
          <p:cNvCxnSpPr>
            <a:endCxn id="4" idx="2"/>
          </p:cNvCxnSpPr>
          <p:nvPr/>
        </p:nvCxnSpPr>
        <p:spPr>
          <a:xfrm flipV="1">
            <a:off x="2573315" y="3214253"/>
            <a:ext cx="0" cy="169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7111228-2E97-C147-899B-E46F8E0E2CB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904509" y="3920837"/>
            <a:ext cx="0" cy="9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2D744C7-C737-3142-9629-F4819FBEE1FC}"/>
              </a:ext>
            </a:extLst>
          </p:cNvPr>
          <p:cNvCxnSpPr>
            <a:cxnSpLocks/>
          </p:cNvCxnSpPr>
          <p:nvPr/>
        </p:nvCxnSpPr>
        <p:spPr>
          <a:xfrm flipV="1">
            <a:off x="7273636" y="3916188"/>
            <a:ext cx="0" cy="9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D207024-4DF3-834B-A5E7-B1A7B8AE26CC}"/>
              </a:ext>
            </a:extLst>
          </p:cNvPr>
          <p:cNvCxnSpPr>
            <a:cxnSpLocks/>
          </p:cNvCxnSpPr>
          <p:nvPr/>
        </p:nvCxnSpPr>
        <p:spPr>
          <a:xfrm flipV="1">
            <a:off x="9379528" y="3916188"/>
            <a:ext cx="0" cy="9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D6E763C-0159-EB41-8F25-D1EC4318D65D}"/>
              </a:ext>
            </a:extLst>
          </p:cNvPr>
          <p:cNvCxnSpPr>
            <a:cxnSpLocks/>
          </p:cNvCxnSpPr>
          <p:nvPr/>
        </p:nvCxnSpPr>
        <p:spPr>
          <a:xfrm flipV="1">
            <a:off x="10557165" y="3916188"/>
            <a:ext cx="0" cy="9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A8FFFE0-EC82-6641-A741-5602379D1355}"/>
              </a:ext>
            </a:extLst>
          </p:cNvPr>
          <p:cNvSpPr txBox="1"/>
          <p:nvPr/>
        </p:nvSpPr>
        <p:spPr>
          <a:xfrm>
            <a:off x="3415746" y="4531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取指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1F8746-4F11-3347-978A-EDDAE34A67C1}"/>
              </a:ext>
            </a:extLst>
          </p:cNvPr>
          <p:cNvSpPr txBox="1"/>
          <p:nvPr/>
        </p:nvSpPr>
        <p:spPr>
          <a:xfrm>
            <a:off x="5794496" y="45224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译码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4A158F-78C9-5544-AF5B-EC311228A8A4}"/>
              </a:ext>
            </a:extLst>
          </p:cNvPr>
          <p:cNvSpPr txBox="1"/>
          <p:nvPr/>
        </p:nvSpPr>
        <p:spPr>
          <a:xfrm>
            <a:off x="8107646" y="4525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执行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4F07E1-6A7B-6342-965C-4F40EB4A2BDB}"/>
              </a:ext>
            </a:extLst>
          </p:cNvPr>
          <p:cNvSpPr txBox="1"/>
          <p:nvPr/>
        </p:nvSpPr>
        <p:spPr>
          <a:xfrm>
            <a:off x="9679816" y="45397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访存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F39742-FECE-4D41-8085-EBDC837E32D4}"/>
              </a:ext>
            </a:extLst>
          </p:cNvPr>
          <p:cNvSpPr txBox="1"/>
          <p:nvPr/>
        </p:nvSpPr>
        <p:spPr>
          <a:xfrm>
            <a:off x="10705053" y="4525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回写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D81C5E2-3FDE-E44F-BB28-B5B4517B8531}"/>
              </a:ext>
            </a:extLst>
          </p:cNvPr>
          <p:cNvCxnSpPr>
            <a:cxnSpLocks/>
          </p:cNvCxnSpPr>
          <p:nvPr/>
        </p:nvCxnSpPr>
        <p:spPr>
          <a:xfrm>
            <a:off x="2573315" y="4308764"/>
            <a:ext cx="2331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BE67912-84DF-A04A-A009-C5A64B14059C}"/>
              </a:ext>
            </a:extLst>
          </p:cNvPr>
          <p:cNvCxnSpPr>
            <a:cxnSpLocks/>
          </p:cNvCxnSpPr>
          <p:nvPr/>
        </p:nvCxnSpPr>
        <p:spPr>
          <a:xfrm>
            <a:off x="4904509" y="4308764"/>
            <a:ext cx="23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064C624-AE6A-0B4E-9F5F-8049DC1511C9}"/>
              </a:ext>
            </a:extLst>
          </p:cNvPr>
          <p:cNvCxnSpPr>
            <a:cxnSpLocks/>
          </p:cNvCxnSpPr>
          <p:nvPr/>
        </p:nvCxnSpPr>
        <p:spPr>
          <a:xfrm>
            <a:off x="7273636" y="4308764"/>
            <a:ext cx="2105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BD394B5-891E-C649-98A7-836EC2D3C18A}"/>
              </a:ext>
            </a:extLst>
          </p:cNvPr>
          <p:cNvCxnSpPr>
            <a:cxnSpLocks/>
          </p:cNvCxnSpPr>
          <p:nvPr/>
        </p:nvCxnSpPr>
        <p:spPr>
          <a:xfrm>
            <a:off x="9379528" y="4308764"/>
            <a:ext cx="1177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8542B90-9B8C-6C46-838C-DF1997F4219E}"/>
              </a:ext>
            </a:extLst>
          </p:cNvPr>
          <p:cNvCxnSpPr>
            <a:cxnSpLocks/>
          </p:cNvCxnSpPr>
          <p:nvPr/>
        </p:nvCxnSpPr>
        <p:spPr>
          <a:xfrm>
            <a:off x="10557164" y="4308764"/>
            <a:ext cx="9559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37E12C0-7827-0C43-8545-CCC46473B8BF}"/>
              </a:ext>
            </a:extLst>
          </p:cNvPr>
          <p:cNvCxnSpPr>
            <a:stCxn id="10" idx="0"/>
          </p:cNvCxnSpPr>
          <p:nvPr/>
        </p:nvCxnSpPr>
        <p:spPr>
          <a:xfrm>
            <a:off x="8842662" y="2542307"/>
            <a:ext cx="384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0D8B65D-F16C-9940-99DA-E11644B197AE}"/>
              </a:ext>
            </a:extLst>
          </p:cNvPr>
          <p:cNvCxnSpPr>
            <a:cxnSpLocks/>
          </p:cNvCxnSpPr>
          <p:nvPr/>
        </p:nvCxnSpPr>
        <p:spPr>
          <a:xfrm>
            <a:off x="9542753" y="2542307"/>
            <a:ext cx="862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BCA469F-EBA1-CF4E-8A7E-356366EDD6EE}"/>
              </a:ext>
            </a:extLst>
          </p:cNvPr>
          <p:cNvCxnSpPr>
            <a:cxnSpLocks/>
          </p:cNvCxnSpPr>
          <p:nvPr/>
        </p:nvCxnSpPr>
        <p:spPr>
          <a:xfrm>
            <a:off x="6612082" y="2049480"/>
            <a:ext cx="523009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D474BCD8-33BD-F249-BA1C-DACAA4EA0668}"/>
              </a:ext>
            </a:extLst>
          </p:cNvPr>
          <p:cNvCxnSpPr>
            <a:cxnSpLocks/>
          </p:cNvCxnSpPr>
          <p:nvPr/>
        </p:nvCxnSpPr>
        <p:spPr>
          <a:xfrm>
            <a:off x="6617030" y="2984166"/>
            <a:ext cx="523009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AEF2AAC-16EC-5B44-AE79-BC4973682465}"/>
              </a:ext>
            </a:extLst>
          </p:cNvPr>
          <p:cNvCxnSpPr>
            <a:cxnSpLocks/>
          </p:cNvCxnSpPr>
          <p:nvPr/>
        </p:nvCxnSpPr>
        <p:spPr>
          <a:xfrm>
            <a:off x="7441873" y="2070260"/>
            <a:ext cx="523009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7C815F8-B7FD-234A-85FF-5D16CFFF5282}"/>
              </a:ext>
            </a:extLst>
          </p:cNvPr>
          <p:cNvCxnSpPr>
            <a:cxnSpLocks/>
          </p:cNvCxnSpPr>
          <p:nvPr/>
        </p:nvCxnSpPr>
        <p:spPr>
          <a:xfrm>
            <a:off x="7439891" y="2995548"/>
            <a:ext cx="523009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63911E0-DD74-6E47-B3BA-94F179123C4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94988" y="2542308"/>
            <a:ext cx="419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CB5A4D3-ED47-9940-853A-7E4C354F705B}"/>
              </a:ext>
            </a:extLst>
          </p:cNvPr>
          <p:cNvCxnSpPr>
            <a:endCxn id="5" idx="2"/>
          </p:cNvCxnSpPr>
          <p:nvPr/>
        </p:nvCxnSpPr>
        <p:spPr>
          <a:xfrm rot="5400000" flipH="1" flipV="1">
            <a:off x="2623787" y="1865414"/>
            <a:ext cx="1142996" cy="210786"/>
          </a:xfrm>
          <a:prstGeom prst="bentConnector4">
            <a:avLst>
              <a:gd name="adj1" fmla="val 41212"/>
              <a:gd name="adj2" fmla="val -1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2E776AC5-198B-DD4A-BDED-635FD71CFFB0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H="1">
            <a:off x="2351642" y="1399309"/>
            <a:ext cx="1350818" cy="1142999"/>
          </a:xfrm>
          <a:prstGeom prst="bentConnector5">
            <a:avLst>
              <a:gd name="adj1" fmla="val -16923"/>
              <a:gd name="adj2" fmla="val -54751"/>
              <a:gd name="adj3" fmla="val 116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E2A1CED-C684-5F4A-A44F-76853CF9FCE2}"/>
              </a:ext>
            </a:extLst>
          </p:cNvPr>
          <p:cNvCxnSpPr/>
          <p:nvPr/>
        </p:nvCxnSpPr>
        <p:spPr>
          <a:xfrm>
            <a:off x="2915946" y="1075484"/>
            <a:ext cx="38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1973887-54C0-8243-96B5-5B13F84F0305}"/>
              </a:ext>
            </a:extLst>
          </p:cNvPr>
          <p:cNvSpPr txBox="1"/>
          <p:nvPr/>
        </p:nvSpPr>
        <p:spPr>
          <a:xfrm>
            <a:off x="2672913" y="878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zh-CN" alt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AADBF28-63B9-4D41-B8C7-B9A0175633B0}"/>
              </a:ext>
            </a:extLst>
          </p:cNvPr>
          <p:cNvCxnSpPr>
            <a:stCxn id="6" idx="3"/>
          </p:cNvCxnSpPr>
          <p:nvPr/>
        </p:nvCxnSpPr>
        <p:spPr>
          <a:xfrm>
            <a:off x="4364182" y="2542309"/>
            <a:ext cx="377102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898F36AA-EA81-C241-9A85-D6AD65014377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>
            <a:off x="5579919" y="2542308"/>
            <a:ext cx="5125137" cy="6928"/>
          </a:xfrm>
          <a:prstGeom prst="bentConnector5">
            <a:avLst>
              <a:gd name="adj1" fmla="val -6414"/>
              <a:gd name="adj2" fmla="val -22556149"/>
              <a:gd name="adj3" fmla="val 104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69A4755-6A44-4B40-A798-6F4858727430}"/>
              </a:ext>
            </a:extLst>
          </p:cNvPr>
          <p:cNvCxnSpPr/>
          <p:nvPr/>
        </p:nvCxnSpPr>
        <p:spPr>
          <a:xfrm>
            <a:off x="5163015" y="1399310"/>
            <a:ext cx="0" cy="229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0A2714BD-EABE-014C-B700-3704DB7FCF14}"/>
              </a:ext>
            </a:extLst>
          </p:cNvPr>
          <p:cNvCxnSpPr>
            <a:cxnSpLocks/>
          </p:cNvCxnSpPr>
          <p:nvPr/>
        </p:nvCxnSpPr>
        <p:spPr>
          <a:xfrm>
            <a:off x="5056909" y="2542307"/>
            <a:ext cx="106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2B481AD6-DFF3-9A43-A027-6DCC0EFA2439}"/>
              </a:ext>
            </a:extLst>
          </p:cNvPr>
          <p:cNvCxnSpPr/>
          <p:nvPr/>
        </p:nvCxnSpPr>
        <p:spPr>
          <a:xfrm>
            <a:off x="5163015" y="2049480"/>
            <a:ext cx="416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B5D49CE-C847-434C-9002-283F477DD408}"/>
              </a:ext>
            </a:extLst>
          </p:cNvPr>
          <p:cNvCxnSpPr/>
          <p:nvPr/>
        </p:nvCxnSpPr>
        <p:spPr>
          <a:xfrm>
            <a:off x="5163015" y="2335694"/>
            <a:ext cx="416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4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Macintosh PowerPoint</Application>
  <PresentationFormat>宽屏</PresentationFormat>
  <Paragraphs>31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韬</dc:creator>
  <cp:lastModifiedBy>金 韬</cp:lastModifiedBy>
  <cp:revision>9</cp:revision>
  <dcterms:created xsi:type="dcterms:W3CDTF">2019-12-25T11:45:23Z</dcterms:created>
  <dcterms:modified xsi:type="dcterms:W3CDTF">2019-12-25T12:38:16Z</dcterms:modified>
</cp:coreProperties>
</file>