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FAFD-9C9E-48C2-A4DB-2F5D877E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D0F0A-5AA0-4DCB-8288-8C068EC7A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19E055-D497-4FCB-806A-F99D3234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A3E0B-757A-49DF-A92E-10DE744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51E7E-D33B-4382-AFA5-1298DC14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7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4E56E-2249-463F-BA64-DA9A767D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C4E439-DE5B-4136-8BF1-094EAA2B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8335B-C8AE-4F6C-A603-5205ABF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056F4-5D7C-4B5A-8047-17C7A0C2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BE908-96B2-4D3C-A007-F5660176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6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84C37A-5DAA-4FB4-BFF7-C783AD5CA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FE2638-BC76-4809-9634-DB7B636C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73EB4-CFA6-4238-BC9E-A494B755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3A889-0399-403C-99BE-5332FCE3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F52F3-CA60-4BD8-A3E0-FBF3726E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73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C3A18-FB4C-446C-B2AB-7419F568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17DAE-E269-4088-A439-4F5CA464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E5EEA-68A1-469E-8AD0-60951BD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B6747-001B-4625-934F-5B5B033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2BB52-9136-4F3A-8165-02032920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58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92BA9-A110-4FB1-A161-B4E07C5F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14DBCB-F7D7-4528-8010-B22003D7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F5345-0212-4607-B687-7DAFFF42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50B1D-0CBF-4962-AB26-3ADCC55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69667-3DD2-4C4E-9AE6-F97D758B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0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48E6E-64BB-48FA-8D44-E2A26C3E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18E06-5691-46E7-A829-E86DB012E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E89FE3-3648-4A82-8125-A704EEFF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D344D6-7929-4648-8E7C-A950B4C8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9FC8F-78B6-4E37-AB5E-023BEE55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02AFCB-0BB8-46B1-BBF0-C632B553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1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F4FEA-DA1E-4E32-9603-20F0381C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2EB38-7170-4593-8485-8072D73B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BF7D8-47CD-4E3E-B4EE-D21A32AD4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08E93F-E439-4787-BBAA-E3F98139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907AC0-9F63-4FE3-ABC9-8D2EDC78F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7E38F8-10E3-4C1D-A2D6-2B84CB09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D6B4ED-F4E4-4F51-B028-5B3B324E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FD4926-C7E3-43E4-BB2C-9E749D84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5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424A7-4256-4FF8-A805-9EDAC257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7A3B3-09EC-4E4A-AA1C-8565CFF7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1E5025-2226-407A-8FD3-65B36568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FF437F-3411-4597-9AC4-5602EBCC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56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029DFA-7B32-4F47-86B6-0C80C6C3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E5081B-B3CA-4053-AFFB-13ADD47C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D8EDFC-364D-4A79-8E3A-04724666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85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89A04-C199-4B7F-A33F-243309C3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F097-2EB5-478F-8816-BDCD49F5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465000-8E5C-4FDE-9BAC-27F52AFE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278167-38A1-4828-ABD0-93063B2C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B0C022-19F1-4476-A0DB-9199E268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2119F-2C0F-4E1C-A24D-F8449DA0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7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F89A5-761F-49C2-9F94-FAAA88F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4B8759-1F12-417E-8253-7D79E4402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91554D-2442-4550-9C1E-67AC6D0D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3C65F-E9F9-4B50-A7A2-51777B53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FCA13B-FB97-4A88-819A-7238B8C2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0E2D58-668C-416F-A366-1AD85153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8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A00876-03D3-4380-889A-7EAF0246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5F4089-4DB0-4789-AC02-02E71405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0E408-6C32-4BA8-9981-243C4821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D534-3EBC-48D0-921E-0A4167B28C6B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0D8FD-8DCF-4A9E-9303-E6FC7E8E3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970D7-D39C-4BF0-AEA5-A089A10EA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D530-8CCB-44E4-A5B8-71E68F5A63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86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03F66-1344-449E-BBBA-6D08674E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fr-FR" dirty="0"/>
              <a:t>Optimiser un site web existant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0C6229-38C8-4933-A319-7825AF53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15" y="3754754"/>
            <a:ext cx="4832969" cy="9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281DB-B3F2-4357-A884-AE216A7C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07368"/>
          </a:xfrm>
        </p:spPr>
        <p:txBody>
          <a:bodyPr/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49BE-4099-4CCD-AF8B-BA94716C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274" y="825624"/>
            <a:ext cx="4624526" cy="5351339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Keywords invisibles/dissimulés dans la page d’accueil et dans le </a:t>
            </a:r>
            <a:r>
              <a:rPr lang="fr-FR" sz="1800" dirty="0" err="1"/>
              <a:t>footer</a:t>
            </a:r>
            <a:r>
              <a:rPr lang="fr-FR" sz="1800" dirty="0"/>
              <a:t>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Technique dis « black </a:t>
            </a:r>
            <a:r>
              <a:rPr lang="fr-FR" sz="1400" dirty="0" err="1"/>
              <a:t>hat</a:t>
            </a:r>
            <a:r>
              <a:rPr lang="fr-FR" sz="1400" dirty="0"/>
              <a:t> » qui consiste à tromper les moteurs de recherches peuvent aussi bloqué le bon SEO de votre site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Balise « alt » des images surchargées de mots clés:</a:t>
            </a:r>
          </a:p>
          <a:p>
            <a:endParaRPr lang="fr-FR" sz="1800" dirty="0"/>
          </a:p>
          <a:p>
            <a:pPr lvl="1"/>
            <a:r>
              <a:rPr lang="fr-FR" sz="1400" dirty="0"/>
              <a:t>Plusieurs mots clés renseignés n’ayant aucun rapport avec l’image – black </a:t>
            </a:r>
            <a:r>
              <a:rPr lang="fr-FR" sz="1400" dirty="0" err="1"/>
              <a:t>hat</a:t>
            </a:r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29312F-BFD8-404B-8DCA-A2BDCF9B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08" y="2220940"/>
            <a:ext cx="424815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BE7961-7B59-4318-BCAC-344BFF2D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84" y="4277757"/>
            <a:ext cx="4886603" cy="181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B8BA50-AB2B-4CCA-B0C1-1BDF48FD6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31" y="4636478"/>
            <a:ext cx="5605307" cy="163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9E0D95-18C4-491E-889F-7D4F6B6AA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41" y="4976770"/>
            <a:ext cx="5448485" cy="1881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FB2079-ACC3-4C7C-9BF6-433BFF2B5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3092"/>
            <a:ext cx="5605308" cy="4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4B7AE-D713-4D1E-9C7D-40EEE4F2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0634"/>
          </a:xfrm>
        </p:spPr>
        <p:txBody>
          <a:bodyPr/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371D6-FC3F-4E9F-8417-7DD124BE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55" y="878890"/>
            <a:ext cx="4935245" cy="5298073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Trop de lien renseigné dans le </a:t>
            </a:r>
            <a:r>
              <a:rPr lang="fr-FR" sz="1800" dirty="0" err="1"/>
              <a:t>footer</a:t>
            </a:r>
            <a:r>
              <a:rPr lang="fr-FR" sz="1800" dirty="0"/>
              <a:t>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Trop de lien d’annuaire – Black Hat / liens morts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liens de réseaux sociaux ramène à l’accueil:</a:t>
            </a:r>
          </a:p>
          <a:p>
            <a:endParaRPr lang="fr-FR" sz="1800" dirty="0"/>
          </a:p>
          <a:p>
            <a:pPr lvl="1"/>
            <a:r>
              <a:rPr lang="fr-FR" sz="1400" dirty="0"/>
              <a:t>Éviter les liens morts ou ceux qui ne ramène pas vers le site attendu</a:t>
            </a:r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441196-2794-4A14-8368-AAFBA587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" y="1628798"/>
            <a:ext cx="5944024" cy="1899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C9A886-5852-4438-884C-6A07A88B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52" y="4315171"/>
            <a:ext cx="337185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12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8D0D1-DD5D-40C5-AA3A-80A7A426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51252"/>
          </a:xfrm>
        </p:spPr>
        <p:txBody>
          <a:bodyPr/>
          <a:lstStyle/>
          <a:p>
            <a:pPr algn="ctr"/>
            <a:r>
              <a:rPr lang="fr-FR" dirty="0"/>
              <a:t>Améliorations apportées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7CDE0-E26D-4144-8525-90CA56B0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762" y="1269508"/>
            <a:ext cx="4660037" cy="490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Suite différents changements effectués pour amélioré les performances, l’accessibilité et le SEO du site nous voir: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Performance : suite à la vitesse gagné par la réduction du poids global du site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Accessibilité :  après modification de divers éléments visuel et d’accessibilité de la version mobile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SEO : par la mise en action de bonne pratiques pour renforcer le référencement naturel ainsi que bannir certaine pratique de black </a:t>
            </a:r>
            <a:r>
              <a:rPr lang="fr-FR" sz="1400" dirty="0" err="1"/>
              <a:t>hat</a:t>
            </a:r>
            <a:endParaRPr lang="fr-FR" sz="1400" dirty="0"/>
          </a:p>
          <a:p>
            <a:pPr lvl="1"/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551C2C-1896-4BCA-B002-43AB095D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3" y="1269508"/>
            <a:ext cx="5864580" cy="230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EBA356-A287-49A3-B9B4-A63ACA76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2" y="2439862"/>
            <a:ext cx="2752973" cy="743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AD2F16-4807-48B3-A6CB-C24668606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13" y="4393921"/>
            <a:ext cx="2752973" cy="759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4A10BC-BC12-4BEE-92DD-791D07516E4D}"/>
              </a:ext>
            </a:extLst>
          </p:cNvPr>
          <p:cNvSpPr txBox="1"/>
          <p:nvPr/>
        </p:nvSpPr>
        <p:spPr>
          <a:xfrm>
            <a:off x="2324004" y="4010579"/>
            <a:ext cx="217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Mobile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A11FE-F2EE-49DD-8C59-A906D8D2DCFD}"/>
              </a:ext>
            </a:extLst>
          </p:cNvPr>
          <p:cNvSpPr txBox="1"/>
          <p:nvPr/>
        </p:nvSpPr>
        <p:spPr>
          <a:xfrm>
            <a:off x="2282038" y="2066538"/>
            <a:ext cx="226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Desktop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1D3BED-DE8F-42B1-84CB-34A4073E0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5" y="1586125"/>
            <a:ext cx="5864580" cy="2373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EA1C5E-B408-4B9E-906D-B9ACA1D7B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514" y="2439862"/>
            <a:ext cx="3021499" cy="7439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024177-6D72-4AE4-AAA7-2A5FC51A1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332" y="4393921"/>
            <a:ext cx="2847611" cy="75124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0740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98FE3-0CE5-4B83-8287-690D7ED8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20432"/>
          </a:xfrm>
        </p:spPr>
        <p:txBody>
          <a:bodyPr/>
          <a:lstStyle/>
          <a:p>
            <a:pPr algn="ctr"/>
            <a:r>
              <a:rPr lang="fr-FR" dirty="0"/>
              <a:t>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A85D-417F-47BC-B49E-28279470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305" y="1038688"/>
            <a:ext cx="5352495" cy="5173786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Utilisation des balises correspondantes afin d’éviter les utilisations d’images inutilement:</a:t>
            </a:r>
          </a:p>
          <a:p>
            <a:endParaRPr lang="fr-FR" sz="1800" dirty="0"/>
          </a:p>
          <a:p>
            <a:pPr lvl="1"/>
            <a:r>
              <a:rPr lang="fr-FR" sz="1400" dirty="0"/>
              <a:t>Utilisation des balises h2 pour les titres ainsi que q pour les citations 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Affichage sur mobile sans </a:t>
            </a:r>
            <a:r>
              <a:rPr lang="fr-FR" sz="1400" dirty="0" err="1"/>
              <a:t>probléme</a:t>
            </a:r>
            <a:endParaRPr lang="fr-FR" sz="14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Redimensionnement et changement des extensions: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Changer les extensions des images en .</a:t>
            </a:r>
            <a:r>
              <a:rPr lang="fr-FR" sz="1400" dirty="0" err="1"/>
              <a:t>bmp</a:t>
            </a:r>
            <a:r>
              <a:rPr lang="fr-FR" sz="1400" dirty="0"/>
              <a:t> en .jpg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Redimensionner les images si leur grande taille n’est pas utiliser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311295-0B4F-4B7B-93B1-5CBA9C79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99" y="1526338"/>
            <a:ext cx="2124862" cy="14444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976072-A1D2-4A20-8CA5-9BAE28F1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09" y="2867940"/>
            <a:ext cx="3691807" cy="10227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1B837-2678-4DA1-A759-19DEA81B6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412" y="1771451"/>
            <a:ext cx="2482641" cy="8513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FBD52-5826-4F1C-8AF7-1E11DEEA35ED}"/>
              </a:ext>
            </a:extLst>
          </p:cNvPr>
          <p:cNvSpPr/>
          <p:nvPr/>
        </p:nvSpPr>
        <p:spPr>
          <a:xfrm>
            <a:off x="838200" y="1200689"/>
            <a:ext cx="4885304" cy="272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774387-7AEC-4EAC-8308-A403EA64869B}"/>
              </a:ext>
            </a:extLst>
          </p:cNvPr>
          <p:cNvSpPr txBox="1"/>
          <p:nvPr/>
        </p:nvSpPr>
        <p:spPr>
          <a:xfrm>
            <a:off x="2116251" y="1274842"/>
            <a:ext cx="2110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Affichage simulé sur IPhone X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B242B4-2DB1-478E-8DEF-72A750F9A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86" y="4371436"/>
            <a:ext cx="3067050" cy="1285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CAFA9D-06BB-4E4F-BF71-73C1D7A8E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711" y="5657311"/>
            <a:ext cx="2476500" cy="161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D321CC-2A77-4137-BF3C-7234647E112C}"/>
              </a:ext>
            </a:extLst>
          </p:cNvPr>
          <p:cNvSpPr/>
          <p:nvPr/>
        </p:nvSpPr>
        <p:spPr>
          <a:xfrm>
            <a:off x="1411550" y="4243526"/>
            <a:ext cx="3684233" cy="1793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3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26077-1774-4F9B-8DF7-1ED06855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8188"/>
          </a:xfrm>
        </p:spPr>
        <p:txBody>
          <a:bodyPr/>
          <a:lstStyle/>
          <a:p>
            <a:pPr algn="ctr"/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AFBBE-99A1-41F9-AF2B-FB914AE6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438" y="1056444"/>
            <a:ext cx="4491361" cy="5431283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Changement d’élément </a:t>
            </a:r>
            <a:r>
              <a:rPr lang="fr-FR" sz="1800" dirty="0" err="1"/>
              <a:t>css</a:t>
            </a:r>
            <a:r>
              <a:rPr lang="fr-FR" sz="1800" dirty="0"/>
              <a:t> afin de voir le titre et le texte sur la page 2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Bon fichier .</a:t>
            </a:r>
            <a:r>
              <a:rPr lang="fr-FR" sz="1800" dirty="0" err="1"/>
              <a:t>css</a:t>
            </a:r>
            <a:r>
              <a:rPr lang="fr-FR" sz="1800" dirty="0"/>
              <a:t> et .</a:t>
            </a:r>
            <a:r>
              <a:rPr lang="fr-FR" sz="1800" dirty="0" err="1"/>
              <a:t>json</a:t>
            </a:r>
            <a:r>
              <a:rPr lang="fr-FR" sz="1800" dirty="0"/>
              <a:t> renseignés: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 err="1"/>
              <a:t>Toggle</a:t>
            </a:r>
            <a:r>
              <a:rPr lang="fr-FR" sz="1400" dirty="0"/>
              <a:t> navigation utilisable en version mobile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Aucun élément hors de la page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Mise en page mis à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F2A403-BA9F-45A7-9195-16B22FB7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" y="2476870"/>
            <a:ext cx="5672070" cy="4010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BED543-7BBA-4814-A6E4-3F981FAD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538057"/>
            <a:ext cx="513397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AC52B4-026D-4826-AD3C-EF8BE95E7844}"/>
              </a:ext>
            </a:extLst>
          </p:cNvPr>
          <p:cNvSpPr/>
          <p:nvPr/>
        </p:nvSpPr>
        <p:spPr>
          <a:xfrm>
            <a:off x="719091" y="3429000"/>
            <a:ext cx="5376909" cy="2021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72A48-E5DD-4CBF-AB7E-0131F11C341A}"/>
              </a:ext>
            </a:extLst>
          </p:cNvPr>
          <p:cNvSpPr/>
          <p:nvPr/>
        </p:nvSpPr>
        <p:spPr>
          <a:xfrm>
            <a:off x="4882718" y="2654423"/>
            <a:ext cx="1340529" cy="32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82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F5C3-8064-4DC6-8AA4-049A5862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7ADAC-873F-457D-98FA-A6BFBA44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63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A9F99-8B5E-48B0-B7FB-1F1E0102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20432"/>
          </a:xfrm>
        </p:spPr>
        <p:txBody>
          <a:bodyPr/>
          <a:lstStyle/>
          <a:p>
            <a:pPr algn="ctr"/>
            <a:r>
              <a:rPr lang="fr-FR" dirty="0"/>
              <a:t>Présentation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9737D-A5E8-4569-925E-7F3480EA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972" y="1038688"/>
            <a:ext cx="4384828" cy="5302433"/>
          </a:xfrm>
        </p:spPr>
        <p:txBody>
          <a:bodyPr>
            <a:normAutofit/>
          </a:bodyPr>
          <a:lstStyle/>
          <a:p>
            <a:r>
              <a:rPr lang="fr-FR" sz="1800" dirty="0"/>
              <a:t>C’est un site comportant 2 Pages :</a:t>
            </a:r>
          </a:p>
          <a:p>
            <a:pPr lvl="1"/>
            <a:r>
              <a:rPr lang="fr-FR" sz="1800" dirty="0"/>
              <a:t>L’accueil </a:t>
            </a:r>
          </a:p>
          <a:p>
            <a:pPr lvl="1"/>
            <a:r>
              <a:rPr lang="fr-FR" sz="1800" dirty="0"/>
              <a:t>Contact</a:t>
            </a:r>
          </a:p>
          <a:p>
            <a:pPr marL="457200" lvl="1" indent="0">
              <a:buNone/>
            </a:pPr>
            <a:endParaRPr lang="fr-FR" sz="1800" dirty="0"/>
          </a:p>
          <a:p>
            <a:r>
              <a:rPr lang="fr-FR" sz="1800" dirty="0"/>
              <a:t>L’accueil présente l’entreprise, ses services, des avis ainsi que leurs réalisations</a:t>
            </a:r>
          </a:p>
          <a:p>
            <a:endParaRPr lang="fr-FR" sz="1800" dirty="0"/>
          </a:p>
          <a:p>
            <a:r>
              <a:rPr lang="fr-FR" sz="1800" dirty="0"/>
              <a:t>La page Contact appeler ici « page2 » peut être joignable par un lien dans la </a:t>
            </a:r>
            <a:r>
              <a:rPr lang="fr-FR" sz="1800" dirty="0" err="1"/>
              <a:t>navbar</a:t>
            </a:r>
            <a:r>
              <a:rPr lang="fr-FR" sz="1800" dirty="0"/>
              <a:t>/</a:t>
            </a:r>
            <a:r>
              <a:rPr lang="fr-FR" sz="1800" dirty="0" err="1"/>
              <a:t>footer</a:t>
            </a:r>
            <a:r>
              <a:rPr lang="fr-FR" sz="1800" dirty="0"/>
              <a:t> ainsi que plusieurs bouton dans la page d’accueil, elle propose un formulaire afin de contacter l’entreprise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5BC595-CCCB-42EB-A909-E500E962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0" y="1038688"/>
            <a:ext cx="5712139" cy="5302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DBC78-25EE-496D-83B2-9C71146B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78390"/>
          </a:xfrm>
        </p:spPr>
        <p:txBody>
          <a:bodyPr/>
          <a:lstStyle/>
          <a:p>
            <a:pPr algn="ctr"/>
            <a:r>
              <a:rPr lang="fr-FR" dirty="0"/>
              <a:t>Problèmes de l’ancienne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49B02F-5673-48B0-BA71-48C40353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619" y="1349405"/>
            <a:ext cx="4722181" cy="482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Malgré la « bonne » note pour la version desktop au niveau du SEO et performance de nombreuses améliorations peuvent être faite</a:t>
            </a:r>
          </a:p>
          <a:p>
            <a:endParaRPr lang="fr-FR" sz="1800" dirty="0"/>
          </a:p>
          <a:p>
            <a:r>
              <a:rPr lang="fr-FR" sz="1800" dirty="0"/>
              <a:t>Mon rôle n’étant pas une refonte du site ou une v2, les changements ne toucheront que 3 grands points principaux: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Performances ( taille et vitesse du site)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Accessibilité ( visuelle et pratique)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SEO ( Bon référencement)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3C9226-F63B-4B87-93C6-8AC8F0E7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3" y="2511303"/>
            <a:ext cx="564832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E75E3A-74DF-42F1-A5C6-26EC0450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3" y="1583910"/>
            <a:ext cx="5648324" cy="237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F8CC0A-F7FE-4E40-813E-E8B4C2AC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1" y="4561590"/>
            <a:ext cx="5648325" cy="1490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9609FA-3E45-493B-8B41-C3C102313ADA}"/>
              </a:ext>
            </a:extLst>
          </p:cNvPr>
          <p:cNvSpPr txBox="1"/>
          <p:nvPr/>
        </p:nvSpPr>
        <p:spPr>
          <a:xfrm>
            <a:off x="2440916" y="4253813"/>
            <a:ext cx="2176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Mobile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3B162F-DD53-4FEA-B3F7-D1022D296237}"/>
              </a:ext>
            </a:extLst>
          </p:cNvPr>
          <p:cNvSpPr txBox="1"/>
          <p:nvPr/>
        </p:nvSpPr>
        <p:spPr>
          <a:xfrm>
            <a:off x="2398949" y="2200779"/>
            <a:ext cx="226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Résultat </a:t>
            </a:r>
            <a:r>
              <a:rPr lang="fr-FR" sz="1400" dirty="0" err="1"/>
              <a:t>Lighthouse</a:t>
            </a:r>
            <a:r>
              <a:rPr lang="fr-FR" sz="1400" dirty="0"/>
              <a:t> Desktop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9DAE76-3AA0-4560-A65E-EBAC75CA1FF1}"/>
              </a:ext>
            </a:extLst>
          </p:cNvPr>
          <p:cNvSpPr txBox="1"/>
          <p:nvPr/>
        </p:nvSpPr>
        <p:spPr>
          <a:xfrm>
            <a:off x="3374822" y="6228673"/>
            <a:ext cx="3073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*tests effectués sous l’hébergement </a:t>
            </a:r>
            <a:r>
              <a:rPr lang="fr-FR" sz="1100" dirty="0" err="1"/>
              <a:t>Github</a:t>
            </a:r>
            <a:r>
              <a:rPr lang="fr-FR" sz="1100" dirty="0"/>
              <a:t> Pages </a:t>
            </a:r>
          </a:p>
        </p:txBody>
      </p:sp>
    </p:spTree>
    <p:extLst>
      <p:ext uri="{BB962C8B-B14F-4D97-AF65-F5344CB8AC3E}">
        <p14:creationId xmlns:p14="http://schemas.microsoft.com/office/powerpoint/2010/main" val="240834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1BF5-C4AD-4964-A9C6-E5747B24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087"/>
          </a:xfrm>
        </p:spPr>
        <p:txBody>
          <a:bodyPr/>
          <a:lstStyle/>
          <a:p>
            <a:pPr algn="ctr"/>
            <a:r>
              <a:rPr lang="fr-FR" dirty="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7F978-C8CB-4D2C-B7B8-CDADE1FA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864" y="1069252"/>
            <a:ext cx="4739936" cy="510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Afin de rendre le site plus rapide, il a fallu le rendre moins volumineux :</a:t>
            </a:r>
          </a:p>
          <a:p>
            <a:endParaRPr lang="fr-FR" sz="1800" dirty="0"/>
          </a:p>
          <a:p>
            <a:r>
              <a:rPr lang="fr-FR" sz="1800" dirty="0"/>
              <a:t>Des titres ainsi que des citations étaient utilisés sous forme d’image :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Outre des problèmes d’affichages en version mobile (voir </a:t>
            </a:r>
            <a:r>
              <a:rPr lang="fr-FR" sz="1400" dirty="0" err="1"/>
              <a:t>screenshot</a:t>
            </a:r>
            <a:r>
              <a:rPr lang="fr-FR" sz="1400" dirty="0"/>
              <a:t>) et une mauvaise pratique SEO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Le site est plus volumineux avec l’utilisation de 3 images non-obligatoires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445CF-316F-4C26-9EF8-7DF78896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7" y="2015929"/>
            <a:ext cx="2312958" cy="9398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57C8CF-E21A-4B4A-A1FA-49782DCF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71" y="2153347"/>
            <a:ext cx="3111510" cy="6649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87B38F-75DD-4924-819C-705BC4A4A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509" y="3026867"/>
            <a:ext cx="3629025" cy="8953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8358AE-E973-478A-A01B-2969EE2BC9A8}"/>
              </a:ext>
            </a:extLst>
          </p:cNvPr>
          <p:cNvSpPr txBox="1"/>
          <p:nvPr/>
        </p:nvSpPr>
        <p:spPr>
          <a:xfrm>
            <a:off x="2208862" y="1692156"/>
            <a:ext cx="2110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Affichage simulé sur IPhone X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B1C57F2-B172-4A78-855F-A1C1201D0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36" y="4367766"/>
            <a:ext cx="3343275" cy="9810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3ED2B5-6ECA-4ACD-82FC-9D81FC9D8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708" y="5197366"/>
            <a:ext cx="2714625" cy="171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44ACA-E740-48DE-B64D-355B53E02D73}"/>
              </a:ext>
            </a:extLst>
          </p:cNvPr>
          <p:cNvSpPr/>
          <p:nvPr/>
        </p:nvSpPr>
        <p:spPr>
          <a:xfrm>
            <a:off x="488272" y="1624614"/>
            <a:ext cx="5939161" cy="2743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B8233-8411-4AC7-8181-3984F8021CD3}"/>
              </a:ext>
            </a:extLst>
          </p:cNvPr>
          <p:cNvSpPr/>
          <p:nvPr/>
        </p:nvSpPr>
        <p:spPr>
          <a:xfrm>
            <a:off x="1677880" y="4598633"/>
            <a:ext cx="3343275" cy="98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6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713AE-90F9-4A8C-81BD-7575B296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49411"/>
          </a:xfrm>
        </p:spPr>
        <p:txBody>
          <a:bodyPr/>
          <a:lstStyle/>
          <a:p>
            <a:pPr algn="ctr"/>
            <a:r>
              <a:rPr lang="fr-FR" dirty="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EB99F-9A2C-4EF6-9B73-BA431E32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886" y="967666"/>
            <a:ext cx="4668914" cy="5209297"/>
          </a:xfrm>
        </p:spPr>
        <p:txBody>
          <a:bodyPr/>
          <a:lstStyle/>
          <a:p>
            <a:endParaRPr lang="fr-FR" dirty="0"/>
          </a:p>
          <a:p>
            <a:r>
              <a:rPr lang="fr-FR" sz="1800" dirty="0"/>
              <a:t>Utilisation d’images trop volumineuse:</a:t>
            </a:r>
          </a:p>
          <a:p>
            <a:endParaRPr lang="fr-FR" sz="1800" dirty="0"/>
          </a:p>
          <a:p>
            <a:endParaRPr lang="fr-FR" sz="1800" dirty="0"/>
          </a:p>
          <a:p>
            <a:pPr lvl="1"/>
            <a:r>
              <a:rPr lang="fr-FR" sz="1400" dirty="0"/>
              <a:t>Certaines images sont des .</a:t>
            </a:r>
            <a:r>
              <a:rPr lang="fr-FR" sz="1400" dirty="0" err="1"/>
              <a:t>bmp</a:t>
            </a:r>
            <a:r>
              <a:rPr lang="fr-FR" sz="1400" dirty="0"/>
              <a:t> (extensions plus volumineuse que .png / .jpg)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D’autre sont d’une dimension trop grande pour leur utilisation</a:t>
            </a:r>
          </a:p>
          <a:p>
            <a:pPr lvl="1"/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CA250A-3C3E-4D4A-AAA3-D8291FC1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54" y="1903150"/>
            <a:ext cx="3171825" cy="1314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E6C227-886D-4AC9-8856-9DF806CCD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92" y="3180425"/>
            <a:ext cx="2571750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C6767C-ED8F-45B6-B6A2-E32941AA9691}"/>
              </a:ext>
            </a:extLst>
          </p:cNvPr>
          <p:cNvSpPr/>
          <p:nvPr/>
        </p:nvSpPr>
        <p:spPr>
          <a:xfrm>
            <a:off x="1609007" y="1757779"/>
            <a:ext cx="3967717" cy="1793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98F8C0-0966-4694-8C69-C2DE1F3F5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742" y="3942425"/>
            <a:ext cx="952500" cy="11239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5A686C-D0F9-4739-90D8-8809E27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967" y="3942425"/>
            <a:ext cx="971550" cy="11049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587BA2B-2FBD-4D0D-BF48-165BF6C71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342" y="5066375"/>
            <a:ext cx="2019300" cy="152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CFA05D6-0B02-4D77-A1ED-58F26377A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04" y="5077472"/>
            <a:ext cx="1895475" cy="152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616338-120F-46AC-8B9B-EE7BB5265C82}"/>
              </a:ext>
            </a:extLst>
          </p:cNvPr>
          <p:cNvSpPr/>
          <p:nvPr/>
        </p:nvSpPr>
        <p:spPr>
          <a:xfrm>
            <a:off x="1185652" y="3790765"/>
            <a:ext cx="4814425" cy="157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F61D-9B8F-48AB-A182-EA603967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623"/>
          </a:xfrm>
        </p:spPr>
        <p:txBody>
          <a:bodyPr/>
          <a:lstStyle/>
          <a:p>
            <a:pPr algn="ctr"/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234D4-8711-4DF9-9772-479B89F4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16" y="923278"/>
            <a:ext cx="4562383" cy="525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Pour améliorer l’accessibilité, des problèmes d’affichages ont du être réglés :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Titre et éléments non visible sur la page 2: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Suite à une mauvaise gestion des couleurs / background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r>
              <a:rPr lang="fr-FR" sz="1800" dirty="0" err="1"/>
              <a:t>Toggle</a:t>
            </a:r>
            <a:r>
              <a:rPr lang="fr-FR" sz="1800" dirty="0"/>
              <a:t> de navigation obsolète sur la page 2:</a:t>
            </a:r>
          </a:p>
          <a:p>
            <a:endParaRPr lang="fr-FR" sz="1800" dirty="0"/>
          </a:p>
          <a:p>
            <a:pPr lvl="1"/>
            <a:r>
              <a:rPr lang="fr-FR" sz="1400" dirty="0"/>
              <a:t>Pas de menu déroulant en mode mobile, ainsi que les liens hors de la page (voir sc)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Mauvais fichiers </a:t>
            </a:r>
            <a:r>
              <a:rPr lang="fr-FR" sz="1400" dirty="0" err="1"/>
              <a:t>css</a:t>
            </a:r>
            <a:r>
              <a:rPr lang="fr-FR" sz="1400" dirty="0"/>
              <a:t> et </a:t>
            </a:r>
            <a:r>
              <a:rPr lang="fr-FR" sz="1400" dirty="0" err="1"/>
              <a:t>js</a:t>
            </a:r>
            <a:r>
              <a:rPr lang="fr-FR" sz="1400" dirty="0"/>
              <a:t> renseigné dans l’html de la page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483CCE-0B10-47B3-BF80-8AD38A61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" y="1044397"/>
            <a:ext cx="6027278" cy="5011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84B63C-565F-4AB7-9E16-F186C5651773}"/>
              </a:ext>
            </a:extLst>
          </p:cNvPr>
          <p:cNvSpPr/>
          <p:nvPr/>
        </p:nvSpPr>
        <p:spPr>
          <a:xfrm>
            <a:off x="692458" y="1855433"/>
            <a:ext cx="5619565" cy="1766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CB658-C8D1-4387-A3C9-374CB3B131B0}"/>
              </a:ext>
            </a:extLst>
          </p:cNvPr>
          <p:cNvSpPr/>
          <p:nvPr/>
        </p:nvSpPr>
        <p:spPr>
          <a:xfrm>
            <a:off x="2237173" y="1233996"/>
            <a:ext cx="4288345" cy="40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2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BB5CA-B8E2-4D55-82ED-1F4630F8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84922"/>
          </a:xfrm>
        </p:spPr>
        <p:txBody>
          <a:bodyPr/>
          <a:lstStyle/>
          <a:p>
            <a:pPr algn="ctr"/>
            <a:r>
              <a:rPr lang="fr-FR" dirty="0"/>
              <a:t>Accessibilité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95362-66C8-40D7-B8A8-12766955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396" y="1003178"/>
            <a:ext cx="4633404" cy="5173785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Pas d’animation :active sur les lien de la </a:t>
            </a:r>
            <a:r>
              <a:rPr lang="fr-FR" sz="1800" dirty="0" err="1"/>
              <a:t>navbar</a:t>
            </a:r>
            <a:r>
              <a:rPr lang="fr-FR" sz="1800" dirty="0"/>
              <a:t> 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Des animation :</a:t>
            </a:r>
            <a:r>
              <a:rPr lang="fr-FR" sz="1400" dirty="0" err="1"/>
              <a:t>hover</a:t>
            </a:r>
            <a:r>
              <a:rPr lang="fr-FR" sz="1400" dirty="0"/>
              <a:t> ou :active sont essentiels afin d’améliorer l’accessibilité des utilisateurs sur mobile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Police de paragraphe trop petite pour certain mobile: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Google préconise une police de 12px ou plus, ici elle est de 11px pour les paragraphes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439187-28D7-4ADD-B7B9-384784FB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93" y="2636401"/>
            <a:ext cx="2133415" cy="3540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3E4D34-7F94-41E7-A518-BC3F0DCC8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96" y="1849937"/>
            <a:ext cx="4633404" cy="540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67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7CB59-AFCE-49B2-8C1C-4F10CC4F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05023"/>
          </a:xfrm>
        </p:spPr>
        <p:txBody>
          <a:bodyPr/>
          <a:lstStyle/>
          <a:p>
            <a:pPr algn="ctr"/>
            <a:r>
              <a:rPr lang="fr-FR" dirty="0"/>
              <a:t>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FAE0B-F7C8-48E4-B95E-9EB9E9BD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167" y="923278"/>
            <a:ext cx="4979633" cy="525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Le SEO est étentier à un site et s’améliore avec des pratiques efficaces et d’autre à éviter :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Mauvais keywords renseigné: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Plusieurs fois le même keyword renseigné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Pas de titre et descriptions renseignés dans les pages html: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La non-présence ou mauvaise utilisation de titre/description amène une mauvaise SEO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Erreur W3C: Mauvais attribut « </a:t>
            </a:r>
            <a:r>
              <a:rPr lang="fr-FR" sz="1800" dirty="0" err="1"/>
              <a:t>lang</a:t>
            </a:r>
            <a:r>
              <a:rPr lang="fr-FR" sz="1800" dirty="0"/>
              <a:t> » renseigné:</a:t>
            </a: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L’attribut « </a:t>
            </a:r>
            <a:r>
              <a:rPr lang="fr-FR" sz="1400" dirty="0" err="1"/>
              <a:t>lang</a:t>
            </a:r>
            <a:r>
              <a:rPr lang="fr-FR" sz="1400" dirty="0"/>
              <a:t>=‘’Default ’’ » n’existe pas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E144BD-2C53-4FE1-A8D8-41A3DE3F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6" y="2139518"/>
            <a:ext cx="5947264" cy="43056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82699E-01A2-4AA6-A971-AD624CD05224}"/>
              </a:ext>
            </a:extLst>
          </p:cNvPr>
          <p:cNvSpPr/>
          <p:nvPr/>
        </p:nvSpPr>
        <p:spPr>
          <a:xfrm>
            <a:off x="355107" y="3036163"/>
            <a:ext cx="3444535" cy="19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963B9-6962-4C86-A208-C491B29E9D44}"/>
              </a:ext>
            </a:extLst>
          </p:cNvPr>
          <p:cNvSpPr/>
          <p:nvPr/>
        </p:nvSpPr>
        <p:spPr>
          <a:xfrm>
            <a:off x="257453" y="5885895"/>
            <a:ext cx="2104008" cy="19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2BA9D-E2C0-4918-9AEF-7679826BEFD8}"/>
              </a:ext>
            </a:extLst>
          </p:cNvPr>
          <p:cNvSpPr/>
          <p:nvPr/>
        </p:nvSpPr>
        <p:spPr>
          <a:xfrm>
            <a:off x="315158" y="2312632"/>
            <a:ext cx="1988598" cy="19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00A04B-3A15-43C1-A165-7A4A10CA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6" y="1881125"/>
            <a:ext cx="5947264" cy="1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67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726</Words>
  <Application>Microsoft Office PowerPoint</Application>
  <PresentationFormat>Grand écran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Optimiser un site web existant</vt:lpstr>
      <vt:lpstr>SOMMAIRE</vt:lpstr>
      <vt:lpstr>Présentation du site</vt:lpstr>
      <vt:lpstr>Problèmes de l’ancienne version</vt:lpstr>
      <vt:lpstr>Performances</vt:lpstr>
      <vt:lpstr>Performances</vt:lpstr>
      <vt:lpstr>Accessibilité</vt:lpstr>
      <vt:lpstr>Accessibilité</vt:lpstr>
      <vt:lpstr>SEO</vt:lpstr>
      <vt:lpstr>SEO</vt:lpstr>
      <vt:lpstr>SEO</vt:lpstr>
      <vt:lpstr>Améliorations apportées</vt:lpstr>
      <vt:lpstr>Performance</vt:lpstr>
      <vt:lpstr>Accessibilité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Optimiser un site web existant</dc:title>
  <dc:creator>Tarik</dc:creator>
  <cp:lastModifiedBy>Tarik</cp:lastModifiedBy>
  <cp:revision>19</cp:revision>
  <dcterms:created xsi:type="dcterms:W3CDTF">2020-12-17T13:22:25Z</dcterms:created>
  <dcterms:modified xsi:type="dcterms:W3CDTF">2020-12-17T16:17:25Z</dcterms:modified>
</cp:coreProperties>
</file>