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4714200" cy="2004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35" userDrawn="1">
          <p15:clr>
            <a:srgbClr val="A4A3A4"/>
          </p15:clr>
        </p15:guide>
        <p15:guide id="2" pos="7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D8A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19"/>
  </p:normalViewPr>
  <p:slideViewPr>
    <p:cSldViewPr snapToGrid="0" snapToObjects="1" showGuides="1">
      <p:cViewPr varScale="1">
        <p:scale>
          <a:sx n="52" d="100"/>
          <a:sy n="52" d="100"/>
        </p:scale>
        <p:origin x="4016" y="200"/>
      </p:cViewPr>
      <p:guideLst>
        <p:guide orient="horz" pos="6335"/>
        <p:guide pos="7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3565" y="3279794"/>
            <a:ext cx="21007070" cy="6977098"/>
          </a:xfrm>
        </p:spPr>
        <p:txBody>
          <a:bodyPr anchor="b"/>
          <a:lstStyle>
            <a:lvl1pPr algn="ctr">
              <a:defRPr sz="162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9275" y="10525955"/>
            <a:ext cx="18535650" cy="4838505"/>
          </a:xfrm>
        </p:spPr>
        <p:txBody>
          <a:bodyPr/>
          <a:lstStyle>
            <a:lvl1pPr marL="0" indent="0" algn="ctr">
              <a:buNone/>
              <a:defRPr sz="6487"/>
            </a:lvl1pPr>
            <a:lvl2pPr marL="1235720" indent="0" algn="ctr">
              <a:buNone/>
              <a:defRPr sz="5406"/>
            </a:lvl2pPr>
            <a:lvl3pPr marL="2471440" indent="0" algn="ctr">
              <a:buNone/>
              <a:defRPr sz="4865"/>
            </a:lvl3pPr>
            <a:lvl4pPr marL="3707160" indent="0" algn="ctr">
              <a:buNone/>
              <a:defRPr sz="4324"/>
            </a:lvl4pPr>
            <a:lvl5pPr marL="4942881" indent="0" algn="ctr">
              <a:buNone/>
              <a:defRPr sz="4324"/>
            </a:lvl5pPr>
            <a:lvl6pPr marL="6178601" indent="0" algn="ctr">
              <a:buNone/>
              <a:defRPr sz="4324"/>
            </a:lvl6pPr>
            <a:lvl7pPr marL="7414321" indent="0" algn="ctr">
              <a:buNone/>
              <a:defRPr sz="4324"/>
            </a:lvl7pPr>
            <a:lvl8pPr marL="8650041" indent="0" algn="ctr">
              <a:buNone/>
              <a:defRPr sz="4324"/>
            </a:lvl8pPr>
            <a:lvl9pPr marL="9885761" indent="0" algn="ctr">
              <a:buNone/>
              <a:defRPr sz="432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4B8B-0584-AB4C-9AC7-E82F082664A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1832-623E-FD43-8076-59F8D04A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4B8B-0584-AB4C-9AC7-E82F082664A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1832-623E-FD43-8076-59F8D04A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86101" y="1066976"/>
            <a:ext cx="5328999" cy="1698348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9102" y="1066976"/>
            <a:ext cx="15678071" cy="1698348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4B8B-0584-AB4C-9AC7-E82F082664A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1832-623E-FD43-8076-59F8D04A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4B8B-0584-AB4C-9AC7-E82F082664A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1832-623E-FD43-8076-59F8D04A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230" y="4996239"/>
            <a:ext cx="21315998" cy="8336331"/>
          </a:xfrm>
        </p:spPr>
        <p:txBody>
          <a:bodyPr anchor="b"/>
          <a:lstStyle>
            <a:lvl1pPr>
              <a:defRPr sz="162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6230" y="13411435"/>
            <a:ext cx="21315998" cy="4383880"/>
          </a:xfrm>
        </p:spPr>
        <p:txBody>
          <a:bodyPr/>
          <a:lstStyle>
            <a:lvl1pPr marL="0" indent="0">
              <a:buNone/>
              <a:defRPr sz="6487">
                <a:solidFill>
                  <a:schemeClr val="tx1"/>
                </a:solidFill>
              </a:defRPr>
            </a:lvl1pPr>
            <a:lvl2pPr marL="1235720" indent="0">
              <a:buNone/>
              <a:defRPr sz="5406">
                <a:solidFill>
                  <a:schemeClr val="tx1">
                    <a:tint val="75000"/>
                  </a:schemeClr>
                </a:solidFill>
              </a:defRPr>
            </a:lvl2pPr>
            <a:lvl3pPr marL="2471440" indent="0">
              <a:buNone/>
              <a:defRPr sz="4865">
                <a:solidFill>
                  <a:schemeClr val="tx1">
                    <a:tint val="75000"/>
                  </a:schemeClr>
                </a:solidFill>
              </a:defRPr>
            </a:lvl3pPr>
            <a:lvl4pPr marL="3707160" indent="0">
              <a:buNone/>
              <a:defRPr sz="4324">
                <a:solidFill>
                  <a:schemeClr val="tx1">
                    <a:tint val="75000"/>
                  </a:schemeClr>
                </a:solidFill>
              </a:defRPr>
            </a:lvl4pPr>
            <a:lvl5pPr marL="4942881" indent="0">
              <a:buNone/>
              <a:defRPr sz="4324">
                <a:solidFill>
                  <a:schemeClr val="tx1">
                    <a:tint val="75000"/>
                  </a:schemeClr>
                </a:solidFill>
              </a:defRPr>
            </a:lvl5pPr>
            <a:lvl6pPr marL="6178601" indent="0">
              <a:buNone/>
              <a:defRPr sz="4324">
                <a:solidFill>
                  <a:schemeClr val="tx1">
                    <a:tint val="75000"/>
                  </a:schemeClr>
                </a:solidFill>
              </a:defRPr>
            </a:lvl6pPr>
            <a:lvl7pPr marL="7414321" indent="0">
              <a:buNone/>
              <a:defRPr sz="4324">
                <a:solidFill>
                  <a:schemeClr val="tx1">
                    <a:tint val="75000"/>
                  </a:schemeClr>
                </a:solidFill>
              </a:defRPr>
            </a:lvl7pPr>
            <a:lvl8pPr marL="8650041" indent="0">
              <a:buNone/>
              <a:defRPr sz="4324">
                <a:solidFill>
                  <a:schemeClr val="tx1">
                    <a:tint val="75000"/>
                  </a:schemeClr>
                </a:solidFill>
              </a:defRPr>
            </a:lvl8pPr>
            <a:lvl9pPr marL="9885761" indent="0">
              <a:buNone/>
              <a:defRPr sz="4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4B8B-0584-AB4C-9AC7-E82F082664A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1832-623E-FD43-8076-59F8D04A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9101" y="5334882"/>
            <a:ext cx="10503535" cy="12715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11564" y="5334882"/>
            <a:ext cx="10503535" cy="12715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4B8B-0584-AB4C-9AC7-E82F082664A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1832-623E-FD43-8076-59F8D04A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320" y="1066981"/>
            <a:ext cx="21315998" cy="3873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323" y="4912732"/>
            <a:ext cx="10455263" cy="2407654"/>
          </a:xfrm>
        </p:spPr>
        <p:txBody>
          <a:bodyPr anchor="b"/>
          <a:lstStyle>
            <a:lvl1pPr marL="0" indent="0">
              <a:buNone/>
              <a:defRPr sz="6487" b="1"/>
            </a:lvl1pPr>
            <a:lvl2pPr marL="1235720" indent="0">
              <a:buNone/>
              <a:defRPr sz="5406" b="1"/>
            </a:lvl2pPr>
            <a:lvl3pPr marL="2471440" indent="0">
              <a:buNone/>
              <a:defRPr sz="4865" b="1"/>
            </a:lvl3pPr>
            <a:lvl4pPr marL="3707160" indent="0">
              <a:buNone/>
              <a:defRPr sz="4324" b="1"/>
            </a:lvl4pPr>
            <a:lvl5pPr marL="4942881" indent="0">
              <a:buNone/>
              <a:defRPr sz="4324" b="1"/>
            </a:lvl5pPr>
            <a:lvl6pPr marL="6178601" indent="0">
              <a:buNone/>
              <a:defRPr sz="4324" b="1"/>
            </a:lvl6pPr>
            <a:lvl7pPr marL="7414321" indent="0">
              <a:buNone/>
              <a:defRPr sz="4324" b="1"/>
            </a:lvl7pPr>
            <a:lvl8pPr marL="8650041" indent="0">
              <a:buNone/>
              <a:defRPr sz="4324" b="1"/>
            </a:lvl8pPr>
            <a:lvl9pPr marL="9885761" indent="0">
              <a:buNone/>
              <a:defRPr sz="43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2323" y="7320386"/>
            <a:ext cx="10455263" cy="107671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11565" y="4912732"/>
            <a:ext cx="10506754" cy="2407654"/>
          </a:xfrm>
        </p:spPr>
        <p:txBody>
          <a:bodyPr anchor="b"/>
          <a:lstStyle>
            <a:lvl1pPr marL="0" indent="0">
              <a:buNone/>
              <a:defRPr sz="6487" b="1"/>
            </a:lvl1pPr>
            <a:lvl2pPr marL="1235720" indent="0">
              <a:buNone/>
              <a:defRPr sz="5406" b="1"/>
            </a:lvl2pPr>
            <a:lvl3pPr marL="2471440" indent="0">
              <a:buNone/>
              <a:defRPr sz="4865" b="1"/>
            </a:lvl3pPr>
            <a:lvl4pPr marL="3707160" indent="0">
              <a:buNone/>
              <a:defRPr sz="4324" b="1"/>
            </a:lvl4pPr>
            <a:lvl5pPr marL="4942881" indent="0">
              <a:buNone/>
              <a:defRPr sz="4324" b="1"/>
            </a:lvl5pPr>
            <a:lvl6pPr marL="6178601" indent="0">
              <a:buNone/>
              <a:defRPr sz="4324" b="1"/>
            </a:lvl6pPr>
            <a:lvl7pPr marL="7414321" indent="0">
              <a:buNone/>
              <a:defRPr sz="4324" b="1"/>
            </a:lvl7pPr>
            <a:lvl8pPr marL="8650041" indent="0">
              <a:buNone/>
              <a:defRPr sz="4324" b="1"/>
            </a:lvl8pPr>
            <a:lvl9pPr marL="9885761" indent="0">
              <a:buNone/>
              <a:defRPr sz="43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11565" y="7320386"/>
            <a:ext cx="10506754" cy="107671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4B8B-0584-AB4C-9AC7-E82F082664A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1832-623E-FD43-8076-59F8D04A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4B8B-0584-AB4C-9AC7-E82F082664A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1832-623E-FD43-8076-59F8D04A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4B8B-0584-AB4C-9AC7-E82F082664A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1832-623E-FD43-8076-59F8D04A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0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320" y="1336040"/>
            <a:ext cx="7970973" cy="4676140"/>
          </a:xfrm>
        </p:spPr>
        <p:txBody>
          <a:bodyPr anchor="b"/>
          <a:lstStyle>
            <a:lvl1pPr>
              <a:defRPr sz="86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6754" y="2885480"/>
            <a:ext cx="12511564" cy="14241815"/>
          </a:xfrm>
        </p:spPr>
        <p:txBody>
          <a:bodyPr/>
          <a:lstStyle>
            <a:lvl1pPr>
              <a:defRPr sz="8649"/>
            </a:lvl1pPr>
            <a:lvl2pPr>
              <a:defRPr sz="7568"/>
            </a:lvl2pPr>
            <a:lvl3pPr>
              <a:defRPr sz="6487"/>
            </a:lvl3pPr>
            <a:lvl4pPr>
              <a:defRPr sz="5406"/>
            </a:lvl4pPr>
            <a:lvl5pPr>
              <a:defRPr sz="5406"/>
            </a:lvl5pPr>
            <a:lvl6pPr>
              <a:defRPr sz="5406"/>
            </a:lvl6pPr>
            <a:lvl7pPr>
              <a:defRPr sz="5406"/>
            </a:lvl7pPr>
            <a:lvl8pPr>
              <a:defRPr sz="5406"/>
            </a:lvl8pPr>
            <a:lvl9pPr>
              <a:defRPr sz="540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320" y="6012180"/>
            <a:ext cx="7970973" cy="11138307"/>
          </a:xfrm>
        </p:spPr>
        <p:txBody>
          <a:bodyPr/>
          <a:lstStyle>
            <a:lvl1pPr marL="0" indent="0">
              <a:buNone/>
              <a:defRPr sz="4324"/>
            </a:lvl1pPr>
            <a:lvl2pPr marL="1235720" indent="0">
              <a:buNone/>
              <a:defRPr sz="3784"/>
            </a:lvl2pPr>
            <a:lvl3pPr marL="2471440" indent="0">
              <a:buNone/>
              <a:defRPr sz="3243"/>
            </a:lvl3pPr>
            <a:lvl4pPr marL="3707160" indent="0">
              <a:buNone/>
              <a:defRPr sz="2703"/>
            </a:lvl4pPr>
            <a:lvl5pPr marL="4942881" indent="0">
              <a:buNone/>
              <a:defRPr sz="2703"/>
            </a:lvl5pPr>
            <a:lvl6pPr marL="6178601" indent="0">
              <a:buNone/>
              <a:defRPr sz="2703"/>
            </a:lvl6pPr>
            <a:lvl7pPr marL="7414321" indent="0">
              <a:buNone/>
              <a:defRPr sz="2703"/>
            </a:lvl7pPr>
            <a:lvl8pPr marL="8650041" indent="0">
              <a:buNone/>
              <a:defRPr sz="2703"/>
            </a:lvl8pPr>
            <a:lvl9pPr marL="9885761" indent="0">
              <a:buNone/>
              <a:defRPr sz="270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4B8B-0584-AB4C-9AC7-E82F082664A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1832-623E-FD43-8076-59F8D04A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320" y="1336040"/>
            <a:ext cx="7970973" cy="4676140"/>
          </a:xfrm>
        </p:spPr>
        <p:txBody>
          <a:bodyPr anchor="b"/>
          <a:lstStyle>
            <a:lvl1pPr>
              <a:defRPr sz="86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06754" y="2885480"/>
            <a:ext cx="12511564" cy="14241815"/>
          </a:xfrm>
        </p:spPr>
        <p:txBody>
          <a:bodyPr anchor="t"/>
          <a:lstStyle>
            <a:lvl1pPr marL="0" indent="0">
              <a:buNone/>
              <a:defRPr sz="8649"/>
            </a:lvl1pPr>
            <a:lvl2pPr marL="1235720" indent="0">
              <a:buNone/>
              <a:defRPr sz="7568"/>
            </a:lvl2pPr>
            <a:lvl3pPr marL="2471440" indent="0">
              <a:buNone/>
              <a:defRPr sz="6487"/>
            </a:lvl3pPr>
            <a:lvl4pPr marL="3707160" indent="0">
              <a:buNone/>
              <a:defRPr sz="5406"/>
            </a:lvl4pPr>
            <a:lvl5pPr marL="4942881" indent="0">
              <a:buNone/>
              <a:defRPr sz="5406"/>
            </a:lvl5pPr>
            <a:lvl6pPr marL="6178601" indent="0">
              <a:buNone/>
              <a:defRPr sz="5406"/>
            </a:lvl6pPr>
            <a:lvl7pPr marL="7414321" indent="0">
              <a:buNone/>
              <a:defRPr sz="5406"/>
            </a:lvl7pPr>
            <a:lvl8pPr marL="8650041" indent="0">
              <a:buNone/>
              <a:defRPr sz="5406"/>
            </a:lvl8pPr>
            <a:lvl9pPr marL="9885761" indent="0">
              <a:buNone/>
              <a:defRPr sz="540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320" y="6012180"/>
            <a:ext cx="7970973" cy="11138307"/>
          </a:xfrm>
        </p:spPr>
        <p:txBody>
          <a:bodyPr/>
          <a:lstStyle>
            <a:lvl1pPr marL="0" indent="0">
              <a:buNone/>
              <a:defRPr sz="4324"/>
            </a:lvl1pPr>
            <a:lvl2pPr marL="1235720" indent="0">
              <a:buNone/>
              <a:defRPr sz="3784"/>
            </a:lvl2pPr>
            <a:lvl3pPr marL="2471440" indent="0">
              <a:buNone/>
              <a:defRPr sz="3243"/>
            </a:lvl3pPr>
            <a:lvl4pPr marL="3707160" indent="0">
              <a:buNone/>
              <a:defRPr sz="2703"/>
            </a:lvl4pPr>
            <a:lvl5pPr marL="4942881" indent="0">
              <a:buNone/>
              <a:defRPr sz="2703"/>
            </a:lvl5pPr>
            <a:lvl6pPr marL="6178601" indent="0">
              <a:buNone/>
              <a:defRPr sz="2703"/>
            </a:lvl6pPr>
            <a:lvl7pPr marL="7414321" indent="0">
              <a:buNone/>
              <a:defRPr sz="2703"/>
            </a:lvl7pPr>
            <a:lvl8pPr marL="8650041" indent="0">
              <a:buNone/>
              <a:defRPr sz="2703"/>
            </a:lvl8pPr>
            <a:lvl9pPr marL="9885761" indent="0">
              <a:buNone/>
              <a:defRPr sz="270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4B8B-0584-AB4C-9AC7-E82F082664A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1832-623E-FD43-8076-59F8D04A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9101" y="1066981"/>
            <a:ext cx="21315998" cy="3873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101" y="5334882"/>
            <a:ext cx="21315998" cy="1271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9101" y="18574672"/>
            <a:ext cx="5560695" cy="1066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4B8B-0584-AB4C-9AC7-E82F082664A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6579" y="18574672"/>
            <a:ext cx="8341043" cy="1066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54404" y="18574672"/>
            <a:ext cx="5560695" cy="1066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1832-623E-FD43-8076-59F8D04A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9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71440" rtl="0" eaLnBrk="1" latinLnBrk="0" hangingPunct="1">
        <a:lnSpc>
          <a:spcPct val="90000"/>
        </a:lnSpc>
        <a:spcBef>
          <a:spcPct val="0"/>
        </a:spcBef>
        <a:buNone/>
        <a:defRPr sz="118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860" indent="-617860" algn="l" defTabSz="2471440" rtl="0" eaLnBrk="1" latinLnBrk="0" hangingPunct="1">
        <a:lnSpc>
          <a:spcPct val="90000"/>
        </a:lnSpc>
        <a:spcBef>
          <a:spcPts val="2703"/>
        </a:spcBef>
        <a:buFont typeface="Arial" panose="020B0604020202020204" pitchFamily="34" charset="0"/>
        <a:buChar char="•"/>
        <a:defRPr sz="7568" kern="1200">
          <a:solidFill>
            <a:schemeClr val="tx1"/>
          </a:solidFill>
          <a:latin typeface="+mn-lt"/>
          <a:ea typeface="+mn-ea"/>
          <a:cs typeface="+mn-cs"/>
        </a:defRPr>
      </a:lvl1pPr>
      <a:lvl2pPr marL="1853580" indent="-617860" algn="l" defTabSz="2471440" rtl="0" eaLnBrk="1" latinLnBrk="0" hangingPunct="1">
        <a:lnSpc>
          <a:spcPct val="90000"/>
        </a:lnSpc>
        <a:spcBef>
          <a:spcPts val="1351"/>
        </a:spcBef>
        <a:buFont typeface="Arial" panose="020B0604020202020204" pitchFamily="34" charset="0"/>
        <a:buChar char="•"/>
        <a:defRPr sz="6487" kern="1200">
          <a:solidFill>
            <a:schemeClr val="tx1"/>
          </a:solidFill>
          <a:latin typeface="+mn-lt"/>
          <a:ea typeface="+mn-ea"/>
          <a:cs typeface="+mn-cs"/>
        </a:defRPr>
      </a:lvl2pPr>
      <a:lvl3pPr marL="3089300" indent="-617860" algn="l" defTabSz="2471440" rtl="0" eaLnBrk="1" latinLnBrk="0" hangingPunct="1">
        <a:lnSpc>
          <a:spcPct val="90000"/>
        </a:lnSpc>
        <a:spcBef>
          <a:spcPts val="1351"/>
        </a:spcBef>
        <a:buFont typeface="Arial" panose="020B0604020202020204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3pPr>
      <a:lvl4pPr marL="4325021" indent="-617860" algn="l" defTabSz="2471440" rtl="0" eaLnBrk="1" latinLnBrk="0" hangingPunct="1">
        <a:lnSpc>
          <a:spcPct val="90000"/>
        </a:lnSpc>
        <a:spcBef>
          <a:spcPts val="1351"/>
        </a:spcBef>
        <a:buFont typeface="Arial" panose="020B0604020202020204" pitchFamily="34" charset="0"/>
        <a:buChar char="•"/>
        <a:defRPr sz="4865" kern="1200">
          <a:solidFill>
            <a:schemeClr val="tx1"/>
          </a:solidFill>
          <a:latin typeface="+mn-lt"/>
          <a:ea typeface="+mn-ea"/>
          <a:cs typeface="+mn-cs"/>
        </a:defRPr>
      </a:lvl4pPr>
      <a:lvl5pPr marL="5560741" indent="-617860" algn="l" defTabSz="2471440" rtl="0" eaLnBrk="1" latinLnBrk="0" hangingPunct="1">
        <a:lnSpc>
          <a:spcPct val="90000"/>
        </a:lnSpc>
        <a:spcBef>
          <a:spcPts val="1351"/>
        </a:spcBef>
        <a:buFont typeface="Arial" panose="020B0604020202020204" pitchFamily="34" charset="0"/>
        <a:buChar char="•"/>
        <a:defRPr sz="4865" kern="1200">
          <a:solidFill>
            <a:schemeClr val="tx1"/>
          </a:solidFill>
          <a:latin typeface="+mn-lt"/>
          <a:ea typeface="+mn-ea"/>
          <a:cs typeface="+mn-cs"/>
        </a:defRPr>
      </a:lvl5pPr>
      <a:lvl6pPr marL="6796461" indent="-617860" algn="l" defTabSz="2471440" rtl="0" eaLnBrk="1" latinLnBrk="0" hangingPunct="1">
        <a:lnSpc>
          <a:spcPct val="90000"/>
        </a:lnSpc>
        <a:spcBef>
          <a:spcPts val="1351"/>
        </a:spcBef>
        <a:buFont typeface="Arial" panose="020B0604020202020204" pitchFamily="34" charset="0"/>
        <a:buChar char="•"/>
        <a:defRPr sz="4865" kern="1200">
          <a:solidFill>
            <a:schemeClr val="tx1"/>
          </a:solidFill>
          <a:latin typeface="+mn-lt"/>
          <a:ea typeface="+mn-ea"/>
          <a:cs typeface="+mn-cs"/>
        </a:defRPr>
      </a:lvl6pPr>
      <a:lvl7pPr marL="8032181" indent="-617860" algn="l" defTabSz="2471440" rtl="0" eaLnBrk="1" latinLnBrk="0" hangingPunct="1">
        <a:lnSpc>
          <a:spcPct val="90000"/>
        </a:lnSpc>
        <a:spcBef>
          <a:spcPts val="1351"/>
        </a:spcBef>
        <a:buFont typeface="Arial" panose="020B0604020202020204" pitchFamily="34" charset="0"/>
        <a:buChar char="•"/>
        <a:defRPr sz="4865" kern="1200">
          <a:solidFill>
            <a:schemeClr val="tx1"/>
          </a:solidFill>
          <a:latin typeface="+mn-lt"/>
          <a:ea typeface="+mn-ea"/>
          <a:cs typeface="+mn-cs"/>
        </a:defRPr>
      </a:lvl7pPr>
      <a:lvl8pPr marL="9267901" indent="-617860" algn="l" defTabSz="2471440" rtl="0" eaLnBrk="1" latinLnBrk="0" hangingPunct="1">
        <a:lnSpc>
          <a:spcPct val="90000"/>
        </a:lnSpc>
        <a:spcBef>
          <a:spcPts val="1351"/>
        </a:spcBef>
        <a:buFont typeface="Arial" panose="020B0604020202020204" pitchFamily="34" charset="0"/>
        <a:buChar char="•"/>
        <a:defRPr sz="4865" kern="1200">
          <a:solidFill>
            <a:schemeClr val="tx1"/>
          </a:solidFill>
          <a:latin typeface="+mn-lt"/>
          <a:ea typeface="+mn-ea"/>
          <a:cs typeface="+mn-cs"/>
        </a:defRPr>
      </a:lvl8pPr>
      <a:lvl9pPr marL="10503621" indent="-617860" algn="l" defTabSz="2471440" rtl="0" eaLnBrk="1" latinLnBrk="0" hangingPunct="1">
        <a:lnSpc>
          <a:spcPct val="90000"/>
        </a:lnSpc>
        <a:spcBef>
          <a:spcPts val="1351"/>
        </a:spcBef>
        <a:buFont typeface="Arial" panose="020B0604020202020204" pitchFamily="34" charset="0"/>
        <a:buChar char="•"/>
        <a:defRPr sz="4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71440" rtl="0" eaLnBrk="1" latinLnBrk="0" hangingPunct="1">
        <a:defRPr sz="4865" kern="1200">
          <a:solidFill>
            <a:schemeClr val="tx1"/>
          </a:solidFill>
          <a:latin typeface="+mn-lt"/>
          <a:ea typeface="+mn-ea"/>
          <a:cs typeface="+mn-cs"/>
        </a:defRPr>
      </a:lvl1pPr>
      <a:lvl2pPr marL="1235720" algn="l" defTabSz="2471440" rtl="0" eaLnBrk="1" latinLnBrk="0" hangingPunct="1">
        <a:defRPr sz="4865" kern="1200">
          <a:solidFill>
            <a:schemeClr val="tx1"/>
          </a:solidFill>
          <a:latin typeface="+mn-lt"/>
          <a:ea typeface="+mn-ea"/>
          <a:cs typeface="+mn-cs"/>
        </a:defRPr>
      </a:lvl2pPr>
      <a:lvl3pPr marL="2471440" algn="l" defTabSz="2471440" rtl="0" eaLnBrk="1" latinLnBrk="0" hangingPunct="1">
        <a:defRPr sz="4865" kern="1200">
          <a:solidFill>
            <a:schemeClr val="tx1"/>
          </a:solidFill>
          <a:latin typeface="+mn-lt"/>
          <a:ea typeface="+mn-ea"/>
          <a:cs typeface="+mn-cs"/>
        </a:defRPr>
      </a:lvl3pPr>
      <a:lvl4pPr marL="3707160" algn="l" defTabSz="2471440" rtl="0" eaLnBrk="1" latinLnBrk="0" hangingPunct="1">
        <a:defRPr sz="4865" kern="1200">
          <a:solidFill>
            <a:schemeClr val="tx1"/>
          </a:solidFill>
          <a:latin typeface="+mn-lt"/>
          <a:ea typeface="+mn-ea"/>
          <a:cs typeface="+mn-cs"/>
        </a:defRPr>
      </a:lvl4pPr>
      <a:lvl5pPr marL="4942881" algn="l" defTabSz="2471440" rtl="0" eaLnBrk="1" latinLnBrk="0" hangingPunct="1">
        <a:defRPr sz="4865" kern="1200">
          <a:solidFill>
            <a:schemeClr val="tx1"/>
          </a:solidFill>
          <a:latin typeface="+mn-lt"/>
          <a:ea typeface="+mn-ea"/>
          <a:cs typeface="+mn-cs"/>
        </a:defRPr>
      </a:lvl5pPr>
      <a:lvl6pPr marL="6178601" algn="l" defTabSz="2471440" rtl="0" eaLnBrk="1" latinLnBrk="0" hangingPunct="1">
        <a:defRPr sz="4865" kern="1200">
          <a:solidFill>
            <a:schemeClr val="tx1"/>
          </a:solidFill>
          <a:latin typeface="+mn-lt"/>
          <a:ea typeface="+mn-ea"/>
          <a:cs typeface="+mn-cs"/>
        </a:defRPr>
      </a:lvl6pPr>
      <a:lvl7pPr marL="7414321" algn="l" defTabSz="2471440" rtl="0" eaLnBrk="1" latinLnBrk="0" hangingPunct="1">
        <a:defRPr sz="4865" kern="1200">
          <a:solidFill>
            <a:schemeClr val="tx1"/>
          </a:solidFill>
          <a:latin typeface="+mn-lt"/>
          <a:ea typeface="+mn-ea"/>
          <a:cs typeface="+mn-cs"/>
        </a:defRPr>
      </a:lvl7pPr>
      <a:lvl8pPr marL="8650041" algn="l" defTabSz="2471440" rtl="0" eaLnBrk="1" latinLnBrk="0" hangingPunct="1">
        <a:defRPr sz="4865" kern="1200">
          <a:solidFill>
            <a:schemeClr val="tx1"/>
          </a:solidFill>
          <a:latin typeface="+mn-lt"/>
          <a:ea typeface="+mn-ea"/>
          <a:cs typeface="+mn-cs"/>
        </a:defRPr>
      </a:lvl8pPr>
      <a:lvl9pPr marL="9885761" algn="l" defTabSz="2471440" rtl="0" eaLnBrk="1" latinLnBrk="0" hangingPunct="1">
        <a:defRPr sz="4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945ACC2-703E-8B47-B20E-D4027906360E}"/>
              </a:ext>
            </a:extLst>
          </p:cNvPr>
          <p:cNvSpPr/>
          <p:nvPr/>
        </p:nvSpPr>
        <p:spPr>
          <a:xfrm>
            <a:off x="3707027" y="13295870"/>
            <a:ext cx="2298357" cy="1779373"/>
          </a:xfrm>
          <a:prstGeom prst="wedgeRoundRectCallout">
            <a:avLst/>
          </a:prstGeom>
          <a:noFill/>
          <a:ln>
            <a:solidFill>
              <a:srgbClr val="687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87D8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Click here to get redirected to a page that will allow you to change your personal details.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0B6BBF3-9FAB-404E-9B96-4A8D0C0F2E31}"/>
              </a:ext>
            </a:extLst>
          </p:cNvPr>
          <p:cNvSpPr/>
          <p:nvPr/>
        </p:nvSpPr>
        <p:spPr>
          <a:xfrm>
            <a:off x="0" y="15845481"/>
            <a:ext cx="2298357" cy="1779373"/>
          </a:xfrm>
          <a:prstGeom prst="wedgeRoundRectCallout">
            <a:avLst>
              <a:gd name="adj1" fmla="val 86694"/>
              <a:gd name="adj2" fmla="val 6944"/>
              <a:gd name="adj3" fmla="val 16667"/>
            </a:avLst>
          </a:prstGeom>
          <a:noFill/>
          <a:ln>
            <a:solidFill>
              <a:srgbClr val="687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87D8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Click here to get redirected to a page that will allow you to reset your password.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2CD2FFA-069C-AD4D-A6B2-94D1BD50DFC6}"/>
              </a:ext>
            </a:extLst>
          </p:cNvPr>
          <p:cNvSpPr/>
          <p:nvPr/>
        </p:nvSpPr>
        <p:spPr>
          <a:xfrm>
            <a:off x="21554302" y="3587579"/>
            <a:ext cx="2298357" cy="1779373"/>
          </a:xfrm>
          <a:prstGeom prst="wedgeRoundRectCallout">
            <a:avLst>
              <a:gd name="adj1" fmla="val 20028"/>
              <a:gd name="adj2" fmla="val -68056"/>
              <a:gd name="adj3" fmla="val 16667"/>
            </a:avLst>
          </a:prstGeom>
          <a:noFill/>
          <a:ln>
            <a:solidFill>
              <a:srgbClr val="687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87D8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Press ‘Filter’ to filter users movement by the last 7, 14 or 30 days.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93BE2A4-F424-0240-B039-EFF5A2ED475F}"/>
              </a:ext>
            </a:extLst>
          </p:cNvPr>
          <p:cNvSpPr/>
          <p:nvPr/>
        </p:nvSpPr>
        <p:spPr>
          <a:xfrm>
            <a:off x="12682152" y="13295870"/>
            <a:ext cx="2298357" cy="1779373"/>
          </a:xfrm>
          <a:prstGeom prst="wedgeRoundRectCallout">
            <a:avLst/>
          </a:prstGeom>
          <a:noFill/>
          <a:ln>
            <a:solidFill>
              <a:srgbClr val="687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87D8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Click and type in this field to search.</a:t>
            </a:r>
          </a:p>
        </p:txBody>
      </p:sp>
    </p:spTree>
    <p:extLst>
      <p:ext uri="{BB962C8B-B14F-4D97-AF65-F5344CB8AC3E}">
        <p14:creationId xmlns:p14="http://schemas.microsoft.com/office/powerpoint/2010/main" val="298736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62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Panchal, Neerav, (Mr) (s216324181)</dc:creator>
  <cp:lastModifiedBy>Panchal, Neerav, (Mr) (s216324181)</cp:lastModifiedBy>
  <cp:revision>3</cp:revision>
  <dcterms:created xsi:type="dcterms:W3CDTF">2019-10-17T16:20:22Z</dcterms:created>
  <dcterms:modified xsi:type="dcterms:W3CDTF">2019-10-17T16:49:22Z</dcterms:modified>
</cp:coreProperties>
</file>