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20"/>
  </p:notesMasterIdLst>
  <p:sldIdLst>
    <p:sldId id="256" r:id="rId5"/>
    <p:sldId id="258" r:id="rId6"/>
    <p:sldId id="259" r:id="rId7"/>
    <p:sldId id="262" r:id="rId8"/>
    <p:sldId id="261" r:id="rId9"/>
    <p:sldId id="296" r:id="rId10"/>
    <p:sldId id="260" r:id="rId11"/>
    <p:sldId id="270" r:id="rId12"/>
    <p:sldId id="300" r:id="rId13"/>
    <p:sldId id="267" r:id="rId14"/>
    <p:sldId id="297" r:id="rId15"/>
    <p:sldId id="264" r:id="rId16"/>
    <p:sldId id="263" r:id="rId17"/>
    <p:sldId id="301" r:id="rId18"/>
    <p:sldId id="298" r:id="rId19"/>
  </p:sldIdLst>
  <p:sldSz cx="9144000" cy="5143500" type="screen16x9"/>
  <p:notesSz cx="6858000" cy="9144000"/>
  <p:embeddedFontLst>
    <p:embeddedFont>
      <p:font typeface="Nixie One" panose="020B0604020202020204" charset="0"/>
      <p:regular r:id="rId21"/>
    </p:embeddedFont>
    <p:embeddedFont>
      <p:font typeface="Monospac821 BT" panose="020B0609020202020204" pitchFamily="49" charset="0"/>
      <p:regular r:id="rId22"/>
      <p:bold r:id="rId23"/>
      <p:italic r:id="rId24"/>
      <p:boldItalic r:id="rId25"/>
    </p:embeddedFont>
    <p:embeddedFont>
      <p:font typeface="Modern No. 20" panose="02070704070505020303" pitchFamily="18" charset="0"/>
      <p:regular r:id="rId26"/>
    </p:embeddedFont>
    <p:embeddedFont>
      <p:font typeface="Helvetica Neue"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 choudhary" initials="nc" lastIdx="1" clrIdx="0">
    <p:extLst>
      <p:ext uri="{19B8F6BF-5375-455C-9EA6-DF929625EA0E}">
        <p15:presenceInfo xmlns:p15="http://schemas.microsoft.com/office/powerpoint/2012/main" userId="narendra choudha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choudhary" userId="cfec9b08-0e8c-4ff8-92ab-88ab2c38cf08" providerId="ADAL" clId="{217CA948-24FB-486C-A23E-DF40C3724DFE}"/>
    <pc:docChg chg="custSel delSld modSld">
      <pc:chgData name="narendra choudhary" userId="cfec9b08-0e8c-4ff8-92ab-88ab2c38cf08" providerId="ADAL" clId="{217CA948-24FB-486C-A23E-DF40C3724DFE}" dt="2021-03-29T17:48:52.565" v="399" actId="20577"/>
      <pc:docMkLst>
        <pc:docMk/>
      </pc:docMkLst>
      <pc:sldChg chg="delSp modSp mod">
        <pc:chgData name="narendra choudhary" userId="cfec9b08-0e8c-4ff8-92ab-88ab2c38cf08" providerId="ADAL" clId="{217CA948-24FB-486C-A23E-DF40C3724DFE}" dt="2021-03-29T17:13:04.050" v="1" actId="1076"/>
        <pc:sldMkLst>
          <pc:docMk/>
          <pc:sldMk cId="0" sldId="258"/>
        </pc:sldMkLst>
        <pc:spChg chg="mod">
          <ac:chgData name="narendra choudhary" userId="cfec9b08-0e8c-4ff8-92ab-88ab2c38cf08" providerId="ADAL" clId="{217CA948-24FB-486C-A23E-DF40C3724DFE}" dt="2021-03-29T17:13:04.050" v="1" actId="1076"/>
          <ac:spMkLst>
            <pc:docMk/>
            <pc:sldMk cId="0" sldId="258"/>
            <ac:spMk id="351" creationId="{00000000-0000-0000-0000-000000000000}"/>
          </ac:spMkLst>
        </pc:spChg>
        <pc:picChg chg="del">
          <ac:chgData name="narendra choudhary" userId="cfec9b08-0e8c-4ff8-92ab-88ab2c38cf08" providerId="ADAL" clId="{217CA948-24FB-486C-A23E-DF40C3724DFE}" dt="2021-03-29T17:12:56.807" v="0" actId="21"/>
          <ac:picMkLst>
            <pc:docMk/>
            <pc:sldMk cId="0" sldId="258"/>
            <ac:picMk id="353" creationId="{00000000-0000-0000-0000-000000000000}"/>
          </ac:picMkLst>
        </pc:picChg>
      </pc:sldChg>
      <pc:sldChg chg="modSp del mod modClrScheme chgLayout">
        <pc:chgData name="narendra choudhary" userId="cfec9b08-0e8c-4ff8-92ab-88ab2c38cf08" providerId="ADAL" clId="{217CA948-24FB-486C-A23E-DF40C3724DFE}" dt="2021-03-29T17:34:03.585" v="3" actId="2696"/>
        <pc:sldMkLst>
          <pc:docMk/>
          <pc:sldMk cId="0" sldId="266"/>
        </pc:sldMkLst>
        <pc:spChg chg="mod ord">
          <ac:chgData name="narendra choudhary" userId="cfec9b08-0e8c-4ff8-92ab-88ab2c38cf08" providerId="ADAL" clId="{217CA948-24FB-486C-A23E-DF40C3724DFE}" dt="2021-03-29T17:33:54.485" v="2" actId="700"/>
          <ac:spMkLst>
            <pc:docMk/>
            <pc:sldMk cId="0" sldId="266"/>
            <ac:spMk id="423" creationId="{00000000-0000-0000-0000-000000000000}"/>
          </ac:spMkLst>
        </pc:spChg>
        <pc:spChg chg="mod ord">
          <ac:chgData name="narendra choudhary" userId="cfec9b08-0e8c-4ff8-92ab-88ab2c38cf08" providerId="ADAL" clId="{217CA948-24FB-486C-A23E-DF40C3724DFE}" dt="2021-03-29T17:33:54.485" v="2" actId="700"/>
          <ac:spMkLst>
            <pc:docMk/>
            <pc:sldMk cId="0" sldId="266"/>
            <ac:spMk id="424" creationId="{00000000-0000-0000-0000-000000000000}"/>
          </ac:spMkLst>
        </pc:spChg>
      </pc:sldChg>
      <pc:sldChg chg="addSp delSp modSp mod modClrScheme chgLayout">
        <pc:chgData name="narendra choudhary" userId="cfec9b08-0e8c-4ff8-92ab-88ab2c38cf08" providerId="ADAL" clId="{217CA948-24FB-486C-A23E-DF40C3724DFE}" dt="2021-03-29T17:48:52.565" v="399" actId="20577"/>
        <pc:sldMkLst>
          <pc:docMk/>
          <pc:sldMk cId="0" sldId="267"/>
        </pc:sldMkLst>
        <pc:spChg chg="add del mod ord">
          <ac:chgData name="narendra choudhary" userId="cfec9b08-0e8c-4ff8-92ab-88ab2c38cf08" providerId="ADAL" clId="{217CA948-24FB-486C-A23E-DF40C3724DFE}" dt="2021-03-29T17:43:35.504" v="126" actId="478"/>
          <ac:spMkLst>
            <pc:docMk/>
            <pc:sldMk cId="0" sldId="267"/>
            <ac:spMk id="2" creationId="{9F2F0146-C675-4408-AB73-FE84AA25DB5C}"/>
          </ac:spMkLst>
        </pc:spChg>
        <pc:spChg chg="add mod ord">
          <ac:chgData name="narendra choudhary" userId="cfec9b08-0e8c-4ff8-92ab-88ab2c38cf08" providerId="ADAL" clId="{217CA948-24FB-486C-A23E-DF40C3724DFE}" dt="2021-03-29T17:44:40.740" v="156" actId="1076"/>
          <ac:spMkLst>
            <pc:docMk/>
            <pc:sldMk cId="0" sldId="267"/>
            <ac:spMk id="4" creationId="{9EB209E2-F031-41A4-8279-5B34568D2A6F}"/>
          </ac:spMkLst>
        </pc:spChg>
        <pc:spChg chg="add mod ord">
          <ac:chgData name="narendra choudhary" userId="cfec9b08-0e8c-4ff8-92ab-88ab2c38cf08" providerId="ADAL" clId="{217CA948-24FB-486C-A23E-DF40C3724DFE}" dt="2021-03-29T17:48:52.565" v="399" actId="20577"/>
          <ac:spMkLst>
            <pc:docMk/>
            <pc:sldMk cId="0" sldId="267"/>
            <ac:spMk id="5" creationId="{17CAB574-CA02-4AD6-B85C-74ACC07184B3}"/>
          </ac:spMkLst>
        </pc:spChg>
        <pc:spChg chg="del">
          <ac:chgData name="narendra choudhary" userId="cfec9b08-0e8c-4ff8-92ab-88ab2c38cf08" providerId="ADAL" clId="{217CA948-24FB-486C-A23E-DF40C3724DFE}" dt="2021-03-29T17:43:36.941" v="127" actId="478"/>
          <ac:spMkLst>
            <pc:docMk/>
            <pc:sldMk cId="0" sldId="267"/>
            <ac:spMk id="429" creationId="{00000000-0000-0000-0000-000000000000}"/>
          </ac:spMkLst>
        </pc:spChg>
        <pc:spChg chg="del mod ord">
          <ac:chgData name="narendra choudhary" userId="cfec9b08-0e8c-4ff8-92ab-88ab2c38cf08" providerId="ADAL" clId="{217CA948-24FB-486C-A23E-DF40C3724DFE}" dt="2021-03-29T17:43:38.296" v="129" actId="478"/>
          <ac:spMkLst>
            <pc:docMk/>
            <pc:sldMk cId="0" sldId="267"/>
            <ac:spMk id="430" creationId="{00000000-0000-0000-0000-000000000000}"/>
          </ac:spMkLst>
        </pc:spChg>
        <pc:spChg chg="del">
          <ac:chgData name="narendra choudhary" userId="cfec9b08-0e8c-4ff8-92ab-88ab2c38cf08" providerId="ADAL" clId="{217CA948-24FB-486C-A23E-DF40C3724DFE}" dt="2021-03-29T17:43:37.906" v="128" actId="478"/>
          <ac:spMkLst>
            <pc:docMk/>
            <pc:sldMk cId="0" sldId="267"/>
            <ac:spMk id="431" creationId="{00000000-0000-0000-0000-000000000000}"/>
          </ac:spMkLst>
        </pc:spChg>
        <pc:spChg chg="del">
          <ac:chgData name="narendra choudhary" userId="cfec9b08-0e8c-4ff8-92ab-88ab2c38cf08" providerId="ADAL" clId="{217CA948-24FB-486C-A23E-DF40C3724DFE}" dt="2021-03-29T17:43:40.015" v="130" actId="478"/>
          <ac:spMkLst>
            <pc:docMk/>
            <pc:sldMk cId="0" sldId="267"/>
            <ac:spMk id="432" creationId="{00000000-0000-0000-0000-000000000000}"/>
          </ac:spMkLst>
        </pc:spChg>
        <pc:spChg chg="mod ord">
          <ac:chgData name="narendra choudhary" userId="cfec9b08-0e8c-4ff8-92ab-88ab2c38cf08" providerId="ADAL" clId="{217CA948-24FB-486C-A23E-DF40C3724DFE}" dt="2021-03-29T17:44:27.331" v="154" actId="700"/>
          <ac:spMkLst>
            <pc:docMk/>
            <pc:sldMk cId="0" sldId="267"/>
            <ac:spMk id="433" creationId="{00000000-0000-0000-0000-000000000000}"/>
          </ac:spMkLst>
        </pc:spChg>
      </pc:sldChg>
      <pc:sldChg chg="addSp delSp modSp mod modClrScheme chgLayout">
        <pc:chgData name="narendra choudhary" userId="cfec9b08-0e8c-4ff8-92ab-88ab2c38cf08" providerId="ADAL" clId="{217CA948-24FB-486C-A23E-DF40C3724DFE}" dt="2021-03-29T17:36:40.488" v="124" actId="20577"/>
        <pc:sldMkLst>
          <pc:docMk/>
          <pc:sldMk cId="0" sldId="275"/>
        </pc:sldMkLst>
        <pc:spChg chg="add del mod ord">
          <ac:chgData name="narendra choudhary" userId="cfec9b08-0e8c-4ff8-92ab-88ab2c38cf08" providerId="ADAL" clId="{217CA948-24FB-486C-A23E-DF40C3724DFE}" dt="2021-03-29T17:35:05.238" v="44" actId="478"/>
          <ac:spMkLst>
            <pc:docMk/>
            <pc:sldMk cId="0" sldId="275"/>
            <ac:spMk id="2" creationId="{D624B3F1-D454-44B5-B5F2-BC6AE5F445AA}"/>
          </ac:spMkLst>
        </pc:spChg>
        <pc:spChg chg="mod ord">
          <ac:chgData name="narendra choudhary" userId="cfec9b08-0e8c-4ff8-92ab-88ab2c38cf08" providerId="ADAL" clId="{217CA948-24FB-486C-A23E-DF40C3724DFE}" dt="2021-03-29T17:36:40.488" v="124" actId="20577"/>
          <ac:spMkLst>
            <pc:docMk/>
            <pc:sldMk cId="0" sldId="275"/>
            <ac:spMk id="526" creationId="{00000000-0000-0000-0000-000000000000}"/>
          </ac:spMkLst>
        </pc:spChg>
        <pc:spChg chg="mod ord">
          <ac:chgData name="narendra choudhary" userId="cfec9b08-0e8c-4ff8-92ab-88ab2c38cf08" providerId="ADAL" clId="{217CA948-24FB-486C-A23E-DF40C3724DFE}" dt="2021-03-29T17:34:40.594" v="4" actId="700"/>
          <ac:spMkLst>
            <pc:docMk/>
            <pc:sldMk cId="0" sldId="275"/>
            <ac:spMk id="527" creationId="{00000000-0000-0000-0000-000000000000}"/>
          </ac:spMkLst>
        </pc:spChg>
        <pc:spChg chg="del mod">
          <ac:chgData name="narendra choudhary" userId="cfec9b08-0e8c-4ff8-92ab-88ab2c38cf08" providerId="ADAL" clId="{217CA948-24FB-486C-A23E-DF40C3724DFE}" dt="2021-03-29T17:35:02.334" v="42" actId="478"/>
          <ac:spMkLst>
            <pc:docMk/>
            <pc:sldMk cId="0" sldId="275"/>
            <ac:spMk id="533" creationId="{00000000-0000-0000-0000-000000000000}"/>
          </ac:spMkLst>
        </pc:spChg>
        <pc:spChg chg="del">
          <ac:chgData name="narendra choudhary" userId="cfec9b08-0e8c-4ff8-92ab-88ab2c38cf08" providerId="ADAL" clId="{217CA948-24FB-486C-A23E-DF40C3724DFE}" dt="2021-03-29T17:34:57.560" v="23" actId="478"/>
          <ac:spMkLst>
            <pc:docMk/>
            <pc:sldMk cId="0" sldId="275"/>
            <ac:spMk id="534" creationId="{00000000-0000-0000-0000-000000000000}"/>
          </ac:spMkLst>
        </pc:spChg>
        <pc:spChg chg="del">
          <ac:chgData name="narendra choudhary" userId="cfec9b08-0e8c-4ff8-92ab-88ab2c38cf08" providerId="ADAL" clId="{217CA948-24FB-486C-A23E-DF40C3724DFE}" dt="2021-03-29T17:34:56.317" v="22" actId="478"/>
          <ac:spMkLst>
            <pc:docMk/>
            <pc:sldMk cId="0" sldId="275"/>
            <ac:spMk id="535" creationId="{00000000-0000-0000-0000-000000000000}"/>
          </ac:spMkLst>
        </pc:spChg>
        <pc:spChg chg="del">
          <ac:chgData name="narendra choudhary" userId="cfec9b08-0e8c-4ff8-92ab-88ab2c38cf08" providerId="ADAL" clId="{217CA948-24FB-486C-A23E-DF40C3724DFE}" dt="2021-03-29T17:34:55.362" v="21" actId="478"/>
          <ac:spMkLst>
            <pc:docMk/>
            <pc:sldMk cId="0" sldId="275"/>
            <ac:spMk id="536" creationId="{00000000-0000-0000-0000-000000000000}"/>
          </ac:spMkLst>
        </pc:spChg>
        <pc:spChg chg="del">
          <ac:chgData name="narendra choudhary" userId="cfec9b08-0e8c-4ff8-92ab-88ab2c38cf08" providerId="ADAL" clId="{217CA948-24FB-486C-A23E-DF40C3724DFE}" dt="2021-03-29T17:34:53.619" v="19" actId="478"/>
          <ac:spMkLst>
            <pc:docMk/>
            <pc:sldMk cId="0" sldId="275"/>
            <ac:spMk id="537" creationId="{00000000-0000-0000-0000-000000000000}"/>
          </ac:spMkLst>
        </pc:spChg>
        <pc:spChg chg="del">
          <ac:chgData name="narendra choudhary" userId="cfec9b08-0e8c-4ff8-92ab-88ab2c38cf08" providerId="ADAL" clId="{217CA948-24FB-486C-A23E-DF40C3724DFE}" dt="2021-03-29T17:34:52.189" v="18" actId="478"/>
          <ac:spMkLst>
            <pc:docMk/>
            <pc:sldMk cId="0" sldId="275"/>
            <ac:spMk id="538" creationId="{00000000-0000-0000-0000-000000000000}"/>
          </ac:spMkLst>
        </pc:spChg>
        <pc:spChg chg="del">
          <ac:chgData name="narendra choudhary" userId="cfec9b08-0e8c-4ff8-92ab-88ab2c38cf08" providerId="ADAL" clId="{217CA948-24FB-486C-A23E-DF40C3724DFE}" dt="2021-03-29T17:34:54.492" v="20" actId="478"/>
          <ac:spMkLst>
            <pc:docMk/>
            <pc:sldMk cId="0" sldId="275"/>
            <ac:spMk id="539" creationId="{00000000-0000-0000-0000-000000000000}"/>
          </ac:spMkLst>
        </pc:spChg>
        <pc:spChg chg="del">
          <ac:chgData name="narendra choudhary" userId="cfec9b08-0e8c-4ff8-92ab-88ab2c38cf08" providerId="ADAL" clId="{217CA948-24FB-486C-A23E-DF40C3724DFE}" dt="2021-03-29T17:34:51.175" v="17" actId="478"/>
          <ac:spMkLst>
            <pc:docMk/>
            <pc:sldMk cId="0" sldId="275"/>
            <ac:spMk id="540" creationId="{00000000-0000-0000-0000-000000000000}"/>
          </ac:spMkLst>
        </pc:spChg>
        <pc:spChg chg="del mod">
          <ac:chgData name="narendra choudhary" userId="cfec9b08-0e8c-4ff8-92ab-88ab2c38cf08" providerId="ADAL" clId="{217CA948-24FB-486C-A23E-DF40C3724DFE}" dt="2021-03-29T17:34:45.210" v="6" actId="478"/>
          <ac:spMkLst>
            <pc:docMk/>
            <pc:sldMk cId="0" sldId="275"/>
            <ac:spMk id="541" creationId="{00000000-0000-0000-0000-000000000000}"/>
          </ac:spMkLst>
        </pc:spChg>
        <pc:spChg chg="del mod">
          <ac:chgData name="narendra choudhary" userId="cfec9b08-0e8c-4ff8-92ab-88ab2c38cf08" providerId="ADAL" clId="{217CA948-24FB-486C-A23E-DF40C3724DFE}" dt="2021-03-29T17:34:46.127" v="8" actId="478"/>
          <ac:spMkLst>
            <pc:docMk/>
            <pc:sldMk cId="0" sldId="275"/>
            <ac:spMk id="542" creationId="{00000000-0000-0000-0000-000000000000}"/>
          </ac:spMkLst>
        </pc:spChg>
        <pc:spChg chg="del mod">
          <ac:chgData name="narendra choudhary" userId="cfec9b08-0e8c-4ff8-92ab-88ab2c38cf08" providerId="ADAL" clId="{217CA948-24FB-486C-A23E-DF40C3724DFE}" dt="2021-03-29T17:34:47.269" v="10" actId="478"/>
          <ac:spMkLst>
            <pc:docMk/>
            <pc:sldMk cId="0" sldId="275"/>
            <ac:spMk id="543" creationId="{00000000-0000-0000-0000-000000000000}"/>
          </ac:spMkLst>
        </pc:spChg>
        <pc:spChg chg="del mod">
          <ac:chgData name="narendra choudhary" userId="cfec9b08-0e8c-4ff8-92ab-88ab2c38cf08" providerId="ADAL" clId="{217CA948-24FB-486C-A23E-DF40C3724DFE}" dt="2021-03-29T17:34:47.839" v="12" actId="478"/>
          <ac:spMkLst>
            <pc:docMk/>
            <pc:sldMk cId="0" sldId="275"/>
            <ac:spMk id="544" creationId="{00000000-0000-0000-0000-000000000000}"/>
          </ac:spMkLst>
        </pc:spChg>
        <pc:spChg chg="del mod">
          <ac:chgData name="narendra choudhary" userId="cfec9b08-0e8c-4ff8-92ab-88ab2c38cf08" providerId="ADAL" clId="{217CA948-24FB-486C-A23E-DF40C3724DFE}" dt="2021-03-29T17:34:48.809" v="14" actId="478"/>
          <ac:spMkLst>
            <pc:docMk/>
            <pc:sldMk cId="0" sldId="275"/>
            <ac:spMk id="545" creationId="{00000000-0000-0000-0000-000000000000}"/>
          </ac:spMkLst>
        </pc:spChg>
        <pc:cxnChg chg="del">
          <ac:chgData name="narendra choudhary" userId="cfec9b08-0e8c-4ff8-92ab-88ab2c38cf08" providerId="ADAL" clId="{217CA948-24FB-486C-A23E-DF40C3724DFE}" dt="2021-03-29T17:35:09.212" v="46" actId="478"/>
          <ac:cxnSpMkLst>
            <pc:docMk/>
            <pc:sldMk cId="0" sldId="275"/>
            <ac:cxnSpMk id="528" creationId="{00000000-0000-0000-0000-000000000000}"/>
          </ac:cxnSpMkLst>
        </pc:cxnChg>
        <pc:cxnChg chg="del">
          <ac:chgData name="narendra choudhary" userId="cfec9b08-0e8c-4ff8-92ab-88ab2c38cf08" providerId="ADAL" clId="{217CA948-24FB-486C-A23E-DF40C3724DFE}" dt="2021-03-29T17:35:04.139" v="43" actId="478"/>
          <ac:cxnSpMkLst>
            <pc:docMk/>
            <pc:sldMk cId="0" sldId="275"/>
            <ac:cxnSpMk id="529" creationId="{00000000-0000-0000-0000-000000000000}"/>
          </ac:cxnSpMkLst>
        </pc:cxnChg>
        <pc:cxnChg chg="del">
          <ac:chgData name="narendra choudhary" userId="cfec9b08-0e8c-4ff8-92ab-88ab2c38cf08" providerId="ADAL" clId="{217CA948-24FB-486C-A23E-DF40C3724DFE}" dt="2021-03-29T17:35:10.702" v="47" actId="478"/>
          <ac:cxnSpMkLst>
            <pc:docMk/>
            <pc:sldMk cId="0" sldId="275"/>
            <ac:cxnSpMk id="530" creationId="{00000000-0000-0000-0000-000000000000}"/>
          </ac:cxnSpMkLst>
        </pc:cxnChg>
        <pc:cxnChg chg="del">
          <ac:chgData name="narendra choudhary" userId="cfec9b08-0e8c-4ff8-92ab-88ab2c38cf08" providerId="ADAL" clId="{217CA948-24FB-486C-A23E-DF40C3724DFE}" dt="2021-03-29T17:34:49.497" v="15" actId="478"/>
          <ac:cxnSpMkLst>
            <pc:docMk/>
            <pc:sldMk cId="0" sldId="275"/>
            <ac:cxnSpMk id="531" creationId="{00000000-0000-0000-0000-000000000000}"/>
          </ac:cxnSpMkLst>
        </pc:cxnChg>
        <pc:cxnChg chg="del">
          <ac:chgData name="narendra choudhary" userId="cfec9b08-0e8c-4ff8-92ab-88ab2c38cf08" providerId="ADAL" clId="{217CA948-24FB-486C-A23E-DF40C3724DFE}" dt="2021-03-29T17:35:12.670" v="48" actId="478"/>
          <ac:cxnSpMkLst>
            <pc:docMk/>
            <pc:sldMk cId="0" sldId="275"/>
            <ac:cxnSpMk id="532" creationId="{00000000-0000-0000-0000-000000000000}"/>
          </ac:cxnSpMkLst>
        </pc:cxnChg>
      </pc:sldChg>
      <pc:sldMasterChg chg="delSldLayout">
        <pc:chgData name="narendra choudhary" userId="cfec9b08-0e8c-4ff8-92ab-88ab2c38cf08" providerId="ADAL" clId="{217CA948-24FB-486C-A23E-DF40C3724DFE}" dt="2021-03-29T17:34:03.585" v="3" actId="2696"/>
        <pc:sldMasterMkLst>
          <pc:docMk/>
          <pc:sldMasterMk cId="0" sldId="2147483657"/>
        </pc:sldMasterMkLst>
        <pc:sldLayoutChg chg="del">
          <pc:chgData name="narendra choudhary" userId="cfec9b08-0e8c-4ff8-92ab-88ab2c38cf08" providerId="ADAL" clId="{217CA948-24FB-486C-A23E-DF40C3724DFE}" dt="2021-03-29T17:34:03.585" v="3" actId="2696"/>
          <pc:sldLayoutMkLst>
            <pc:docMk/>
            <pc:sldMasterMk cId="0" sldId="2147483657"/>
            <pc:sldLayoutMk cId="0" sldId="2147483648"/>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29T22:27:28.52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slideshare.net/TanveerCSE/android-assistant-eye-mate-for-blind-and-blindtracker"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theappsolutions.com/blog/how-to/develop-voice-assistant/" TargetMode="External"/><Relationship Id="rId5" Type="http://schemas.openxmlformats.org/officeDocument/2006/relationships/hyperlink" Target="https://www.emerald.com/insight/content/doi/10.1108/LHTN-11-2017-0083/full/html" TargetMode="External"/><Relationship Id="rId4" Type="http://schemas.openxmlformats.org/officeDocument/2006/relationships/hyperlink" Target="https://www.ijrte.org/wp-content/uploads/papers/v9i2/A2753059120.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jaCOdBbiejQ0DktlbU3CHfvVQWVU0tP4/view?usp=sharing" TargetMode="External"/><Relationship Id="rId2" Type="http://schemas.openxmlformats.org/officeDocument/2006/relationships/hyperlink" Target="https://drive.google.com/file/d/1yLM9Cc6WUhl6S2twAYSLeNpE6qVlfp4J/view?usp=shar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title"/>
          </p:nvPr>
        </p:nvSpPr>
        <p:spPr>
          <a:xfrm>
            <a:off x="1607648" y="838481"/>
            <a:ext cx="5693375" cy="17332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50" b="1" i="1" dirty="0"/>
              <a:t>GROUP UNIQUE ID : AY20SECSM30106</a:t>
            </a:r>
            <a:r>
              <a:rPr lang="en-US" b="1" i="1" dirty="0"/>
              <a:t/>
            </a:r>
            <a:br>
              <a:rPr lang="en-US" b="1" i="1" dirty="0"/>
            </a:br>
            <a:r>
              <a:rPr lang="en-US" sz="3700" b="1" i="1" dirty="0"/>
              <a:t>MINI</a:t>
            </a:r>
            <a:r>
              <a:rPr lang="en-US" b="1" i="1" dirty="0"/>
              <a:t> PROJECT </a:t>
            </a:r>
            <a:r>
              <a:rPr lang="en-US" dirty="0"/>
              <a:t/>
            </a:r>
            <a:br>
              <a:rPr lang="en-US" dirty="0"/>
            </a:br>
            <a:endParaRPr dirty="0"/>
          </a:p>
        </p:txBody>
      </p:sp>
      <p:sp>
        <p:nvSpPr>
          <p:cNvPr id="2" name="Text Placeholder 1">
            <a:extLst>
              <a:ext uri="{FF2B5EF4-FFF2-40B4-BE49-F238E27FC236}">
                <a16:creationId xmlns:a16="http://schemas.microsoft.com/office/drawing/2014/main" id="{27CDB373-C466-4618-BAB6-43B0B31BA043}"/>
              </a:ext>
            </a:extLst>
          </p:cNvPr>
          <p:cNvSpPr>
            <a:spLocks noGrp="1"/>
          </p:cNvSpPr>
          <p:nvPr>
            <p:ph type="body" idx="1"/>
          </p:nvPr>
        </p:nvSpPr>
        <p:spPr>
          <a:xfrm>
            <a:off x="601049" y="2093356"/>
            <a:ext cx="3632146" cy="2663700"/>
          </a:xfrm>
        </p:spPr>
        <p:txBody>
          <a:bodyPr/>
          <a:lstStyle/>
          <a:p>
            <a:pPr marL="139700" indent="0">
              <a:buNone/>
            </a:pPr>
            <a:r>
              <a:rPr lang="en-US" b="1" i="1" dirty="0"/>
              <a:t>                GROUP MEMBERS </a:t>
            </a:r>
            <a:r>
              <a:rPr lang="en-US" b="1" i="1" dirty="0" smtClean="0"/>
              <a:t>:</a:t>
            </a:r>
          </a:p>
          <a:p>
            <a:pPr marL="139700" indent="0">
              <a:buNone/>
            </a:pPr>
            <a:endParaRPr lang="en-US" b="1" i="1" dirty="0"/>
          </a:p>
          <a:p>
            <a:r>
              <a:rPr lang="en-US" b="1" i="1" dirty="0" smtClean="0"/>
              <a:t>  </a:t>
            </a:r>
            <a:r>
              <a:rPr lang="en-US" b="1" i="1" dirty="0"/>
              <a:t>24_KINI_ADITYA</a:t>
            </a:r>
          </a:p>
          <a:p>
            <a:r>
              <a:rPr lang="en-US" b="1" i="1" dirty="0" smtClean="0"/>
              <a:t>  </a:t>
            </a:r>
            <a:r>
              <a:rPr lang="en-US" b="1" i="1" dirty="0"/>
              <a:t>05_CHOUDHARY_NARENDRA</a:t>
            </a:r>
          </a:p>
          <a:p>
            <a:r>
              <a:rPr lang="en-US" b="1" i="1" dirty="0"/>
              <a:t> </a:t>
            </a:r>
            <a:r>
              <a:rPr lang="en-US" b="1" i="1" dirty="0" smtClean="0"/>
              <a:t> </a:t>
            </a:r>
            <a:r>
              <a:rPr lang="en-US" b="1" i="1" dirty="0"/>
              <a:t>43_SAHANI_RATNESH</a:t>
            </a:r>
          </a:p>
          <a:p>
            <a:r>
              <a:rPr lang="en-US" b="1" i="1" dirty="0" smtClean="0"/>
              <a:t>  39_POOJARY_SHIPRA  </a:t>
            </a:r>
            <a:endParaRPr lang="en-US" b="1" i="1" dirty="0"/>
          </a:p>
        </p:txBody>
      </p:sp>
      <p:sp>
        <p:nvSpPr>
          <p:cNvPr id="3" name="Text Placeholder 2">
            <a:extLst>
              <a:ext uri="{FF2B5EF4-FFF2-40B4-BE49-F238E27FC236}">
                <a16:creationId xmlns:a16="http://schemas.microsoft.com/office/drawing/2014/main" id="{983E7AD9-0095-4D10-B3E3-4874205F3813}"/>
              </a:ext>
            </a:extLst>
          </p:cNvPr>
          <p:cNvSpPr>
            <a:spLocks noGrp="1"/>
          </p:cNvSpPr>
          <p:nvPr>
            <p:ph type="body" idx="2"/>
          </p:nvPr>
        </p:nvSpPr>
        <p:spPr>
          <a:xfrm>
            <a:off x="601049" y="4396226"/>
            <a:ext cx="3313169" cy="1168625"/>
          </a:xfrm>
        </p:spPr>
        <p:txBody>
          <a:bodyPr/>
          <a:lstStyle/>
          <a:p>
            <a:r>
              <a:rPr lang="en-US" i="1" dirty="0"/>
              <a:t>GUIDE : MS.K.JAYAMALINI</a:t>
            </a:r>
          </a:p>
        </p:txBody>
      </p:sp>
      <p:cxnSp>
        <p:nvCxnSpPr>
          <p:cNvPr id="5" name="Straight Connector 4"/>
          <p:cNvCxnSpPr/>
          <p:nvPr/>
        </p:nvCxnSpPr>
        <p:spPr>
          <a:xfrm>
            <a:off x="3113070" y="1202077"/>
            <a:ext cx="2722652"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 name="Title 3">
            <a:extLst>
              <a:ext uri="{FF2B5EF4-FFF2-40B4-BE49-F238E27FC236}">
                <a16:creationId xmlns:a16="http://schemas.microsoft.com/office/drawing/2014/main" id="{9EB209E2-F031-41A4-8279-5B34568D2A6F}"/>
              </a:ext>
            </a:extLst>
          </p:cNvPr>
          <p:cNvSpPr>
            <a:spLocks noGrp="1"/>
          </p:cNvSpPr>
          <p:nvPr>
            <p:ph type="ctrTitle"/>
          </p:nvPr>
        </p:nvSpPr>
        <p:spPr>
          <a:xfrm>
            <a:off x="2409372" y="-254000"/>
            <a:ext cx="5638800" cy="1159800"/>
          </a:xfrm>
        </p:spPr>
        <p:txBody>
          <a:bodyPr/>
          <a:lstStyle/>
          <a:p>
            <a:r>
              <a:rPr lang="en-US" b="1" i="1" dirty="0"/>
              <a:t>PIP REQUIREMENTS : </a:t>
            </a:r>
          </a:p>
        </p:txBody>
      </p:sp>
      <p:sp>
        <p:nvSpPr>
          <p:cNvPr id="5" name="Subtitle 4">
            <a:extLst>
              <a:ext uri="{FF2B5EF4-FFF2-40B4-BE49-F238E27FC236}">
                <a16:creationId xmlns:a16="http://schemas.microsoft.com/office/drawing/2014/main" id="{17CAB574-CA02-4AD6-B85C-74ACC07184B3}"/>
              </a:ext>
            </a:extLst>
          </p:cNvPr>
          <p:cNvSpPr>
            <a:spLocks noGrp="1"/>
          </p:cNvSpPr>
          <p:nvPr>
            <p:ph type="subTitle" idx="1"/>
          </p:nvPr>
        </p:nvSpPr>
        <p:spPr>
          <a:xfrm>
            <a:off x="2625129" y="928022"/>
            <a:ext cx="5696100" cy="4077166"/>
          </a:xfrm>
        </p:spPr>
        <p:txBody>
          <a:bodyPr/>
          <a:lstStyle/>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a:latin typeface="Modern No. 20" panose="02070704070505020303" pitchFamily="18" charset="0"/>
              </a:rPr>
              <a:t>speechrecognition</a:t>
            </a:r>
            <a:endParaRPr lang="en-US" sz="1600" dirty="0">
              <a:latin typeface="Modern No. 20" panose="02070704070505020303" pitchFamily="18" charset="0"/>
            </a:endParaRPr>
          </a:p>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a:latin typeface="Modern No. 20" panose="02070704070505020303" pitchFamily="18" charset="0"/>
              </a:rPr>
              <a:t>pyaudio</a:t>
            </a:r>
            <a:r>
              <a:rPr lang="en-US" sz="1600" dirty="0">
                <a:latin typeface="Modern No. 20" panose="02070704070505020303" pitchFamily="18" charset="0"/>
              </a:rPr>
              <a:t> </a:t>
            </a:r>
          </a:p>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a:latin typeface="Modern No. 20" panose="02070704070505020303" pitchFamily="18" charset="0"/>
              </a:rPr>
              <a:t>playsound</a:t>
            </a:r>
            <a:r>
              <a:rPr lang="en-US" sz="1600" dirty="0">
                <a:latin typeface="Modern No. 20" panose="02070704070505020303" pitchFamily="18" charset="0"/>
              </a:rPr>
              <a:t> </a:t>
            </a:r>
          </a:p>
          <a:p>
            <a:pPr>
              <a:lnSpc>
                <a:spcPct val="150000"/>
              </a:lnSpc>
              <a:buFont typeface="Arial" panose="020B0604020202020204" pitchFamily="34" charset="0"/>
              <a:buChar char="•"/>
            </a:pPr>
            <a:r>
              <a:rPr lang="en-US" sz="1600" dirty="0">
                <a:latin typeface="Modern No. 20" panose="02070704070505020303" pitchFamily="18" charset="0"/>
              </a:rPr>
              <a:t>Pip install Py0bjC</a:t>
            </a:r>
          </a:p>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a:latin typeface="Modern No. 20" panose="02070704070505020303" pitchFamily="18" charset="0"/>
              </a:rPr>
              <a:t>gTTs</a:t>
            </a:r>
            <a:endParaRPr lang="en-US" sz="1600" dirty="0">
              <a:latin typeface="Modern No. 20" panose="02070704070505020303" pitchFamily="18" charset="0"/>
            </a:endParaRPr>
          </a:p>
          <a:p>
            <a:pPr>
              <a:lnSpc>
                <a:spcPct val="150000"/>
              </a:lnSpc>
              <a:buFont typeface="Arial" panose="020B0604020202020204" pitchFamily="34" charset="0"/>
              <a:buChar char="•"/>
            </a:pPr>
            <a:r>
              <a:rPr lang="en-US" sz="1600" dirty="0">
                <a:latin typeface="Modern No. 20" panose="02070704070505020303" pitchFamily="18" charset="0"/>
              </a:rPr>
              <a:t>Pip install pyttsx3</a:t>
            </a:r>
          </a:p>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a:latin typeface="Modern No. 20" panose="02070704070505020303" pitchFamily="18" charset="0"/>
              </a:rPr>
              <a:t>wolframalpha</a:t>
            </a:r>
            <a:endParaRPr lang="en-US" sz="1600" dirty="0">
              <a:latin typeface="Modern No. 20" panose="02070704070505020303" pitchFamily="18" charset="0"/>
            </a:endParaRPr>
          </a:p>
          <a:p>
            <a:pPr>
              <a:lnSpc>
                <a:spcPct val="150000"/>
              </a:lnSpc>
              <a:buFont typeface="Arial" panose="020B0604020202020204" pitchFamily="34" charset="0"/>
              <a:buChar char="•"/>
            </a:pPr>
            <a:r>
              <a:rPr lang="en-US" sz="1600" dirty="0">
                <a:latin typeface="Modern No. 20" panose="02070704070505020303" pitchFamily="18" charset="0"/>
              </a:rPr>
              <a:t>Pip install </a:t>
            </a:r>
            <a:r>
              <a:rPr lang="en-US" sz="1600" dirty="0" err="1" smtClean="0">
                <a:latin typeface="Modern No. 20" panose="02070704070505020303" pitchFamily="18" charset="0"/>
              </a:rPr>
              <a:t>pylint</a:t>
            </a:r>
            <a:endParaRPr lang="en-US" sz="1600" dirty="0" smtClean="0">
              <a:latin typeface="Modern No. 20" panose="02070704070505020303" pitchFamily="18" charset="0"/>
            </a:endParaRPr>
          </a:p>
          <a:p>
            <a:pPr>
              <a:lnSpc>
                <a:spcPct val="150000"/>
              </a:lnSpc>
              <a:buFont typeface="Arial" panose="020B0604020202020204" pitchFamily="34" charset="0"/>
              <a:buChar char="•"/>
            </a:pPr>
            <a:r>
              <a:rPr lang="en-IN" sz="1600" dirty="0" smtClean="0">
                <a:latin typeface="Modern No. 20" panose="02070704070505020303" pitchFamily="18" charset="0"/>
              </a:rPr>
              <a:t>Pip </a:t>
            </a:r>
            <a:r>
              <a:rPr lang="en-IN" sz="1600" dirty="0">
                <a:latin typeface="Modern No. 20" panose="02070704070505020303" pitchFamily="18" charset="0"/>
              </a:rPr>
              <a:t>install </a:t>
            </a:r>
            <a:r>
              <a:rPr lang="en-IN" sz="1600" dirty="0" err="1" smtClean="0">
                <a:latin typeface="Modern No. 20" panose="02070704070505020303" pitchFamily="18" charset="0"/>
              </a:rPr>
              <a:t>twilio</a:t>
            </a:r>
            <a:endParaRPr lang="en-IN" sz="1600" dirty="0" smtClean="0">
              <a:latin typeface="Modern No. 20" panose="02070704070505020303" pitchFamily="18" charset="0"/>
            </a:endParaRPr>
          </a:p>
          <a:p>
            <a:pPr>
              <a:lnSpc>
                <a:spcPct val="150000"/>
              </a:lnSpc>
              <a:buFont typeface="Arial" panose="020B0604020202020204" pitchFamily="34" charset="0"/>
              <a:buChar char="•"/>
            </a:pPr>
            <a:r>
              <a:rPr lang="en-IN" sz="1600" dirty="0" smtClean="0">
                <a:latin typeface="Modern No. 20" panose="02070704070505020303" pitchFamily="18" charset="0"/>
              </a:rPr>
              <a:t>Pip install </a:t>
            </a:r>
            <a:r>
              <a:rPr lang="en-IN" sz="1600" dirty="0" err="1" smtClean="0">
                <a:latin typeface="Modern No. 20" panose="02070704070505020303" pitchFamily="18" charset="0"/>
              </a:rPr>
              <a:t>smtplib</a:t>
            </a:r>
            <a:endParaRPr lang="en-IN" sz="1600" dirty="0" smtClean="0">
              <a:latin typeface="Modern No. 20" panose="02070704070505020303" pitchFamily="18" charset="0"/>
            </a:endParaRPr>
          </a:p>
          <a:p>
            <a:pPr>
              <a:lnSpc>
                <a:spcPct val="150000"/>
              </a:lnSpc>
              <a:buFont typeface="Arial" panose="020B0604020202020204" pitchFamily="34" charset="0"/>
              <a:buChar char="•"/>
            </a:pPr>
            <a:r>
              <a:rPr lang="en-IN" sz="1600" dirty="0" smtClean="0">
                <a:latin typeface="Modern No. 20" panose="02070704070505020303" pitchFamily="18" charset="0"/>
              </a:rPr>
              <a:t>Pip install </a:t>
            </a:r>
            <a:r>
              <a:rPr lang="en-IN" sz="1600" dirty="0" err="1" smtClean="0">
                <a:latin typeface="Modern No. 20" panose="02070704070505020303" pitchFamily="18" charset="0"/>
              </a:rPr>
              <a:t>json</a:t>
            </a:r>
            <a:endParaRPr lang="en-IN" sz="1600" dirty="0">
              <a:latin typeface="Modern No. 20" panose="02070704070505020303" pitchFamily="18" charset="0"/>
            </a:endParaRPr>
          </a:p>
        </p:txBody>
      </p:sp>
      <p:sp>
        <p:nvSpPr>
          <p:cNvPr id="433" name="Google Shape;433;p22"/>
          <p:cNvSpPr txBox="1">
            <a:spLocks noGrp="1"/>
          </p:cNvSpPr>
          <p:nvPr>
            <p:ph type="sldNum" idx="4294967295"/>
          </p:nvPr>
        </p:nvSpPr>
        <p:spPr>
          <a:xfrm>
            <a:off x="0" y="4786313"/>
            <a:ext cx="547688" cy="3571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22427" y="205430"/>
            <a:ext cx="6282300" cy="819900"/>
          </a:xfrm>
        </p:spPr>
        <p:txBody>
          <a:bodyPr/>
          <a:lstStyle/>
          <a:p>
            <a:r>
              <a:rPr lang="en-IN" sz="3200" b="1" i="1" dirty="0" smtClean="0">
                <a:solidFill>
                  <a:schemeClr val="bg1">
                    <a:lumMod val="50000"/>
                    <a:lumOff val="50000"/>
                  </a:schemeClr>
                </a:solidFill>
              </a:rPr>
              <a:t>Future Implementation</a:t>
            </a:r>
            <a:endParaRPr lang="en-IN" sz="3200" b="1" i="1" dirty="0">
              <a:solidFill>
                <a:schemeClr val="bg1">
                  <a:lumMod val="50000"/>
                  <a:lumOff val="50000"/>
                </a:schemeClr>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8" name="Rectangle 7"/>
          <p:cNvSpPr/>
          <p:nvPr/>
        </p:nvSpPr>
        <p:spPr>
          <a:xfrm>
            <a:off x="1722427" y="1175317"/>
            <a:ext cx="7421573" cy="1631216"/>
          </a:xfrm>
          <a:prstGeom prst="rect">
            <a:avLst/>
          </a:prstGeom>
        </p:spPr>
        <p:txBody>
          <a:bodyPr wrap="square">
            <a:spAutoFit/>
          </a:bodyPr>
          <a:lstStyle/>
          <a:p>
            <a:r>
              <a:rPr lang="en-IN" sz="2000" dirty="0" smtClean="0">
                <a:solidFill>
                  <a:schemeClr val="bg1">
                    <a:lumMod val="25000"/>
                    <a:lumOff val="75000"/>
                  </a:schemeClr>
                </a:solidFill>
                <a:latin typeface="Muli"/>
              </a:rPr>
              <a:t>As </a:t>
            </a:r>
            <a:r>
              <a:rPr lang="en-IN" sz="2000" dirty="0">
                <a:solidFill>
                  <a:schemeClr val="bg1">
                    <a:lumMod val="25000"/>
                    <a:lumOff val="75000"/>
                  </a:schemeClr>
                </a:solidFill>
                <a:latin typeface="Muli"/>
              </a:rPr>
              <a:t>voice </a:t>
            </a:r>
            <a:r>
              <a:rPr lang="en-IN" sz="2000" dirty="0" smtClean="0">
                <a:solidFill>
                  <a:schemeClr val="bg1">
                    <a:lumMod val="25000"/>
                    <a:lumOff val="75000"/>
                  </a:schemeClr>
                </a:solidFill>
                <a:latin typeface="Muli"/>
              </a:rPr>
              <a:t>assistance </a:t>
            </a:r>
            <a:r>
              <a:rPr lang="en-IN" sz="2000" dirty="0">
                <a:solidFill>
                  <a:schemeClr val="bg1">
                    <a:lumMod val="25000"/>
                    <a:lumOff val="75000"/>
                  </a:schemeClr>
                </a:solidFill>
                <a:latin typeface="Muli"/>
              </a:rPr>
              <a:t>is not </a:t>
            </a:r>
            <a:r>
              <a:rPr lang="en-IN" sz="2000" dirty="0" smtClean="0">
                <a:solidFill>
                  <a:schemeClr val="bg1">
                    <a:lumMod val="25000"/>
                    <a:lumOff val="75000"/>
                  </a:schemeClr>
                </a:solidFill>
                <a:latin typeface="Muli"/>
              </a:rPr>
              <a:t>necessarily only for </a:t>
            </a:r>
            <a:r>
              <a:rPr lang="en-IN" sz="2000" dirty="0">
                <a:solidFill>
                  <a:schemeClr val="bg1">
                    <a:lumMod val="25000"/>
                    <a:lumOff val="75000"/>
                  </a:schemeClr>
                </a:solidFill>
                <a:latin typeface="Muli"/>
              </a:rPr>
              <a:t>the blind people but also </a:t>
            </a:r>
            <a:r>
              <a:rPr lang="en-IN" sz="2000" dirty="0" smtClean="0">
                <a:solidFill>
                  <a:schemeClr val="bg1">
                    <a:lumMod val="25000"/>
                    <a:lumOff val="75000"/>
                  </a:schemeClr>
                </a:solidFill>
                <a:latin typeface="Muli"/>
              </a:rPr>
              <a:t>for </a:t>
            </a:r>
            <a:r>
              <a:rPr lang="en-IN" sz="2000" dirty="0">
                <a:solidFill>
                  <a:schemeClr val="bg1">
                    <a:lumMod val="25000"/>
                    <a:lumOff val="75000"/>
                  </a:schemeClr>
                </a:solidFill>
                <a:latin typeface="Muli"/>
              </a:rPr>
              <a:t>children and </a:t>
            </a:r>
            <a:r>
              <a:rPr lang="en-IN" sz="2000" dirty="0" smtClean="0">
                <a:solidFill>
                  <a:schemeClr val="bg1">
                    <a:lumMod val="25000"/>
                    <a:lumOff val="75000"/>
                  </a:schemeClr>
                </a:solidFill>
                <a:latin typeface="Muli"/>
              </a:rPr>
              <a:t>for easy living .We might also </a:t>
            </a:r>
            <a:r>
              <a:rPr lang="en-IN" sz="2000" dirty="0">
                <a:solidFill>
                  <a:schemeClr val="bg1">
                    <a:lumMod val="25000"/>
                    <a:lumOff val="75000"/>
                  </a:schemeClr>
                </a:solidFill>
                <a:latin typeface="Muli"/>
              </a:rPr>
              <a:t>add some more essential </a:t>
            </a:r>
            <a:r>
              <a:rPr lang="en-IN" sz="2000" dirty="0" smtClean="0">
                <a:solidFill>
                  <a:schemeClr val="bg1">
                    <a:lumMod val="25000"/>
                    <a:lumOff val="75000"/>
                  </a:schemeClr>
                </a:solidFill>
                <a:latin typeface="Muli"/>
              </a:rPr>
              <a:t>features</a:t>
            </a:r>
          </a:p>
          <a:p>
            <a:r>
              <a:rPr lang="en-IN" sz="2000" dirty="0" smtClean="0">
                <a:solidFill>
                  <a:schemeClr val="bg1">
                    <a:lumMod val="25000"/>
                    <a:lumOff val="75000"/>
                  </a:schemeClr>
                </a:solidFill>
                <a:latin typeface="Muli"/>
              </a:rPr>
              <a:t>like ,</a:t>
            </a:r>
          </a:p>
          <a:p>
            <a:endParaRPr lang="en-IN" sz="2000" dirty="0" smtClean="0">
              <a:solidFill>
                <a:schemeClr val="bg1">
                  <a:lumMod val="25000"/>
                  <a:lumOff val="75000"/>
                </a:schemeClr>
              </a:solidFill>
              <a:latin typeface="Muli"/>
            </a:endParaRPr>
          </a:p>
        </p:txBody>
      </p:sp>
      <p:sp>
        <p:nvSpPr>
          <p:cNvPr id="4" name="Rectangle 3"/>
          <p:cNvSpPr/>
          <p:nvPr/>
        </p:nvSpPr>
        <p:spPr>
          <a:xfrm>
            <a:off x="1982913" y="2369042"/>
            <a:ext cx="7068621" cy="2595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200000"/>
              </a:lnSpc>
              <a:buFont typeface="Wingdings" panose="05000000000000000000" pitchFamily="2" charset="2"/>
              <a:buChar char="Ø"/>
            </a:pPr>
            <a:r>
              <a:rPr lang="en-IN" b="1" dirty="0">
                <a:solidFill>
                  <a:schemeClr val="bg1">
                    <a:lumMod val="25000"/>
                    <a:lumOff val="75000"/>
                  </a:schemeClr>
                </a:solidFill>
                <a:latin typeface="Muli"/>
              </a:rPr>
              <a:t>To direct the map on chrome.</a:t>
            </a:r>
          </a:p>
          <a:p>
            <a:pPr marL="285750" indent="-285750">
              <a:lnSpc>
                <a:spcPct val="200000"/>
              </a:lnSpc>
              <a:buFont typeface="Wingdings" panose="05000000000000000000" pitchFamily="2" charset="2"/>
              <a:buChar char="Ø"/>
            </a:pPr>
            <a:r>
              <a:rPr lang="en-IN" b="1" dirty="0">
                <a:solidFill>
                  <a:schemeClr val="bg1">
                    <a:lumMod val="25000"/>
                    <a:lumOff val="75000"/>
                  </a:schemeClr>
                </a:solidFill>
                <a:latin typeface="Muli"/>
              </a:rPr>
              <a:t>Play Music through voice command.</a:t>
            </a:r>
          </a:p>
          <a:p>
            <a:pPr marL="285750" indent="-285750">
              <a:lnSpc>
                <a:spcPct val="200000"/>
              </a:lnSpc>
              <a:buFont typeface="Wingdings" panose="05000000000000000000" pitchFamily="2" charset="2"/>
              <a:buChar char="Ø"/>
            </a:pPr>
            <a:r>
              <a:rPr lang="en-IN" b="1" dirty="0">
                <a:solidFill>
                  <a:schemeClr val="bg1">
                    <a:lumMod val="25000"/>
                    <a:lumOff val="75000"/>
                  </a:schemeClr>
                </a:solidFill>
                <a:latin typeface="Muli"/>
              </a:rPr>
              <a:t>To develop an app for easy </a:t>
            </a:r>
            <a:r>
              <a:rPr lang="en-IN" b="1" dirty="0" smtClean="0">
                <a:solidFill>
                  <a:schemeClr val="bg1">
                    <a:lumMod val="25000"/>
                    <a:lumOff val="75000"/>
                  </a:schemeClr>
                </a:solidFill>
                <a:latin typeface="Muli"/>
              </a:rPr>
              <a:t>access.</a:t>
            </a:r>
          </a:p>
          <a:p>
            <a:pPr marL="285750" indent="-285750">
              <a:lnSpc>
                <a:spcPct val="200000"/>
              </a:lnSpc>
              <a:buFont typeface="Wingdings" panose="05000000000000000000" pitchFamily="2" charset="2"/>
              <a:buChar char="Ø"/>
            </a:pPr>
            <a:r>
              <a:rPr lang="en-IN" b="1" dirty="0">
                <a:solidFill>
                  <a:schemeClr val="bg1">
                    <a:lumMod val="25000"/>
                    <a:lumOff val="75000"/>
                  </a:schemeClr>
                </a:solidFill>
                <a:latin typeface="Muli"/>
              </a:rPr>
              <a:t>Ordering online </a:t>
            </a:r>
            <a:r>
              <a:rPr lang="en-IN" b="1" dirty="0" smtClean="0">
                <a:solidFill>
                  <a:schemeClr val="bg1">
                    <a:lumMod val="25000"/>
                    <a:lumOff val="75000"/>
                  </a:schemeClr>
                </a:solidFill>
                <a:latin typeface="Muli"/>
              </a:rPr>
              <a:t>.</a:t>
            </a:r>
          </a:p>
          <a:p>
            <a:pPr marL="285750" indent="-285750">
              <a:lnSpc>
                <a:spcPct val="200000"/>
              </a:lnSpc>
              <a:buFont typeface="Wingdings" panose="05000000000000000000" pitchFamily="2" charset="2"/>
              <a:buChar char="Ø"/>
            </a:pPr>
            <a:r>
              <a:rPr lang="en-IN" b="1" dirty="0" smtClean="0">
                <a:solidFill>
                  <a:schemeClr val="bg1">
                    <a:lumMod val="25000"/>
                    <a:lumOff val="75000"/>
                  </a:schemeClr>
                </a:solidFill>
                <a:latin typeface="Muli"/>
              </a:rPr>
              <a:t>Calling.</a:t>
            </a:r>
          </a:p>
          <a:p>
            <a:pPr marL="285750" indent="-285750">
              <a:lnSpc>
                <a:spcPct val="200000"/>
              </a:lnSpc>
              <a:buFont typeface="Wingdings" panose="05000000000000000000" pitchFamily="2" charset="2"/>
              <a:buChar char="Ø"/>
            </a:pPr>
            <a:r>
              <a:rPr lang="en-IN" b="1" dirty="0" smtClean="0">
                <a:solidFill>
                  <a:schemeClr val="bg1">
                    <a:lumMod val="25000"/>
                    <a:lumOff val="75000"/>
                  </a:schemeClr>
                </a:solidFill>
                <a:latin typeface="Muli"/>
              </a:rPr>
              <a:t>Messaging </a:t>
            </a:r>
            <a:r>
              <a:rPr lang="en-IN" b="1" dirty="0">
                <a:solidFill>
                  <a:schemeClr val="bg1">
                    <a:lumMod val="25000"/>
                    <a:lumOff val="75000"/>
                  </a:schemeClr>
                </a:solidFill>
                <a:latin typeface="Muli"/>
              </a:rPr>
              <a:t>on </a:t>
            </a:r>
            <a:r>
              <a:rPr lang="en-IN" b="1" dirty="0" err="1" smtClean="0">
                <a:solidFill>
                  <a:schemeClr val="bg1">
                    <a:lumMod val="25000"/>
                    <a:lumOff val="75000"/>
                  </a:schemeClr>
                </a:solidFill>
                <a:latin typeface="Muli"/>
              </a:rPr>
              <a:t>whatsapp</a:t>
            </a:r>
            <a:r>
              <a:rPr lang="en-IN" b="1" dirty="0" smtClean="0">
                <a:solidFill>
                  <a:schemeClr val="bg1">
                    <a:lumMod val="25000"/>
                    <a:lumOff val="75000"/>
                  </a:schemeClr>
                </a:solidFill>
                <a:latin typeface="Muli"/>
              </a:rPr>
              <a:t> .</a:t>
            </a:r>
            <a:endParaRPr lang="en-IN" b="1" dirty="0">
              <a:solidFill>
                <a:schemeClr val="bg1">
                  <a:lumMod val="25000"/>
                  <a:lumOff val="75000"/>
                </a:schemeClr>
              </a:solidFill>
              <a:latin typeface="Muli"/>
            </a:endParaRPr>
          </a:p>
        </p:txBody>
      </p:sp>
    </p:spTree>
    <p:extLst>
      <p:ext uri="{BB962C8B-B14F-4D97-AF65-F5344CB8AC3E}">
        <p14:creationId xmlns:p14="http://schemas.microsoft.com/office/powerpoint/2010/main" val="1269925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406" name="Google Shape;406;p19"/>
          <p:cNvSpPr txBox="1">
            <a:spLocks noGrp="1"/>
          </p:cNvSpPr>
          <p:nvPr>
            <p:ph type="ctrTitle" idx="4294967295"/>
          </p:nvPr>
        </p:nvSpPr>
        <p:spPr>
          <a:xfrm>
            <a:off x="1534910" y="86832"/>
            <a:ext cx="6343650" cy="8559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1" dirty="0"/>
              <a:t>CONCLUSION :</a:t>
            </a:r>
            <a:endParaRPr b="1" i="1" dirty="0"/>
          </a:p>
        </p:txBody>
      </p:sp>
      <p:sp>
        <p:nvSpPr>
          <p:cNvPr id="409" name="Google Shape;409;p19"/>
          <p:cNvSpPr txBox="1">
            <a:spLocks noGrp="1"/>
          </p:cNvSpPr>
          <p:nvPr>
            <p:ph type="body" idx="4294967295"/>
          </p:nvPr>
        </p:nvSpPr>
        <p:spPr>
          <a:xfrm>
            <a:off x="1442761" y="1353880"/>
            <a:ext cx="6560011" cy="2991292"/>
          </a:xfrm>
          <a:prstGeom prst="rect">
            <a:avLst/>
          </a:prstGeom>
        </p:spPr>
        <p:txBody>
          <a:bodyPr spcFirstLastPara="1" wrap="square" lIns="91425" tIns="91425" rIns="91425" bIns="91425" anchor="t" anchorCtr="0">
            <a:noAutofit/>
          </a:bodyPr>
          <a:lstStyle/>
          <a:p>
            <a:pPr marL="285750" indent="-285750"/>
            <a:r>
              <a:rPr lang="en-US" sz="1600" dirty="0"/>
              <a:t>The proposed system is used to help the visually impaired to have access to the most important features of the phone.</a:t>
            </a:r>
          </a:p>
          <a:p>
            <a:pPr marL="0" lvl="0" indent="0" algn="l" rtl="0">
              <a:spcBef>
                <a:spcPts val="600"/>
              </a:spcBef>
              <a:spcAft>
                <a:spcPts val="0"/>
              </a:spcAft>
              <a:buNone/>
            </a:pPr>
            <a:endParaRPr lang="en-US" sz="1600" dirty="0"/>
          </a:p>
          <a:p>
            <a:pPr marL="285750" indent="-285750"/>
            <a:r>
              <a:rPr lang="en-US" sz="1600" dirty="0"/>
              <a:t> With advances in it and in technologies related to it  Voice assistants can carryout even more complex tasks like booking tickets, etc.</a:t>
            </a:r>
          </a:p>
          <a:p>
            <a:pPr marL="0" lvl="0" indent="0" algn="l" rtl="0">
              <a:spcBef>
                <a:spcPts val="600"/>
              </a:spcBef>
              <a:spcAft>
                <a:spcPts val="0"/>
              </a:spcAft>
              <a:buNone/>
            </a:pPr>
            <a:r>
              <a:rPr lang="en-US" sz="1600" dirty="0"/>
              <a:t>  </a:t>
            </a:r>
          </a:p>
          <a:p>
            <a:pPr marL="285750" indent="-285750"/>
            <a:r>
              <a:rPr lang="en-US" sz="1600" dirty="0"/>
              <a:t>This can be later improved by making the system to work, or understand the </a:t>
            </a:r>
            <a:r>
              <a:rPr lang="en-US" sz="1600" dirty="0" err="1"/>
              <a:t>er’s</a:t>
            </a:r>
            <a:r>
              <a:rPr lang="en-US" sz="1600" dirty="0"/>
              <a:t> voice even in more disturbing environment</a:t>
            </a:r>
            <a:endParaRPr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18"/>
          <p:cNvSpPr txBox="1">
            <a:spLocks noGrp="1"/>
          </p:cNvSpPr>
          <p:nvPr>
            <p:ph type="ctrTitle"/>
          </p:nvPr>
        </p:nvSpPr>
        <p:spPr>
          <a:xfrm>
            <a:off x="2892055" y="-234817"/>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i="1" dirty="0" smtClean="0"/>
              <a:t>REFERENCE</a:t>
            </a:r>
            <a:r>
              <a:rPr lang="en" dirty="0" smtClean="0"/>
              <a:t> </a:t>
            </a:r>
            <a:r>
              <a:rPr lang="en" dirty="0"/>
              <a:t>: </a:t>
            </a:r>
            <a:endParaRPr dirty="0"/>
          </a:p>
        </p:txBody>
      </p:sp>
      <p:sp>
        <p:nvSpPr>
          <p:cNvPr id="401" name="Google Shape;401;p18"/>
          <p:cNvSpPr txBox="1">
            <a:spLocks noGrp="1"/>
          </p:cNvSpPr>
          <p:nvPr>
            <p:ph type="sldNum" idx="4294967295"/>
          </p:nvPr>
        </p:nvSpPr>
        <p:spPr>
          <a:xfrm>
            <a:off x="0" y="4786313"/>
            <a:ext cx="547688" cy="3571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3" name="Subtitle 2">
            <a:extLst>
              <a:ext uri="{FF2B5EF4-FFF2-40B4-BE49-F238E27FC236}">
                <a16:creationId xmlns:a16="http://schemas.microsoft.com/office/drawing/2014/main" id="{45CAC346-C4DB-4693-8A49-32379237B936}"/>
              </a:ext>
            </a:extLst>
          </p:cNvPr>
          <p:cNvSpPr>
            <a:spLocks noGrp="1"/>
          </p:cNvSpPr>
          <p:nvPr>
            <p:ph type="subTitle" idx="1"/>
          </p:nvPr>
        </p:nvSpPr>
        <p:spPr>
          <a:xfrm>
            <a:off x="2055628" y="924983"/>
            <a:ext cx="5696100" cy="3864696"/>
          </a:xfrm>
        </p:spPr>
        <p:txBody>
          <a:bodyPr/>
          <a:lstStyle/>
          <a:p>
            <a:pPr lvl="1">
              <a:buFont typeface="Arial" panose="020B0604020202020204" pitchFamily="34" charset="0"/>
              <a:buChar char="•"/>
            </a:pPr>
            <a:r>
              <a:rPr lang="en-US" dirty="0">
                <a:hlinkClick r:id="rId3"/>
              </a:rPr>
              <a:t>https://www.slideshare.net/TanveerCSE/android-assistant-eye-mate-for-blind-and-blindtracker</a:t>
            </a:r>
            <a:endParaRPr lang="en-US" dirty="0"/>
          </a:p>
          <a:p>
            <a:endParaRPr lang="en-US" dirty="0"/>
          </a:p>
          <a:p>
            <a:pPr lvl="1">
              <a:buFont typeface="Arial" panose="020B0604020202020204" pitchFamily="34" charset="0"/>
              <a:buChar char="•"/>
            </a:pPr>
            <a:r>
              <a:rPr lang="en-US" dirty="0">
                <a:hlinkClick r:id="rId4"/>
              </a:rPr>
              <a:t>https://</a:t>
            </a:r>
            <a:r>
              <a:rPr lang="en-US" dirty="0" smtClean="0">
                <a:hlinkClick r:id="rId4"/>
              </a:rPr>
              <a:t>www.ijrte.org/wp-content/uploads/papers/v9i2/A2753059120.pdf</a:t>
            </a: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a:solidFill>
                  <a:srgbClr val="00B0F0"/>
                </a:solidFill>
                <a:hlinkClick r:id="rId5"/>
              </a:rPr>
              <a:t>https://</a:t>
            </a:r>
            <a:r>
              <a:rPr lang="en-US" dirty="0" smtClean="0">
                <a:solidFill>
                  <a:srgbClr val="00B0F0"/>
                </a:solidFill>
                <a:hlinkClick r:id="rId5"/>
              </a:rPr>
              <a:t>www.emerald.com/insight/content/doi/10.1108/LHTN-11-2017-0083/full/html</a:t>
            </a:r>
            <a:endParaRPr lang="en-US" dirty="0" smtClean="0">
              <a:solidFill>
                <a:srgbClr val="00B0F0"/>
              </a:solidFill>
            </a:endParaRP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hlinkClick r:id="rId6"/>
              </a:rPr>
              <a:t>https</a:t>
            </a:r>
            <a:r>
              <a:rPr lang="en-US" dirty="0">
                <a:hlinkClick r:id="rId6"/>
              </a:rPr>
              <a:t>://theappsolutions.com/blog/how-to/develop-voice-assistant/</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solidFill>
                  <a:schemeClr val="accent4">
                    <a:lumMod val="75000"/>
                  </a:schemeClr>
                </a:solidFill>
              </a:rPr>
              <a:t>https://www.cuinsight.com/how-voice-assistants-can-benefit-people-with-disabilities.html#:~:text=The%20visually%20impaired%20who%20choose,to%20interact%20with%20the%20world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4346" y="174607"/>
            <a:ext cx="6282300" cy="819900"/>
          </a:xfrm>
        </p:spPr>
        <p:txBody>
          <a:bodyPr/>
          <a:lstStyle/>
          <a:p>
            <a:r>
              <a:rPr lang="en-IN" sz="4000" b="1" i="1" dirty="0" smtClean="0">
                <a:solidFill>
                  <a:schemeClr val="bg1">
                    <a:lumMod val="50000"/>
                    <a:lumOff val="50000"/>
                  </a:schemeClr>
                </a:solidFill>
              </a:rPr>
              <a:t>Implementation </a:t>
            </a:r>
            <a:endParaRPr lang="en-IN" sz="4000" b="1" i="1" dirty="0">
              <a:solidFill>
                <a:schemeClr val="bg1">
                  <a:lumMod val="50000"/>
                  <a:lumOff val="50000"/>
                </a:schemeClr>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4" name="Rectangle 3"/>
          <p:cNvSpPr/>
          <p:nvPr/>
        </p:nvSpPr>
        <p:spPr>
          <a:xfrm>
            <a:off x="1890444" y="2270589"/>
            <a:ext cx="6986427" cy="19315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400" b="1" i="1" dirty="0">
                <a:solidFill>
                  <a:schemeClr val="bg1">
                    <a:lumMod val="10000"/>
                    <a:lumOff val="90000"/>
                  </a:schemeClr>
                </a:solidFill>
                <a:latin typeface="Muli"/>
                <a:hlinkClick r:id="rId2"/>
              </a:rPr>
              <a:t>https://</a:t>
            </a:r>
            <a:r>
              <a:rPr lang="en-IN" sz="2400" b="1" i="1" dirty="0" smtClean="0">
                <a:solidFill>
                  <a:schemeClr val="bg1">
                    <a:lumMod val="10000"/>
                    <a:lumOff val="90000"/>
                  </a:schemeClr>
                </a:solidFill>
                <a:latin typeface="Muli"/>
                <a:hlinkClick r:id="rId2"/>
              </a:rPr>
              <a:t>drive.google.com/file/d/1yLM9Cc6WUhl6S2twAYSLeNpE6qVlfp4J/view?usp=sharing</a:t>
            </a:r>
            <a:endParaRPr lang="en-IN" sz="2400" b="1" i="1" dirty="0" smtClean="0">
              <a:solidFill>
                <a:schemeClr val="bg1">
                  <a:lumMod val="10000"/>
                  <a:lumOff val="90000"/>
                </a:schemeClr>
              </a:solidFill>
              <a:latin typeface="Muli"/>
            </a:endParaRPr>
          </a:p>
          <a:p>
            <a:pPr algn="ctr"/>
            <a:endParaRPr lang="en-IN" sz="2400" b="1" i="1" dirty="0">
              <a:solidFill>
                <a:schemeClr val="bg1">
                  <a:lumMod val="10000"/>
                  <a:lumOff val="90000"/>
                </a:schemeClr>
              </a:solidFill>
              <a:latin typeface="Muli"/>
            </a:endParaRPr>
          </a:p>
          <a:p>
            <a:pPr algn="ctr"/>
            <a:r>
              <a:rPr lang="en-IN" sz="2400" b="1" i="1" dirty="0">
                <a:solidFill>
                  <a:schemeClr val="bg1">
                    <a:lumMod val="10000"/>
                    <a:lumOff val="90000"/>
                  </a:schemeClr>
                </a:solidFill>
                <a:latin typeface="Muli"/>
                <a:hlinkClick r:id="rId3"/>
              </a:rPr>
              <a:t>https://</a:t>
            </a:r>
            <a:r>
              <a:rPr lang="en-IN" sz="2400" b="1" i="1" dirty="0" smtClean="0">
                <a:solidFill>
                  <a:schemeClr val="bg1">
                    <a:lumMod val="10000"/>
                    <a:lumOff val="90000"/>
                  </a:schemeClr>
                </a:solidFill>
                <a:latin typeface="Muli"/>
                <a:hlinkClick r:id="rId3"/>
              </a:rPr>
              <a:t>drive.google.com/file/d/1jaCOdBbiejQ0DktlbU3CHfvVQWVU0tP4/view?usp=sharing</a:t>
            </a:r>
            <a:endParaRPr lang="en-IN" sz="2400" b="1" i="1" dirty="0" smtClean="0">
              <a:solidFill>
                <a:schemeClr val="bg1">
                  <a:lumMod val="10000"/>
                  <a:lumOff val="90000"/>
                </a:schemeClr>
              </a:solidFill>
              <a:latin typeface="Muli"/>
            </a:endParaRPr>
          </a:p>
          <a:p>
            <a:pPr algn="ctr"/>
            <a:endParaRPr lang="en-IN" sz="2400" b="1" i="1" dirty="0">
              <a:solidFill>
                <a:schemeClr val="bg1">
                  <a:lumMod val="10000"/>
                  <a:lumOff val="90000"/>
                </a:schemeClr>
              </a:solidFill>
              <a:latin typeface="Muli"/>
            </a:endParaRPr>
          </a:p>
          <a:p>
            <a:pPr algn="ctr"/>
            <a:endParaRPr lang="en-IN" sz="2400" b="1" i="1" dirty="0">
              <a:solidFill>
                <a:schemeClr val="bg1">
                  <a:lumMod val="10000"/>
                  <a:lumOff val="90000"/>
                </a:schemeClr>
              </a:solidFill>
              <a:latin typeface="Muli"/>
            </a:endParaRPr>
          </a:p>
        </p:txBody>
      </p:sp>
    </p:spTree>
    <p:extLst>
      <p:ext uri="{BB962C8B-B14F-4D97-AF65-F5344CB8AC3E}">
        <p14:creationId xmlns:p14="http://schemas.microsoft.com/office/powerpoint/2010/main" val="833372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2796" y="1869314"/>
            <a:ext cx="5772364" cy="1159800"/>
          </a:xfrm>
        </p:spPr>
        <p:txBody>
          <a:bodyPr/>
          <a:lstStyle/>
          <a:p>
            <a:r>
              <a:rPr lang="en-IN" sz="5400" dirty="0" smtClean="0">
                <a:effectLst>
                  <a:innerShdw blurRad="63500" dist="50800" dir="10800000">
                    <a:prstClr val="black">
                      <a:alpha val="50000"/>
                    </a:prstClr>
                  </a:innerShdw>
                </a:effectLst>
                <a:latin typeface="Modern No. 20" panose="02070704070505020303" pitchFamily="18" charset="0"/>
              </a:rPr>
              <a:t>Thank You!!!</a:t>
            </a:r>
            <a:endParaRPr lang="en-IN" sz="5400" dirty="0">
              <a:effectLst>
                <a:innerShdw blurRad="63500" dist="50800" dir="10800000">
                  <a:prstClr val="black">
                    <a:alpha val="50000"/>
                  </a:prstClr>
                </a:innerShdw>
              </a:effectLst>
              <a:latin typeface="Modern No. 20" panose="02070704070505020303" pitchFamily="18" charset="0"/>
            </a:endParaRPr>
          </a:p>
        </p:txBody>
      </p:sp>
    </p:spTree>
    <p:extLst>
      <p:ext uri="{BB962C8B-B14F-4D97-AF65-F5344CB8AC3E}">
        <p14:creationId xmlns:p14="http://schemas.microsoft.com/office/powerpoint/2010/main" val="485317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51" name="Google Shape;351;p13"/>
          <p:cNvSpPr txBox="1">
            <a:spLocks noGrp="1"/>
          </p:cNvSpPr>
          <p:nvPr>
            <p:ph type="ctrTitle" idx="4294967295"/>
          </p:nvPr>
        </p:nvSpPr>
        <p:spPr>
          <a:xfrm>
            <a:off x="2255855" y="2283361"/>
            <a:ext cx="5018567" cy="12670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1" dirty="0">
                <a:effectLst>
                  <a:innerShdw blurRad="63500" dist="50800" dir="13500000">
                    <a:prstClr val="black">
                      <a:alpha val="50000"/>
                    </a:prstClr>
                  </a:innerShdw>
                  <a:reflection blurRad="6350" stA="55000" endA="300" endPos="45500" dir="5400000" sy="-100000" algn="bl" rotWithShape="0"/>
                </a:effectLst>
                <a:latin typeface="Monospac821 BT" panose="020B0609020202020204" pitchFamily="49" charset="0"/>
              </a:rPr>
              <a:t>VOICE ASSISTANT FOR VISUALLY IMPAIRED</a:t>
            </a:r>
            <a:endParaRPr b="1" i="1" dirty="0">
              <a:effectLst>
                <a:innerShdw blurRad="63500" dist="50800" dir="13500000">
                  <a:prstClr val="black">
                    <a:alpha val="50000"/>
                  </a:prstClr>
                </a:innerShdw>
                <a:reflection blurRad="6350" stA="55000" endA="300" endPos="45500" dir="5400000" sy="-100000" algn="bl" rotWithShape="0"/>
              </a:effectLst>
              <a:latin typeface="Monospac821 BT" panose="020B060902020202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78472" y="452805"/>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i="1" dirty="0"/>
              <a:t>PROBLEM STATEMENT</a:t>
            </a:r>
            <a:endParaRPr b="1" i="1" dirty="0"/>
          </a:p>
        </p:txBody>
      </p:sp>
      <p:sp>
        <p:nvSpPr>
          <p:cNvPr id="360" name="Google Shape;360;p14"/>
          <p:cNvSpPr txBox="1">
            <a:spLocks noGrp="1"/>
          </p:cNvSpPr>
          <p:nvPr>
            <p:ph type="subTitle" idx="1"/>
          </p:nvPr>
        </p:nvSpPr>
        <p:spPr>
          <a:xfrm>
            <a:off x="2982772" y="2218972"/>
            <a:ext cx="5696100" cy="9332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i="1" dirty="0"/>
              <a:t>“ To develop a voice assistant using python/Java to help Visually Impaired people to easily access the technology and to guide them to their output </a:t>
            </a:r>
            <a:r>
              <a:rPr lang="en-US" sz="2000" dirty="0"/>
              <a:t>”</a:t>
            </a:r>
            <a:endParaRPr sz="20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title"/>
          </p:nvPr>
        </p:nvSpPr>
        <p:spPr>
          <a:xfrm>
            <a:off x="3957701" y="560558"/>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t>SOFTWARE REQUIREMENTS </a:t>
            </a:r>
            <a:r>
              <a:rPr lang="en" sz="2000" dirty="0"/>
              <a:t>: </a:t>
            </a:r>
            <a:endParaRPr sz="2000" dirty="0"/>
          </a:p>
        </p:txBody>
      </p:sp>
      <p:sp>
        <p:nvSpPr>
          <p:cNvPr id="381" name="Google Shape;381;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t>  </a:t>
            </a:r>
            <a:endParaRPr sz="2400" dirty="0"/>
          </a:p>
        </p:txBody>
      </p:sp>
      <p:sp>
        <p:nvSpPr>
          <p:cNvPr id="4" name="Text Placeholder 3">
            <a:extLst>
              <a:ext uri="{FF2B5EF4-FFF2-40B4-BE49-F238E27FC236}">
                <a16:creationId xmlns:a16="http://schemas.microsoft.com/office/drawing/2014/main" id="{35044ECE-93E6-40D4-85BD-45C8F1DD2622}"/>
              </a:ext>
            </a:extLst>
          </p:cNvPr>
          <p:cNvSpPr>
            <a:spLocks noGrp="1"/>
          </p:cNvSpPr>
          <p:nvPr>
            <p:ph type="body" idx="2"/>
          </p:nvPr>
        </p:nvSpPr>
        <p:spPr>
          <a:xfrm>
            <a:off x="5264488" y="1465755"/>
            <a:ext cx="2176800" cy="2544900"/>
          </a:xfrm>
        </p:spPr>
        <p:txBody>
          <a:bodyPr/>
          <a:lstStyle/>
          <a:p>
            <a:pPr marL="139700" indent="0">
              <a:buNone/>
            </a:pPr>
            <a:r>
              <a:rPr lang="en-US" dirty="0"/>
              <a:t>                  </a:t>
            </a:r>
            <a:r>
              <a:rPr lang="en-US" sz="2000" b="1" i="1" dirty="0">
                <a:solidFill>
                  <a:schemeClr val="tx1"/>
                </a:solidFill>
              </a:rPr>
              <a:t>PYTHON/JAVA</a:t>
            </a:r>
          </a:p>
        </p:txBody>
      </p:sp>
      <p:sp>
        <p:nvSpPr>
          <p:cNvPr id="5" name="Text Placeholder 4">
            <a:extLst>
              <a:ext uri="{FF2B5EF4-FFF2-40B4-BE49-F238E27FC236}">
                <a16:creationId xmlns:a16="http://schemas.microsoft.com/office/drawing/2014/main" id="{92BB611E-32A1-4921-BDB6-648A10D32ECF}"/>
              </a:ext>
            </a:extLst>
          </p:cNvPr>
          <p:cNvSpPr>
            <a:spLocks noGrp="1"/>
          </p:cNvSpPr>
          <p:nvPr>
            <p:ph type="body" idx="3"/>
          </p:nvPr>
        </p:nvSpPr>
        <p:spPr>
          <a:xfrm>
            <a:off x="5309704" y="2598525"/>
            <a:ext cx="2909622" cy="2544900"/>
          </a:xfrm>
        </p:spPr>
        <p:txBody>
          <a:bodyPr/>
          <a:lstStyle/>
          <a:p>
            <a:pPr marL="139700" indent="0">
              <a:buNone/>
            </a:pPr>
            <a:r>
              <a:rPr lang="en-US" sz="1600" b="1" i="1" dirty="0">
                <a:solidFill>
                  <a:schemeClr val="tx1"/>
                </a:solidFill>
              </a:rPr>
              <a:t>VISUAL </a:t>
            </a:r>
            <a:r>
              <a:rPr lang="en-US" sz="1600" b="1" i="1" dirty="0" smtClean="0">
                <a:solidFill>
                  <a:schemeClr val="tx1"/>
                </a:solidFill>
              </a:rPr>
              <a:t>STUDIO </a:t>
            </a:r>
            <a:r>
              <a:rPr lang="en-US" sz="1600" b="1" i="1" dirty="0">
                <a:solidFill>
                  <a:schemeClr val="tx1"/>
                </a:solidFill>
              </a:rPr>
              <a:t>2010 </a:t>
            </a:r>
          </a:p>
          <a:p>
            <a:pPr marL="139700" indent="0">
              <a:buNone/>
            </a:pPr>
            <a:r>
              <a:rPr lang="en-US" sz="1600" b="1" i="1" dirty="0">
                <a:solidFill>
                  <a:schemeClr val="tx1"/>
                </a:solidFill>
              </a:rPr>
              <a:t>(OR LATEST )</a:t>
            </a:r>
          </a:p>
        </p:txBody>
      </p:sp>
      <p:sp>
        <p:nvSpPr>
          <p:cNvPr id="393" name="Google Shape;393;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75DC52A-2494-4C4E-910E-8DE8A3A8B305}"/>
              </a:ext>
            </a:extLst>
          </p:cNvPr>
          <p:cNvPicPr>
            <a:picLocks noChangeAspect="1"/>
          </p:cNvPicPr>
          <p:nvPr/>
        </p:nvPicPr>
        <p:blipFill>
          <a:blip r:embed="rId3"/>
          <a:stretch>
            <a:fillRect/>
          </a:stretch>
        </p:blipFill>
        <p:spPr>
          <a:xfrm>
            <a:off x="3960145" y="1580132"/>
            <a:ext cx="1294720" cy="837760"/>
          </a:xfrm>
          <a:prstGeom prst="rect">
            <a:avLst/>
          </a:prstGeom>
        </p:spPr>
      </p:pic>
      <p:pic>
        <p:nvPicPr>
          <p:cNvPr id="7" name="Picture 6">
            <a:extLst>
              <a:ext uri="{FF2B5EF4-FFF2-40B4-BE49-F238E27FC236}">
                <a16:creationId xmlns:a16="http://schemas.microsoft.com/office/drawing/2014/main" id="{FC81571F-C8DD-4943-82DF-B5D7BD0E59A6}"/>
              </a:ext>
            </a:extLst>
          </p:cNvPr>
          <p:cNvPicPr>
            <a:picLocks noChangeAspect="1"/>
          </p:cNvPicPr>
          <p:nvPr/>
        </p:nvPicPr>
        <p:blipFill>
          <a:blip r:embed="rId4"/>
          <a:stretch>
            <a:fillRect/>
          </a:stretch>
        </p:blipFill>
        <p:spPr>
          <a:xfrm>
            <a:off x="3957701" y="2725609"/>
            <a:ext cx="1306787" cy="861342"/>
          </a:xfrm>
          <a:prstGeom prst="rect">
            <a:avLst/>
          </a:prstGeom>
        </p:spPr>
      </p:pic>
      <p:pic>
        <p:nvPicPr>
          <p:cNvPr id="2" name="Picture 1"/>
          <p:cNvPicPr>
            <a:picLocks noChangeAspect="1"/>
          </p:cNvPicPr>
          <p:nvPr/>
        </p:nvPicPr>
        <p:blipFill>
          <a:blip r:embed="rId5"/>
          <a:stretch>
            <a:fillRect/>
          </a:stretch>
        </p:blipFill>
        <p:spPr>
          <a:xfrm>
            <a:off x="3957701" y="3854924"/>
            <a:ext cx="1306787" cy="926895"/>
          </a:xfrm>
          <a:prstGeom prst="rect">
            <a:avLst/>
          </a:prstGeom>
        </p:spPr>
      </p:pic>
      <p:sp>
        <p:nvSpPr>
          <p:cNvPr id="6" name="Rectangle 5"/>
          <p:cNvSpPr/>
          <p:nvPr/>
        </p:nvSpPr>
        <p:spPr>
          <a:xfrm>
            <a:off x="5079943" y="3916487"/>
            <a:ext cx="2291137" cy="8037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i="1" dirty="0" smtClean="0">
                <a:latin typeface="Muli"/>
              </a:rPr>
              <a:t>KITE</a:t>
            </a:r>
            <a:endParaRPr lang="en-IN" sz="2800" b="1" i="1" dirty="0">
              <a:latin typeface="Mul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2" name="Title 1">
            <a:extLst>
              <a:ext uri="{FF2B5EF4-FFF2-40B4-BE49-F238E27FC236}">
                <a16:creationId xmlns:a16="http://schemas.microsoft.com/office/drawing/2014/main" id="{CEF74E6E-FC5D-4C76-B341-E1D58782C033}"/>
              </a:ext>
            </a:extLst>
          </p:cNvPr>
          <p:cNvSpPr>
            <a:spLocks noGrp="1"/>
          </p:cNvSpPr>
          <p:nvPr>
            <p:ph type="ctrTitle" idx="4294967295"/>
          </p:nvPr>
        </p:nvSpPr>
        <p:spPr>
          <a:xfrm>
            <a:off x="1814286" y="3330786"/>
            <a:ext cx="7329714" cy="1633689"/>
          </a:xfrm>
          <a:solidFill>
            <a:srgbClr val="0E293C"/>
          </a:solidFill>
        </p:spPr>
        <p:txBody>
          <a:bodyPr/>
          <a:lstStyle/>
          <a:p>
            <a:r>
              <a:rPr lang="en-US" sz="4000" b="1" i="1" dirty="0" smtClean="0">
                <a:solidFill>
                  <a:schemeClr val="tx1"/>
                </a:solidFill>
              </a:rPr>
              <a:t>OBJECTIVE : </a:t>
            </a:r>
            <a:br>
              <a:rPr lang="en-US" sz="4000" b="1" i="1" dirty="0" smtClean="0">
                <a:solidFill>
                  <a:schemeClr val="tx1"/>
                </a:solidFill>
              </a:rPr>
            </a:br>
            <a:r>
              <a:rPr lang="en-US" sz="4000" b="1" i="1" dirty="0">
                <a:solidFill>
                  <a:schemeClr val="tx1"/>
                </a:solidFill>
              </a:rPr>
              <a:t/>
            </a:r>
            <a:br>
              <a:rPr lang="en-US" sz="4000" b="1" i="1" dirty="0">
                <a:solidFill>
                  <a:schemeClr val="tx1"/>
                </a:solidFill>
              </a:rPr>
            </a:br>
            <a:r>
              <a:rPr lang="en-US" sz="1800" b="1" i="1" dirty="0">
                <a:solidFill>
                  <a:schemeClr val="tx1"/>
                </a:solidFill>
              </a:rPr>
              <a:t>To develop your skills in programming</a:t>
            </a:r>
            <a:br>
              <a:rPr lang="en-US" sz="1800" b="1" i="1" dirty="0">
                <a:solidFill>
                  <a:schemeClr val="tx1"/>
                </a:solidFill>
              </a:rPr>
            </a:br>
            <a:r>
              <a:rPr lang="en-US" sz="1800" b="1" i="1" dirty="0">
                <a:solidFill>
                  <a:schemeClr val="tx1"/>
                </a:solidFill>
              </a:rPr>
              <a:t>To develop the implementation of voice application in mobile.</a:t>
            </a:r>
            <a:br>
              <a:rPr lang="en-US" sz="1800" b="1" i="1" dirty="0">
                <a:solidFill>
                  <a:schemeClr val="tx1"/>
                </a:solidFill>
              </a:rPr>
            </a:br>
            <a:r>
              <a:rPr lang="en-US" sz="1800" b="1" i="1" dirty="0">
                <a:solidFill>
                  <a:schemeClr val="tx1"/>
                </a:solidFill>
              </a:rPr>
              <a:t>To study various features of voice emails.</a:t>
            </a:r>
            <a:br>
              <a:rPr lang="en-US" sz="1800" b="1" i="1" dirty="0">
                <a:solidFill>
                  <a:schemeClr val="tx1"/>
                </a:solidFill>
              </a:rPr>
            </a:br>
            <a:r>
              <a:rPr lang="en-US" sz="1800" b="1" i="1" dirty="0">
                <a:solidFill>
                  <a:schemeClr val="tx1"/>
                </a:solidFill>
              </a:rPr>
              <a:t>To identity the characteristics of system to convert voice to text.</a:t>
            </a:r>
            <a:br>
              <a:rPr lang="en-US" sz="1800" b="1" i="1" dirty="0">
                <a:solidFill>
                  <a:schemeClr val="tx1"/>
                </a:solidFill>
              </a:rPr>
            </a:br>
            <a:r>
              <a:rPr lang="en-US" sz="1800" b="1" i="1" dirty="0">
                <a:solidFill>
                  <a:schemeClr val="tx1"/>
                </a:solidFill>
              </a:rPr>
              <a:t>To develop a software to avoid any physical </a:t>
            </a:r>
            <a:r>
              <a:rPr lang="en-US" sz="1800" b="1" i="1" dirty="0" smtClean="0">
                <a:solidFill>
                  <a:schemeClr val="tx1"/>
                </a:solidFill>
              </a:rPr>
              <a:t>contact </a:t>
            </a:r>
            <a:br>
              <a:rPr lang="en-US" sz="1800" b="1" i="1" dirty="0" smtClean="0">
                <a:solidFill>
                  <a:schemeClr val="tx1"/>
                </a:solidFill>
              </a:rPr>
            </a:br>
            <a:r>
              <a:rPr lang="en-US" sz="1800" b="1" i="1" dirty="0" smtClean="0">
                <a:solidFill>
                  <a:schemeClr val="tx1"/>
                </a:solidFill>
              </a:rPr>
              <a:t>To </a:t>
            </a:r>
            <a:r>
              <a:rPr lang="en-US" sz="1800" b="1" i="1" dirty="0">
                <a:solidFill>
                  <a:schemeClr val="tx1"/>
                </a:solidFill>
              </a:rPr>
              <a:t>develop an environment to help the needful.</a:t>
            </a:r>
            <a:br>
              <a:rPr lang="en-US" sz="1800" b="1" i="1" dirty="0">
                <a:solidFill>
                  <a:schemeClr val="tx1"/>
                </a:solidFill>
              </a:rPr>
            </a:br>
            <a:r>
              <a:rPr lang="en-US" sz="1800" b="1" i="1" dirty="0">
                <a:solidFill>
                  <a:schemeClr val="tx1"/>
                </a:solidFill>
              </a:rPr>
              <a:t>To study various mobile features</a:t>
            </a:r>
            <a:br>
              <a:rPr lang="en-US" sz="1800" b="1" i="1" dirty="0">
                <a:solidFill>
                  <a:schemeClr val="tx1"/>
                </a:solidFill>
              </a:rPr>
            </a:br>
            <a:r>
              <a:rPr lang="en-US" sz="1800" b="1" i="1" dirty="0">
                <a:solidFill>
                  <a:schemeClr val="tx1"/>
                </a:solidFill>
              </a:rPr>
              <a:t>To develop various software modules for doing various tasks with voice</a:t>
            </a:r>
            <a:br>
              <a:rPr lang="en-US" sz="1800" b="1" i="1" dirty="0">
                <a:solidFill>
                  <a:schemeClr val="tx1"/>
                </a:solidFill>
              </a:rPr>
            </a:br>
            <a:r>
              <a:rPr lang="en-US" sz="1800" b="1" i="1" dirty="0">
                <a:solidFill>
                  <a:schemeClr val="tx1"/>
                </a:solidFill>
              </a:rPr>
              <a:t>To understand how voice to text works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7907" y="245275"/>
            <a:ext cx="8229600" cy="977349"/>
          </a:xfrm>
        </p:spPr>
        <p:txBody>
          <a:bodyPr/>
          <a:lstStyle/>
          <a:p>
            <a:r>
              <a:rPr lang="en-IN" sz="4000" b="1" i="1" dirty="0" smtClean="0">
                <a:solidFill>
                  <a:schemeClr val="bg1">
                    <a:lumMod val="50000"/>
                    <a:lumOff val="50000"/>
                  </a:schemeClr>
                </a:solidFill>
                <a:latin typeface="Nixie One" panose="020B0604020202020204" charset="0"/>
              </a:rPr>
              <a:t>Summary</a:t>
            </a:r>
            <a:endParaRPr lang="en-IN" sz="4000" b="1" i="1" dirty="0">
              <a:solidFill>
                <a:schemeClr val="bg1">
                  <a:lumMod val="50000"/>
                  <a:lumOff val="50000"/>
                </a:schemeClr>
              </a:solidFill>
              <a:latin typeface="Nixie One" panose="020B0604020202020204" charset="0"/>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4" name="Rectangle 3"/>
          <p:cNvSpPr/>
          <p:nvPr/>
        </p:nvSpPr>
        <p:spPr>
          <a:xfrm>
            <a:off x="760518" y="1849912"/>
            <a:ext cx="7284378" cy="2308324"/>
          </a:xfrm>
          <a:prstGeom prst="rect">
            <a:avLst/>
          </a:prstGeom>
        </p:spPr>
        <p:txBody>
          <a:bodyPr wrap="square">
            <a:spAutoFit/>
          </a:bodyPr>
          <a:lstStyle/>
          <a:p>
            <a:r>
              <a:rPr lang="en-IN" sz="2400" b="1" i="1" dirty="0">
                <a:solidFill>
                  <a:schemeClr val="bg1">
                    <a:lumMod val="25000"/>
                    <a:lumOff val="75000"/>
                  </a:schemeClr>
                </a:solidFill>
                <a:latin typeface="Muli"/>
              </a:rPr>
              <a:t>On the previous presentation we </a:t>
            </a:r>
            <a:r>
              <a:rPr lang="en-IN" sz="2400" b="1" i="1" dirty="0" smtClean="0">
                <a:solidFill>
                  <a:schemeClr val="bg1">
                    <a:lumMod val="25000"/>
                    <a:lumOff val="75000"/>
                  </a:schemeClr>
                </a:solidFill>
                <a:latin typeface="Muli"/>
              </a:rPr>
              <a:t>informed </a:t>
            </a:r>
            <a:r>
              <a:rPr lang="en-IN" sz="2400" b="1" i="1" dirty="0">
                <a:solidFill>
                  <a:schemeClr val="bg1">
                    <a:lumMod val="25000"/>
                    <a:lumOff val="75000"/>
                  </a:schemeClr>
                </a:solidFill>
                <a:latin typeface="Muli"/>
              </a:rPr>
              <a:t>about </a:t>
            </a:r>
            <a:r>
              <a:rPr lang="en-IN" sz="2400" b="1" i="1" dirty="0" smtClean="0">
                <a:solidFill>
                  <a:schemeClr val="bg1">
                    <a:lumMod val="25000"/>
                    <a:lumOff val="75000"/>
                  </a:schemeClr>
                </a:solidFill>
                <a:latin typeface="Muli"/>
              </a:rPr>
              <a:t> </a:t>
            </a:r>
            <a:r>
              <a:rPr lang="en-IN" sz="2400" b="1" i="1" dirty="0">
                <a:solidFill>
                  <a:schemeClr val="bg1">
                    <a:lumMod val="25000"/>
                    <a:lumOff val="75000"/>
                  </a:schemeClr>
                </a:solidFill>
                <a:latin typeface="Muli"/>
              </a:rPr>
              <a:t>how we are going to develop our mini </a:t>
            </a:r>
            <a:r>
              <a:rPr lang="en-IN" sz="2400" b="1" i="1" dirty="0" smtClean="0">
                <a:solidFill>
                  <a:schemeClr val="bg1">
                    <a:lumMod val="25000"/>
                    <a:lumOff val="75000"/>
                  </a:schemeClr>
                </a:solidFill>
                <a:latin typeface="Muli"/>
              </a:rPr>
              <a:t>project . Steps </a:t>
            </a:r>
            <a:r>
              <a:rPr lang="en-IN" sz="2400" b="1" i="1" dirty="0">
                <a:solidFill>
                  <a:schemeClr val="bg1">
                    <a:lumMod val="25000"/>
                    <a:lumOff val="75000"/>
                  </a:schemeClr>
                </a:solidFill>
                <a:latin typeface="Muli"/>
              </a:rPr>
              <a:t>of developing </a:t>
            </a:r>
            <a:r>
              <a:rPr lang="en-IN" sz="2400" b="1" i="1" dirty="0" smtClean="0">
                <a:solidFill>
                  <a:schemeClr val="bg1">
                    <a:lumMod val="25000"/>
                    <a:lumOff val="75000"/>
                  </a:schemeClr>
                </a:solidFill>
                <a:latin typeface="Muli"/>
              </a:rPr>
              <a:t>the project ,literature </a:t>
            </a:r>
            <a:r>
              <a:rPr lang="en-IN" sz="2400" b="1" i="1" dirty="0">
                <a:solidFill>
                  <a:schemeClr val="bg1">
                    <a:lumMod val="25000"/>
                    <a:lumOff val="75000"/>
                  </a:schemeClr>
                </a:solidFill>
                <a:latin typeface="Muli"/>
              </a:rPr>
              <a:t>review and many </a:t>
            </a:r>
            <a:r>
              <a:rPr lang="en-IN" sz="2400" b="1" i="1" dirty="0" smtClean="0">
                <a:solidFill>
                  <a:schemeClr val="bg1">
                    <a:lumMod val="25000"/>
                    <a:lumOff val="75000"/>
                  </a:schemeClr>
                </a:solidFill>
                <a:latin typeface="Muli"/>
              </a:rPr>
              <a:t>more .Now </a:t>
            </a:r>
            <a:r>
              <a:rPr lang="en-IN" sz="2400" b="1" i="1" dirty="0">
                <a:solidFill>
                  <a:schemeClr val="bg1">
                    <a:lumMod val="25000"/>
                    <a:lumOff val="75000"/>
                  </a:schemeClr>
                </a:solidFill>
                <a:latin typeface="Muli"/>
              </a:rPr>
              <a:t>in this presentation we are going to d</a:t>
            </a:r>
            <a:r>
              <a:rPr lang="en-IN" sz="2400" b="1" i="1" dirty="0" smtClean="0">
                <a:solidFill>
                  <a:schemeClr val="bg1">
                    <a:lumMod val="25000"/>
                    <a:lumOff val="75000"/>
                  </a:schemeClr>
                </a:solidFill>
                <a:latin typeface="Muli"/>
              </a:rPr>
              <a:t>iscuss about </a:t>
            </a:r>
            <a:r>
              <a:rPr lang="en-IN" sz="2400" b="1" i="1" dirty="0">
                <a:solidFill>
                  <a:schemeClr val="bg1">
                    <a:lumMod val="25000"/>
                    <a:lumOff val="75000"/>
                  </a:schemeClr>
                </a:solidFill>
                <a:latin typeface="Muli"/>
              </a:rPr>
              <a:t>the architecture </a:t>
            </a:r>
            <a:r>
              <a:rPr lang="en-IN" sz="2400" b="1" i="1" dirty="0" smtClean="0">
                <a:solidFill>
                  <a:schemeClr val="bg1">
                    <a:lumMod val="25000"/>
                    <a:lumOff val="75000"/>
                  </a:schemeClr>
                </a:solidFill>
                <a:latin typeface="Muli"/>
              </a:rPr>
              <a:t>and some functions </a:t>
            </a:r>
            <a:r>
              <a:rPr lang="en-IN" sz="2400" b="1" i="1" dirty="0">
                <a:solidFill>
                  <a:schemeClr val="bg1">
                    <a:lumMod val="25000"/>
                    <a:lumOff val="75000"/>
                  </a:schemeClr>
                </a:solidFill>
                <a:latin typeface="Muli"/>
              </a:rPr>
              <a:t>of the project</a:t>
            </a:r>
          </a:p>
        </p:txBody>
      </p:sp>
    </p:spTree>
    <p:extLst>
      <p:ext uri="{BB962C8B-B14F-4D97-AF65-F5344CB8AC3E}">
        <p14:creationId xmlns:p14="http://schemas.microsoft.com/office/powerpoint/2010/main" val="983526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6" name="Title 5">
            <a:extLst>
              <a:ext uri="{FF2B5EF4-FFF2-40B4-BE49-F238E27FC236}">
                <a16:creationId xmlns:a16="http://schemas.microsoft.com/office/drawing/2014/main" id="{8D57A428-A430-4819-85B7-2A2C5B16A61D}"/>
              </a:ext>
            </a:extLst>
          </p:cNvPr>
          <p:cNvSpPr>
            <a:spLocks noGrp="1"/>
          </p:cNvSpPr>
          <p:nvPr>
            <p:ph type="ctrTitle"/>
          </p:nvPr>
        </p:nvSpPr>
        <p:spPr>
          <a:xfrm>
            <a:off x="2658140" y="-14072"/>
            <a:ext cx="4961859" cy="765544"/>
          </a:xfrm>
        </p:spPr>
        <p:txBody>
          <a:bodyPr/>
          <a:lstStyle/>
          <a:p>
            <a:r>
              <a:rPr lang="en-US" b="1" i="1" dirty="0"/>
              <a:t>FLOWCHART :</a:t>
            </a:r>
            <a:r>
              <a:rPr lang="en-US" dirty="0"/>
              <a:t> </a:t>
            </a:r>
          </a:p>
        </p:txBody>
      </p:sp>
      <p:sp>
        <p:nvSpPr>
          <p:cNvPr id="367" name="Google Shape;367;p15"/>
          <p:cNvSpPr txBox="1">
            <a:spLocks noGrp="1"/>
          </p:cNvSpPr>
          <p:nvPr>
            <p:ph type="sldNum" idx="4294967295"/>
          </p:nvPr>
        </p:nvSpPr>
        <p:spPr>
          <a:xfrm>
            <a:off x="0" y="4786313"/>
            <a:ext cx="547688" cy="3571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8AEC2F8E-388B-428A-A0F7-97157112FD94}"/>
              </a:ext>
            </a:extLst>
          </p:cNvPr>
          <p:cNvPicPr>
            <a:picLocks noChangeAspect="1"/>
          </p:cNvPicPr>
          <p:nvPr/>
        </p:nvPicPr>
        <p:blipFill>
          <a:blip r:embed="rId3"/>
          <a:stretch>
            <a:fillRect/>
          </a:stretch>
        </p:blipFill>
        <p:spPr>
          <a:xfrm>
            <a:off x="2658140" y="857694"/>
            <a:ext cx="6320508" cy="38036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9" name="Rectangle 8"/>
          <p:cNvSpPr/>
          <p:nvPr/>
        </p:nvSpPr>
        <p:spPr>
          <a:xfrm>
            <a:off x="-66781" y="1740783"/>
            <a:ext cx="3287730" cy="15719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400" b="1" i="1" dirty="0" smtClean="0">
                <a:solidFill>
                  <a:schemeClr val="bg1">
                    <a:lumMod val="50000"/>
                    <a:lumOff val="50000"/>
                  </a:schemeClr>
                </a:solidFill>
                <a:latin typeface="Nixie One" panose="020B0604020202020204" charset="0"/>
              </a:rPr>
              <a:t>Flowchart :</a:t>
            </a:r>
            <a:endParaRPr lang="en-IN" sz="4400" b="1" i="1" dirty="0">
              <a:solidFill>
                <a:schemeClr val="bg1">
                  <a:lumMod val="50000"/>
                  <a:lumOff val="50000"/>
                </a:schemeClr>
              </a:solidFill>
              <a:latin typeface="Nixie One" panose="020B0604020202020204" charset="0"/>
            </a:endParaRPr>
          </a:p>
        </p:txBody>
      </p:sp>
      <p:pic>
        <p:nvPicPr>
          <p:cNvPr id="2" name="Picture 1"/>
          <p:cNvPicPr>
            <a:picLocks noChangeAspect="1"/>
          </p:cNvPicPr>
          <p:nvPr/>
        </p:nvPicPr>
        <p:blipFill>
          <a:blip r:embed="rId3"/>
          <a:stretch>
            <a:fillRect/>
          </a:stretch>
        </p:blipFill>
        <p:spPr>
          <a:xfrm>
            <a:off x="3318553" y="113017"/>
            <a:ext cx="4695291" cy="49418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3" name="Rectangle 2"/>
          <p:cNvSpPr/>
          <p:nvPr/>
        </p:nvSpPr>
        <p:spPr>
          <a:xfrm>
            <a:off x="-82193" y="1890445"/>
            <a:ext cx="3205537" cy="10787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4400" b="1" i="1" dirty="0" smtClean="0">
                <a:solidFill>
                  <a:schemeClr val="bg1">
                    <a:lumMod val="50000"/>
                    <a:lumOff val="50000"/>
                  </a:schemeClr>
                </a:solidFill>
                <a:latin typeface="Nixie One" panose="020B0604020202020204" charset="0"/>
              </a:rPr>
              <a:t>Flowchart:</a:t>
            </a:r>
            <a:endParaRPr lang="en-IN" sz="4400" b="1" i="1" dirty="0">
              <a:solidFill>
                <a:schemeClr val="bg1">
                  <a:lumMod val="50000"/>
                  <a:lumOff val="50000"/>
                </a:schemeClr>
              </a:solidFill>
              <a:latin typeface="Nixie One" panose="020B0604020202020204" charset="0"/>
            </a:endParaRPr>
          </a:p>
        </p:txBody>
      </p:sp>
      <p:pic>
        <p:nvPicPr>
          <p:cNvPr id="4" name="Picture 3"/>
          <p:cNvPicPr>
            <a:picLocks noChangeAspect="1"/>
          </p:cNvPicPr>
          <p:nvPr/>
        </p:nvPicPr>
        <p:blipFill>
          <a:blip r:embed="rId2"/>
          <a:stretch>
            <a:fillRect/>
          </a:stretch>
        </p:blipFill>
        <p:spPr>
          <a:xfrm>
            <a:off x="3246634" y="106645"/>
            <a:ext cx="4777483" cy="4948240"/>
          </a:xfrm>
          <a:prstGeom prst="rect">
            <a:avLst/>
          </a:prstGeom>
        </p:spPr>
      </p:pic>
    </p:spTree>
    <p:extLst>
      <p:ext uri="{BB962C8B-B14F-4D97-AF65-F5344CB8AC3E}">
        <p14:creationId xmlns:p14="http://schemas.microsoft.com/office/powerpoint/2010/main" val="3773701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CF7EF9018D3D44AE4EBC81388C3431" ma:contentTypeVersion="2" ma:contentTypeDescription="Create a new document." ma:contentTypeScope="" ma:versionID="83385c47c1b5d000a07aab7a10c020f1">
  <xsd:schema xmlns:xsd="http://www.w3.org/2001/XMLSchema" xmlns:xs="http://www.w3.org/2001/XMLSchema" xmlns:p="http://schemas.microsoft.com/office/2006/metadata/properties" xmlns:ns3="947fd7da-b1d6-403d-bd44-1804e794e1d6" targetNamespace="http://schemas.microsoft.com/office/2006/metadata/properties" ma:root="true" ma:fieldsID="a9587820df8bb72b3dfaca5d8646b3fd" ns3:_="">
    <xsd:import namespace="947fd7da-b1d6-403d-bd44-1804e794e1d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fd7da-b1d6-403d-bd44-1804e794e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D7FB0-337A-4C29-AAFD-EAC6DD9E6BA0}">
  <ds:schemaRefs>
    <ds:schemaRef ds:uri="http://schemas.microsoft.com/sharepoint/v3/contenttype/forms"/>
  </ds:schemaRefs>
</ds:datastoreItem>
</file>

<file path=customXml/itemProps2.xml><?xml version="1.0" encoding="utf-8"?>
<ds:datastoreItem xmlns:ds="http://schemas.openxmlformats.org/officeDocument/2006/customXml" ds:itemID="{5A86A5B1-6E9B-43FB-BB90-E94A716755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7fd7da-b1d6-403d-bd44-1804e794e1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900ECA-2F41-426F-9815-84B04355D77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47fd7da-b1d6-403d-bd44-1804e794e1d6"/>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1113</TotalTime>
  <Words>336</Words>
  <Application>Microsoft Office PowerPoint</Application>
  <PresentationFormat>On-screen Show (16:9)</PresentationFormat>
  <Paragraphs>78</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Nixie One</vt:lpstr>
      <vt:lpstr>Arial</vt:lpstr>
      <vt:lpstr>Monospac821 BT</vt:lpstr>
      <vt:lpstr>Muli</vt:lpstr>
      <vt:lpstr>Wingdings</vt:lpstr>
      <vt:lpstr>Modern No. 20</vt:lpstr>
      <vt:lpstr>Helvetica Neue</vt:lpstr>
      <vt:lpstr>Imogen template</vt:lpstr>
      <vt:lpstr>GROUP UNIQUE ID : AY20SECSM30106 MINI PROJECT  </vt:lpstr>
      <vt:lpstr>VOICE ASSISTANT FOR VISUALLY IMPAIRED</vt:lpstr>
      <vt:lpstr>PROBLEM STATEMENT</vt:lpstr>
      <vt:lpstr>SOFTWARE REQUIREMENTS : </vt:lpstr>
      <vt:lpstr>OBJECTIVE :   To develop your skills in programming To develop the implementation of voice application in mobile. To study various features of voice emails. To identity the characteristics of system to convert voice to text. To develop a software to avoid any physical contact  To develop an environment to help the needful. To study various mobile features To develop various software modules for doing various tasks with voice To understand how voice to text works</vt:lpstr>
      <vt:lpstr>PowerPoint Presentation</vt:lpstr>
      <vt:lpstr>FLOWCHART : </vt:lpstr>
      <vt:lpstr>PowerPoint Presentation</vt:lpstr>
      <vt:lpstr>PowerPoint Presentation</vt:lpstr>
      <vt:lpstr>PIP REQUIREMENTS : </vt:lpstr>
      <vt:lpstr>PowerPoint Presentation</vt:lpstr>
      <vt:lpstr>CONCLUSION :</vt:lpstr>
      <vt:lpstr>REFERENCE :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UNIQUE ID : AY20SECSM30106 MINI PROJECT</dc:title>
  <dc:creator>King</dc:creator>
  <cp:lastModifiedBy>Aditya Kini</cp:lastModifiedBy>
  <cp:revision>28</cp:revision>
  <dcterms:modified xsi:type="dcterms:W3CDTF">2021-03-31T06:13:37Z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0x01010017CF7EF9018D3D44AE4EBC81388C3431</vt:lpwstr>
  </property>
</Properties>
</file>