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1"/>
  </p:sldMasterIdLst>
  <p:notesMasterIdLst>
    <p:notesMasterId r:id="rId10"/>
  </p:notesMasterIdLst>
  <p:handoutMasterIdLst>
    <p:handoutMasterId r:id="rId11"/>
  </p:handoutMasterIdLst>
  <p:sldIdLst>
    <p:sldId id="257" r:id="rId2"/>
    <p:sldId id="258" r:id="rId3"/>
    <p:sldId id="259" r:id="rId4"/>
    <p:sldId id="260" r:id="rId5"/>
    <p:sldId id="261" r:id="rId6"/>
    <p:sldId id="262" r:id="rId7"/>
    <p:sldId id="263" r:id="rId8"/>
    <p:sldId id="264" r:id="rId9"/>
  </p:sldIdLst>
  <p:sldSz cx="12188825" cy="6858000"/>
  <p:notesSz cx="6858000" cy="9144000"/>
  <p:defaultTextStyle>
    <a:defPPr rtl="0">
      <a:defRPr lang="en-gb"/>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45">
          <p15:clr>
            <a:srgbClr val="A4A3A4"/>
          </p15:clr>
        </p15:guide>
        <p15:guide id="3" orient="horz" pos="3888">
          <p15:clr>
            <a:srgbClr val="A4A3A4"/>
          </p15:clr>
        </p15:guide>
        <p15:guide id="4" orient="horz" pos="192">
          <p15:clr>
            <a:srgbClr val="A4A3A4"/>
          </p15:clr>
        </p15:guide>
        <p15:guide id="5" orient="horz" pos="1072">
          <p15:clr>
            <a:srgbClr val="A4A3A4"/>
          </p15:clr>
        </p15:guide>
        <p15:guide id="6" pos="3839">
          <p15:clr>
            <a:srgbClr val="A4A3A4"/>
          </p15:clr>
        </p15:guide>
        <p15:guide id="7" pos="704">
          <p15:clr>
            <a:srgbClr val="A4A3A4"/>
          </p15:clr>
        </p15:guide>
        <p15:guide id="8" pos="71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6182" autoAdjust="0"/>
  </p:normalViewPr>
  <p:slideViewPr>
    <p:cSldViewPr showGuides="1">
      <p:cViewPr varScale="1">
        <p:scale>
          <a:sx n="65" d="100"/>
          <a:sy n="65" d="100"/>
        </p:scale>
        <p:origin x="90" y="342"/>
      </p:cViewPr>
      <p:guideLst>
        <p:guide orient="horz" pos="2160"/>
        <p:guide orient="horz" pos="945"/>
        <p:guide orient="horz" pos="3888"/>
        <p:guide orient="horz" pos="192"/>
        <p:guide orient="horz" pos="1072"/>
        <p:guide pos="3839"/>
        <p:guide pos="704"/>
        <p:guide pos="7102"/>
      </p:guideLst>
    </p:cSldViewPr>
  </p:slideViewPr>
  <p:outlineViewPr>
    <p:cViewPr>
      <p:scale>
        <a:sx n="33" d="100"/>
        <a:sy n="33" d="100"/>
      </p:scale>
      <p:origin x="0" y="-2886"/>
    </p:cViewPr>
  </p:outlineViewPr>
  <p:notesTextViewPr>
    <p:cViewPr>
      <p:scale>
        <a:sx n="3" d="2"/>
        <a:sy n="3" d="2"/>
      </p:scale>
      <p:origin x="0" y="0"/>
    </p:cViewPr>
  </p:notesTextViewPr>
  <p:notesViewPr>
    <p:cSldViewPr>
      <p:cViewPr varScale="1">
        <p:scale>
          <a:sx n="90" d="100"/>
          <a:sy n="90" d="100"/>
        </p:scale>
        <p:origin x="285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n-GB" dirty="0">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90633EEF-B7AA-4B89-A941-70FC5231C8F0}" type="datetime1">
              <a:rPr lang="en-GB" smtClean="0">
                <a:solidFill>
                  <a:schemeClr val="tx2"/>
                </a:solidFill>
              </a:rPr>
              <a:t>04/09/2023</a:t>
            </a:fld>
            <a:endParaRPr lang="en-GB" dirty="0">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n-GB" dirty="0">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CFD77566-CD65-4859-9FA1-43956DC85B8C}" type="slidenum">
              <a:rPr lang="en-GB" smtClean="0">
                <a:solidFill>
                  <a:schemeClr val="tx2"/>
                </a:solidFill>
              </a:rPr>
              <a:t>‹#›</a:t>
            </a:fld>
            <a:endParaRPr lang="en-GB" dirty="0">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pPr rtl="0"/>
            <a:endParaRPr lang="en-GB" noProof="0"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pPr rtl="0"/>
            <a:fld id="{2A9B12B0-C520-4F77-83CA-0D8DE66D18B7}" type="datetime1">
              <a:rPr lang="en-GB" noProof="0" smtClean="0"/>
              <a:t>04/09/2023</a:t>
            </a:fld>
            <a:endParaRPr lang="en-GB" noProof="0"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pPr rtl="0"/>
            <a:endParaRPr lang="en-GB" noProof="0"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pPr rtl="0"/>
            <a:fld id="{B8796F01-7154-41E0-B48B-A6921757531A}" type="slidenum">
              <a:rPr lang="en-GB" noProof="0" smtClean="0"/>
              <a:pPr/>
              <a:t>‹#›</a:t>
            </a:fld>
            <a:endParaRPr lang="en-GB" noProof="0"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hf hdr="0" ftr="0" dt="0"/>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B8796F01-7154-41E0-B48B-A6921757531A}" type="slidenum">
              <a:rPr lang="en-GB" smtClean="0"/>
              <a:pPr/>
              <a:t>1</a:t>
            </a:fld>
            <a:endParaRPr lang="en-GB" dirty="0"/>
          </a:p>
        </p:txBody>
      </p:sp>
    </p:spTree>
    <p:extLst>
      <p:ext uri="{BB962C8B-B14F-4D97-AF65-F5344CB8AC3E}">
        <p14:creationId xmlns:p14="http://schemas.microsoft.com/office/powerpoint/2010/main" val="1607705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B8796F01-7154-41E0-B48B-A6921757531A}" type="slidenum">
              <a:rPr lang="en-GB" smtClean="0"/>
              <a:pPr/>
              <a:t>2</a:t>
            </a:fld>
            <a:endParaRPr lang="en-GB" dirty="0"/>
          </a:p>
        </p:txBody>
      </p:sp>
    </p:spTree>
    <p:extLst>
      <p:ext uri="{BB962C8B-B14F-4D97-AF65-F5344CB8AC3E}">
        <p14:creationId xmlns:p14="http://schemas.microsoft.com/office/powerpoint/2010/main" val="1284804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B8796F01-7154-41E0-B48B-A6921757531A}" type="slidenum">
              <a:rPr lang="en-GB" smtClean="0"/>
              <a:pPr rtl="0"/>
              <a:t>3</a:t>
            </a:fld>
            <a:endParaRPr lang="en-GB" dirty="0"/>
          </a:p>
        </p:txBody>
      </p:sp>
    </p:spTree>
    <p:extLst>
      <p:ext uri="{BB962C8B-B14F-4D97-AF65-F5344CB8AC3E}">
        <p14:creationId xmlns:p14="http://schemas.microsoft.com/office/powerpoint/2010/main" val="2433524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B8796F01-7154-41E0-B48B-A6921757531A}" type="slidenum">
              <a:rPr lang="en-GB" smtClean="0"/>
              <a:pPr rtl="0"/>
              <a:t>4</a:t>
            </a:fld>
            <a:endParaRPr lang="en-GB" dirty="0"/>
          </a:p>
        </p:txBody>
      </p:sp>
    </p:spTree>
    <p:extLst>
      <p:ext uri="{BB962C8B-B14F-4D97-AF65-F5344CB8AC3E}">
        <p14:creationId xmlns:p14="http://schemas.microsoft.com/office/powerpoint/2010/main" val="1013673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B8796F01-7154-41E0-B48B-A6921757531A}" type="slidenum">
              <a:rPr lang="en-GB" smtClean="0"/>
              <a:pPr rtl="0"/>
              <a:t>5</a:t>
            </a:fld>
            <a:endParaRPr lang="en-GB" dirty="0"/>
          </a:p>
        </p:txBody>
      </p:sp>
    </p:spTree>
    <p:extLst>
      <p:ext uri="{BB962C8B-B14F-4D97-AF65-F5344CB8AC3E}">
        <p14:creationId xmlns:p14="http://schemas.microsoft.com/office/powerpoint/2010/main" val="723006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B8796F01-7154-41E0-B48B-A6921757531A}" type="slidenum">
              <a:rPr lang="en-GB" smtClean="0"/>
              <a:pPr rtl="0"/>
              <a:t>6</a:t>
            </a:fld>
            <a:endParaRPr lang="en-GB" dirty="0"/>
          </a:p>
        </p:txBody>
      </p:sp>
    </p:spTree>
    <p:extLst>
      <p:ext uri="{BB962C8B-B14F-4D97-AF65-F5344CB8AC3E}">
        <p14:creationId xmlns:p14="http://schemas.microsoft.com/office/powerpoint/2010/main" val="4112538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B8796F01-7154-41E0-B48B-A6921757531A}" type="slidenum">
              <a:rPr lang="en-GB" smtClean="0"/>
              <a:pPr rtl="0"/>
              <a:t>7</a:t>
            </a:fld>
            <a:endParaRPr lang="en-GB" dirty="0"/>
          </a:p>
        </p:txBody>
      </p:sp>
    </p:spTree>
    <p:extLst>
      <p:ext uri="{BB962C8B-B14F-4D97-AF65-F5344CB8AC3E}">
        <p14:creationId xmlns:p14="http://schemas.microsoft.com/office/powerpoint/2010/main" val="4145650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B8796F01-7154-41E0-B48B-A6921757531A}" type="slidenum">
              <a:rPr lang="en-GB" smtClean="0"/>
              <a:pPr rtl="0"/>
              <a:t>8</a:t>
            </a:fld>
            <a:endParaRPr lang="en-GB" dirty="0"/>
          </a:p>
        </p:txBody>
      </p:sp>
    </p:spTree>
    <p:extLst>
      <p:ext uri="{BB962C8B-B14F-4D97-AF65-F5344CB8AC3E}">
        <p14:creationId xmlns:p14="http://schemas.microsoft.com/office/powerpoint/2010/main" val="20584193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p:cNvGrpSpPr/>
          <p:nvPr/>
        </p:nvGrpSpPr>
        <p:grpSpPr>
          <a:xfrm>
            <a:off x="0" y="0"/>
            <a:ext cx="12190572"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grpSp>
          <p:nvGrpSpPr>
            <p:cNvPr id="12" name="Group 11"/>
            <p:cNvGrpSpPr/>
            <p:nvPr/>
          </p:nvGrpSpPr>
          <p:grpSpPr>
            <a:xfrm>
              <a:off x="0" y="0"/>
              <a:ext cx="4742741" cy="6858000"/>
              <a:chOff x="0" y="0"/>
              <a:chExt cx="4742741" cy="6858000"/>
            </a:xfrm>
          </p:grpSpPr>
          <p:pic>
            <p:nvPicPr>
              <p:cNvPr id="9" name="Picture 8" descr="Stacked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605581"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grpSp>
      </p:grpSp>
      <p:sp>
        <p:nvSpPr>
          <p:cNvPr id="2" name="Title 1"/>
          <p:cNvSpPr>
            <a:spLocks noGrp="1"/>
          </p:cNvSpPr>
          <p:nvPr>
            <p:ph type="ctrTitle"/>
          </p:nvPr>
        </p:nvSpPr>
        <p:spPr>
          <a:xfrm>
            <a:off x="4879346" y="1498601"/>
            <a:ext cx="7008574" cy="3298825"/>
          </a:xfrm>
        </p:spPr>
        <p:txBody>
          <a:bodyPr rtlCol="0">
            <a:normAutofit/>
          </a:bodyPr>
          <a:lstStyle>
            <a:lvl1pPr algn="l">
              <a:lnSpc>
                <a:spcPct val="90000"/>
              </a:lnSpc>
              <a:defRPr sz="5400" b="0" cap="none" spc="0" baseline="0">
                <a:ln w="0"/>
                <a:solidFill>
                  <a:schemeClr val="tx2"/>
                </a:solidFill>
                <a:effectLst/>
              </a:defRPr>
            </a:lvl1pPr>
          </a:lstStyle>
          <a:p>
            <a:pPr rtl="0"/>
            <a:r>
              <a:rPr lang="en-US" noProof="0"/>
              <a:t>Click to edit Master title style</a:t>
            </a:r>
            <a:endParaRPr lang="en-GB" noProof="0" dirty="0"/>
          </a:p>
        </p:txBody>
      </p:sp>
      <p:sp>
        <p:nvSpPr>
          <p:cNvPr id="3" name="Subtitle 2"/>
          <p:cNvSpPr>
            <a:spLocks noGrp="1"/>
          </p:cNvSpPr>
          <p:nvPr>
            <p:ph type="subTitle" idx="1"/>
          </p:nvPr>
        </p:nvSpPr>
        <p:spPr>
          <a:xfrm>
            <a:off x="4879346" y="4927600"/>
            <a:ext cx="7008574" cy="1244600"/>
          </a:xfrm>
        </p:spPr>
        <p:txBody>
          <a:bodyPr rtlCol="0">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pPr rtl="0"/>
            <a:r>
              <a:rPr lang="en-US" noProof="0"/>
              <a:t>Click to edit Master subtitle style</a:t>
            </a:r>
            <a:endParaRPr lang="en-GB" noProof="0" dirty="0"/>
          </a:p>
        </p:txBody>
      </p:sp>
      <p:sp>
        <p:nvSpPr>
          <p:cNvPr id="5" name="Date Placeholder 4"/>
          <p:cNvSpPr>
            <a:spLocks noGrp="1"/>
          </p:cNvSpPr>
          <p:nvPr>
            <p:ph type="dt" sz="half" idx="10"/>
          </p:nvPr>
        </p:nvSpPr>
        <p:spPr/>
        <p:txBody>
          <a:bodyPr rtlCol="0"/>
          <a:lstStyle/>
          <a:p>
            <a:pPr rtl="0"/>
            <a:fld id="{F1C914BF-DFB5-45A0-8358-CEA77955B2C4}" type="datetime1">
              <a:rPr lang="en-GB" noProof="0" smtClean="0"/>
              <a:t>04/09/2023</a:t>
            </a:fld>
            <a:endParaRPr lang="en-GB" noProof="0" dirty="0"/>
          </a:p>
        </p:txBody>
      </p:sp>
      <p:sp>
        <p:nvSpPr>
          <p:cNvPr id="7" name="Footer Placeholder 6"/>
          <p:cNvSpPr>
            <a:spLocks noGrp="1"/>
          </p:cNvSpPr>
          <p:nvPr>
            <p:ph type="ftr" sz="quarter" idx="11"/>
          </p:nvPr>
        </p:nvSpPr>
        <p:spPr/>
        <p:txBody>
          <a:bodyPr rtlCol="0"/>
          <a:lstStyle/>
          <a:p>
            <a:pPr rtl="0"/>
            <a:r>
              <a:rPr lang="en-GB" noProof="0" dirty="0"/>
              <a:t>Add a footer</a:t>
            </a:r>
          </a:p>
        </p:txBody>
      </p:sp>
      <p:sp>
        <p:nvSpPr>
          <p:cNvPr id="11" name="Slide Number Placeholder 10"/>
          <p:cNvSpPr>
            <a:spLocks noGrp="1"/>
          </p:cNvSpPr>
          <p:nvPr>
            <p:ph type="sldNum" sz="quarter" idx="12"/>
          </p:nvPr>
        </p:nvSpPr>
        <p:spPr/>
        <p:txBody>
          <a:bodyPr rtlCol="0"/>
          <a:lstStyle/>
          <a:p>
            <a:pPr rtl="0"/>
            <a:fld id="{EB37DED6-D4C7-42EE-AB49-D2E39E64FDE4}" type="slidenum">
              <a:rPr lang="en-GB" noProof="0" smtClean="0"/>
              <a:pPr/>
              <a:t>‹#›</a:t>
            </a:fld>
            <a:endParaRPr lang="en-GB" noProof="0" dirty="0"/>
          </a:p>
        </p:txBody>
      </p:sp>
    </p:spTree>
    <p:extLst>
      <p:ext uri="{BB962C8B-B14F-4D97-AF65-F5344CB8AC3E}">
        <p14:creationId xmlns:p14="http://schemas.microsoft.com/office/powerpoint/2010/main" val="332201210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Vertical Text Placeholder 2"/>
          <p:cNvSpPr>
            <a:spLocks noGrp="1"/>
          </p:cNvSpPr>
          <p:nvPr>
            <p:ph type="body" orient="vert" idx="1" hasCustomPrompt="1"/>
          </p:nvPr>
        </p:nvSpPr>
        <p:spPr/>
        <p:txBody>
          <a:bodyPr vert="eaVert" rtlCol="0"/>
          <a:lstStyle>
            <a:lvl5pPr>
              <a:defRPr/>
            </a:lvl5pPr>
            <a:lvl6pPr marL="2418976" indent="-285750">
              <a:buFont typeface="Century Gothic" panose="020B0502020202020204" pitchFamily="34" charset="0"/>
              <a:buChar char="–"/>
              <a:defRPr/>
            </a:lvl6pPr>
            <a:lvl7pPr>
              <a:defRPr/>
            </a:lvl7pPr>
            <a:lvl8pPr>
              <a:defRPr/>
            </a:lvl8pPr>
            <a:lvl9pPr>
              <a:defRPr/>
            </a:lvl9pPr>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4" name="Date Placeholder 3"/>
          <p:cNvSpPr>
            <a:spLocks noGrp="1"/>
          </p:cNvSpPr>
          <p:nvPr>
            <p:ph type="dt" sz="half" idx="10"/>
          </p:nvPr>
        </p:nvSpPr>
        <p:spPr/>
        <p:txBody>
          <a:bodyPr rtlCol="0"/>
          <a:lstStyle/>
          <a:p>
            <a:pPr rtl="0"/>
            <a:fld id="{7A80F058-82E4-446F-A02C-8B3F02AAC1F5}" type="datetime1">
              <a:rPr lang="en-GB" noProof="0" smtClean="0"/>
              <a:t>04/09/2023</a:t>
            </a:fld>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6" name="Slide Number Placeholder 5"/>
          <p:cNvSpPr>
            <a:spLocks noGrp="1"/>
          </p:cNvSpPr>
          <p:nvPr>
            <p:ph type="sldNum" sz="quarter" idx="12"/>
          </p:nvPr>
        </p:nvSpPr>
        <p:spPr/>
        <p:txBody>
          <a:bodyPr rtlCol="0"/>
          <a:lstStyle/>
          <a:p>
            <a:pPr rtl="0"/>
            <a:fld id="{591C5AD9-787D-40FA-8A4D-16A055B9AF81}" type="slidenum">
              <a:rPr lang="en-GB" noProof="0" smtClean="0"/>
              <a:t>‹#›</a:t>
            </a:fld>
            <a:endParaRPr lang="en-GB" noProof="0" dirty="0"/>
          </a:p>
        </p:txBody>
      </p:sp>
    </p:spTree>
    <p:extLst>
      <p:ext uri="{BB962C8B-B14F-4D97-AF65-F5344CB8AC3E}">
        <p14:creationId xmlns:p14="http://schemas.microsoft.com/office/powerpoint/2010/main" val="181761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rtlCol="0"/>
          <a:lstStyle/>
          <a:p>
            <a:pPr rtl="0"/>
            <a:r>
              <a:rPr lang="en-US" noProof="0"/>
              <a:t>Click to edit Master title style</a:t>
            </a:r>
            <a:endParaRPr lang="en-GB" noProof="0" dirty="0"/>
          </a:p>
        </p:txBody>
      </p:sp>
      <p:sp>
        <p:nvSpPr>
          <p:cNvPr id="3" name="Vertical Text Placeholder 2"/>
          <p:cNvSpPr>
            <a:spLocks noGrp="1"/>
          </p:cNvSpPr>
          <p:nvPr>
            <p:ph type="body" orient="vert" idx="1" hasCustomPrompt="1"/>
          </p:nvPr>
        </p:nvSpPr>
        <p:spPr>
          <a:xfrm>
            <a:off x="1117309" y="274638"/>
            <a:ext cx="8532178" cy="5897561"/>
          </a:xfrm>
        </p:spPr>
        <p:txBody>
          <a:bodyPr vert="eaVert" rtlCol="0"/>
          <a:lstStyle>
            <a:lvl5pPr>
              <a:defRPr/>
            </a:lvl5pPr>
            <a:lvl6pPr marL="2418976" indent="-285750">
              <a:buFont typeface="Century Gothic" panose="020B0502020202020204" pitchFamily="34" charset="0"/>
              <a:buChar char="–"/>
              <a:defRPr/>
            </a:lvl6pPr>
            <a:lvl7pPr>
              <a:defRPr/>
            </a:lvl7pPr>
            <a:lvl8pPr>
              <a:defRPr/>
            </a:lvl8pPr>
            <a:lvl9pPr>
              <a:defRPr/>
            </a:lvl9pPr>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4" name="Date Placeholder 3"/>
          <p:cNvSpPr>
            <a:spLocks noGrp="1"/>
          </p:cNvSpPr>
          <p:nvPr>
            <p:ph type="dt" sz="half" idx="10"/>
          </p:nvPr>
        </p:nvSpPr>
        <p:spPr/>
        <p:txBody>
          <a:bodyPr rtlCol="0"/>
          <a:lstStyle/>
          <a:p>
            <a:pPr rtl="0"/>
            <a:fld id="{730530C5-4344-412D-BC78-50428FF720A5}" type="datetime1">
              <a:rPr lang="en-GB" noProof="0" smtClean="0"/>
              <a:t>04/09/2023</a:t>
            </a:fld>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6" name="Slide Number Placeholder 5"/>
          <p:cNvSpPr>
            <a:spLocks noGrp="1"/>
          </p:cNvSpPr>
          <p:nvPr>
            <p:ph type="sldNum" sz="quarter" idx="12"/>
          </p:nvPr>
        </p:nvSpPr>
        <p:spPr/>
        <p:txBody>
          <a:bodyPr rtlCol="0"/>
          <a:lstStyle/>
          <a:p>
            <a:pPr rtl="0"/>
            <a:fld id="{591C5AD9-787D-40FA-8A4D-16A055B9AF81}" type="slidenum">
              <a:rPr lang="en-GB" noProof="0" smtClean="0"/>
              <a:t>‹#›</a:t>
            </a:fld>
            <a:endParaRPr lang="en-GB" noProof="0" dirty="0"/>
          </a:p>
        </p:txBody>
      </p:sp>
    </p:spTree>
    <p:extLst>
      <p:ext uri="{BB962C8B-B14F-4D97-AF65-F5344CB8AC3E}">
        <p14:creationId xmlns:p14="http://schemas.microsoft.com/office/powerpoint/2010/main" val="3723691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Content Placeholder 2"/>
          <p:cNvSpPr>
            <a:spLocks noGrp="1"/>
          </p:cNvSpPr>
          <p:nvPr>
            <p:ph idx="1"/>
          </p:nvPr>
        </p:nvSpPr>
        <p:spPr/>
        <p:txBody>
          <a:bodyPr rtlCol="0"/>
          <a:lstStyle>
            <a:lvl5pPr>
              <a:defRPr/>
            </a:lvl5pPr>
            <a:lvl6pPr>
              <a:defRPr/>
            </a:lvl6pPr>
            <a:lvl7pPr>
              <a:defRPr baseline="0"/>
            </a:lvl7pPr>
            <a:lvl8pPr>
              <a:defRPr baseline="0"/>
            </a:lvl8pPr>
            <a:lvl9pPr>
              <a:defRPr baseline="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10"/>
          </p:nvPr>
        </p:nvSpPr>
        <p:spPr/>
        <p:txBody>
          <a:bodyPr rtlCol="0"/>
          <a:lstStyle/>
          <a:p>
            <a:pPr rtl="0"/>
            <a:fld id="{015049C7-E4E2-47B3-B82B-53188E25A694}" type="datetime1">
              <a:rPr lang="en-GB" noProof="0" smtClean="0"/>
              <a:t>04/09/2023</a:t>
            </a:fld>
            <a:endParaRPr lang="en-GB" noProof="0" dirty="0"/>
          </a:p>
        </p:txBody>
      </p:sp>
      <p:sp>
        <p:nvSpPr>
          <p:cNvPr id="5" name="Footer Placeholder 4"/>
          <p:cNvSpPr>
            <a:spLocks noGrp="1"/>
          </p:cNvSpPr>
          <p:nvPr>
            <p:ph type="ftr" sz="quarter" idx="11"/>
          </p:nvPr>
        </p:nvSpPr>
        <p:spPr/>
        <p:txBody>
          <a:bodyPr rtlCol="0"/>
          <a:lstStyle/>
          <a:p>
            <a:pPr rtl="0"/>
            <a:r>
              <a:rPr lang="en-GB" noProof="0" dirty="0"/>
              <a:t>Add a footer</a:t>
            </a:r>
          </a:p>
        </p:txBody>
      </p:sp>
      <p:sp>
        <p:nvSpPr>
          <p:cNvPr id="6" name="Slide Number Placeholder 5"/>
          <p:cNvSpPr>
            <a:spLocks noGrp="1"/>
          </p:cNvSpPr>
          <p:nvPr>
            <p:ph type="sldNum" sz="quarter" idx="12"/>
          </p:nvPr>
        </p:nvSpPr>
        <p:spPr/>
        <p:txBody>
          <a:bodyPr rtlCol="0"/>
          <a:lstStyle/>
          <a:p>
            <a:pPr rtl="0"/>
            <a:fld id="{DA60BA0E-20D0-4E7C-B286-26C960A6788F}" type="slidenum">
              <a:rPr lang="en-GB" noProof="0" smtClean="0"/>
              <a:t>‹#›</a:t>
            </a:fld>
            <a:endParaRPr lang="en-GB" noProof="0" dirty="0"/>
          </a:p>
        </p:txBody>
      </p:sp>
    </p:spTree>
    <p:extLst>
      <p:ext uri="{BB962C8B-B14F-4D97-AF65-F5344CB8AC3E}">
        <p14:creationId xmlns:p14="http://schemas.microsoft.com/office/powerpoint/2010/main" val="286535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620" y="0"/>
            <a:ext cx="12188952"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b="0" noProof="0" dirty="0">
                <a:solidFill>
                  <a:schemeClr val="tx2"/>
                </a:solidFill>
              </a:endParaRPr>
            </a:p>
          </p:txBody>
        </p:sp>
      </p:grpSp>
      <p:pic>
        <p:nvPicPr>
          <p:cNvPr id="5" name="Picture 4" descr="Stacked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7" name="Title 1"/>
          <p:cNvSpPr>
            <a:spLocks noGrp="1"/>
          </p:cNvSpPr>
          <p:nvPr>
            <p:ph type="ctrTitle"/>
          </p:nvPr>
        </p:nvSpPr>
        <p:spPr>
          <a:xfrm>
            <a:off x="237149" y="1498601"/>
            <a:ext cx="7008574" cy="3298825"/>
          </a:xfrm>
        </p:spPr>
        <p:txBody>
          <a:bodyPr rtlCol="0">
            <a:normAutofit/>
          </a:bodyPr>
          <a:lstStyle>
            <a:lvl1pPr algn="l">
              <a:lnSpc>
                <a:spcPct val="90000"/>
              </a:lnSpc>
              <a:defRPr sz="5400" b="0" cap="none" spc="0" baseline="0">
                <a:ln w="0"/>
                <a:solidFill>
                  <a:schemeClr val="tx2"/>
                </a:solidFill>
                <a:effectLst/>
              </a:defRPr>
            </a:lvl1pPr>
          </a:lstStyle>
          <a:p>
            <a:pPr rtl="0"/>
            <a:r>
              <a:rPr lang="en-US" noProof="0"/>
              <a:t>Click to edit Master title style</a:t>
            </a:r>
            <a:endParaRPr lang="en-GB" noProof="0" dirty="0"/>
          </a:p>
        </p:txBody>
      </p:sp>
      <p:sp>
        <p:nvSpPr>
          <p:cNvPr id="8" name="Subtitle 2"/>
          <p:cNvSpPr>
            <a:spLocks noGrp="1"/>
          </p:cNvSpPr>
          <p:nvPr>
            <p:ph type="subTitle" idx="1"/>
          </p:nvPr>
        </p:nvSpPr>
        <p:spPr>
          <a:xfrm>
            <a:off x="237149" y="4927600"/>
            <a:ext cx="7008574" cy="1244600"/>
          </a:xfrm>
        </p:spPr>
        <p:txBody>
          <a:bodyPr rtlCol="0">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pPr rtl="0"/>
            <a:r>
              <a:rPr lang="en-US" noProof="0"/>
              <a:t>Click to edit Master subtitle style</a:t>
            </a:r>
            <a:endParaRPr lang="en-GB" noProof="0" dirty="0"/>
          </a:p>
        </p:txBody>
      </p:sp>
      <p:sp>
        <p:nvSpPr>
          <p:cNvPr id="2" name="Date Placeholder 1"/>
          <p:cNvSpPr>
            <a:spLocks noGrp="1"/>
          </p:cNvSpPr>
          <p:nvPr>
            <p:ph type="dt" sz="half" idx="10"/>
          </p:nvPr>
        </p:nvSpPr>
        <p:spPr/>
        <p:txBody>
          <a:bodyPr rtlCol="0"/>
          <a:lstStyle/>
          <a:p>
            <a:pPr rtl="0"/>
            <a:fld id="{6DB3AE94-B42C-444C-8C02-30376C29159E}" type="datetime1">
              <a:rPr lang="en-GB" noProof="0" smtClean="0"/>
              <a:t>04/09/2023</a:t>
            </a:fld>
            <a:endParaRPr lang="en-GB" noProof="0" dirty="0"/>
          </a:p>
        </p:txBody>
      </p:sp>
      <p:sp>
        <p:nvSpPr>
          <p:cNvPr id="3" name="Footer Placeholder 2"/>
          <p:cNvSpPr>
            <a:spLocks noGrp="1"/>
          </p:cNvSpPr>
          <p:nvPr>
            <p:ph type="ftr" sz="quarter" idx="11"/>
          </p:nvPr>
        </p:nvSpPr>
        <p:spPr/>
        <p:txBody>
          <a:bodyPr rtlCol="0"/>
          <a:lstStyle/>
          <a:p>
            <a:pPr rtl="0"/>
            <a:r>
              <a:rPr lang="en-GB" noProof="0" dirty="0"/>
              <a:t>Add a footer</a:t>
            </a:r>
          </a:p>
        </p:txBody>
      </p:sp>
      <p:sp>
        <p:nvSpPr>
          <p:cNvPr id="9" name="Slide Number Placeholder 8"/>
          <p:cNvSpPr>
            <a:spLocks noGrp="1"/>
          </p:cNvSpPr>
          <p:nvPr>
            <p:ph type="sldNum" sz="quarter" idx="12"/>
          </p:nvPr>
        </p:nvSpPr>
        <p:spPr/>
        <p:txBody>
          <a:bodyPr rtlCol="0"/>
          <a:lstStyle/>
          <a:p>
            <a:pPr rtl="0"/>
            <a:fld id="{EB37DED6-D4C7-42EE-AB49-D2E39E64FDE4}" type="slidenum">
              <a:rPr lang="en-GB" noProof="0" smtClean="0"/>
              <a:pPr/>
              <a:t>‹#›</a:t>
            </a:fld>
            <a:endParaRPr lang="en-GB" noProof="0" dirty="0"/>
          </a:p>
        </p:txBody>
      </p:sp>
    </p:spTree>
    <p:extLst>
      <p:ext uri="{BB962C8B-B14F-4D97-AF65-F5344CB8AC3E}">
        <p14:creationId xmlns:p14="http://schemas.microsoft.com/office/powerpoint/2010/main" val="30525827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Content Placeholder 2"/>
          <p:cNvSpPr>
            <a:spLocks noGrp="1"/>
          </p:cNvSpPr>
          <p:nvPr>
            <p:ph sz="half" idx="1" hasCustomPrompt="1"/>
          </p:nvPr>
        </p:nvSpPr>
        <p:spPr>
          <a:xfrm>
            <a:off x="1117309" y="1701800"/>
            <a:ext cx="4977104" cy="4470400"/>
          </a:xfrm>
        </p:spPr>
        <p:txBody>
          <a:bodyPr rtlCol="0">
            <a:normAutofit/>
          </a:bodyPr>
          <a:lstStyle>
            <a:lvl1pPr>
              <a:defRPr sz="2400"/>
            </a:lvl1pPr>
            <a:lvl2pPr>
              <a:defRPr sz="20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buFont typeface="Century Gothic" panose="020B0502020202020204" pitchFamily="34" charset="0"/>
              <a:buChar char="–"/>
              <a:defRPr sz="1800"/>
            </a:lvl7pPr>
            <a:lvl8pPr marL="2860675" indent="-285750">
              <a:defRPr sz="1800"/>
            </a:lvl8pPr>
            <a:lvl9pPr marL="3151188" indent="-285750">
              <a:defRPr sz="1800"/>
            </a:lvl9pPr>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a:p>
            <a:pPr lvl="8" rtl="0"/>
            <a:endParaRPr lang="en-GB" noProof="0" dirty="0"/>
          </a:p>
        </p:txBody>
      </p:sp>
      <p:sp>
        <p:nvSpPr>
          <p:cNvPr id="4" name="Content Placeholder 3"/>
          <p:cNvSpPr>
            <a:spLocks noGrp="1"/>
          </p:cNvSpPr>
          <p:nvPr>
            <p:ph sz="half" idx="2" hasCustomPrompt="1"/>
          </p:nvPr>
        </p:nvSpPr>
        <p:spPr>
          <a:xfrm>
            <a:off x="6297559" y="1701800"/>
            <a:ext cx="4977104" cy="4470400"/>
          </a:xfrm>
        </p:spPr>
        <p:txBody>
          <a:bodyPr rtlCol="0">
            <a:normAutofit/>
          </a:bodyPr>
          <a:lstStyle>
            <a:lvl1pPr>
              <a:defRPr sz="2400"/>
            </a:lvl1pPr>
            <a:lvl2pPr>
              <a:defRPr sz="20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defRPr sz="1800"/>
            </a:lvl7pPr>
            <a:lvl8pPr marL="2860675" indent="-285750">
              <a:defRPr sz="1800"/>
            </a:lvl8pPr>
            <a:lvl9pPr marL="3151188" indent="-285750">
              <a:defRPr sz="1800"/>
            </a:lvl9pPr>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5" name="Date Placeholder 4"/>
          <p:cNvSpPr>
            <a:spLocks noGrp="1"/>
          </p:cNvSpPr>
          <p:nvPr>
            <p:ph type="dt" sz="half" idx="10"/>
          </p:nvPr>
        </p:nvSpPr>
        <p:spPr/>
        <p:txBody>
          <a:bodyPr rtlCol="0"/>
          <a:lstStyle/>
          <a:p>
            <a:pPr rtl="0"/>
            <a:fld id="{4632C7ED-52A6-477E-AD87-724FD60995AB}" type="datetime1">
              <a:rPr lang="en-GB" noProof="0" smtClean="0"/>
              <a:t>04/09/2023</a:t>
            </a:fld>
            <a:endParaRPr lang="en-GB" noProof="0" dirty="0"/>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7" name="Slide Number Placeholder 6"/>
          <p:cNvSpPr>
            <a:spLocks noGrp="1"/>
          </p:cNvSpPr>
          <p:nvPr>
            <p:ph type="sldNum" sz="quarter" idx="12"/>
          </p:nvPr>
        </p:nvSpPr>
        <p:spPr/>
        <p:txBody>
          <a:bodyPr rtlCol="0"/>
          <a:lstStyle/>
          <a:p>
            <a:pPr rtl="0"/>
            <a:fld id="{EB37DED6-D4C7-42EE-AB49-D2E39E64FDE4}" type="slidenum">
              <a:rPr lang="en-GB" noProof="0" smtClean="0"/>
              <a:t>‹#›</a:t>
            </a:fld>
            <a:endParaRPr lang="en-GB" noProof="0" dirty="0"/>
          </a:p>
        </p:txBody>
      </p:sp>
    </p:spTree>
    <p:extLst>
      <p:ext uri="{BB962C8B-B14F-4D97-AF65-F5344CB8AC3E}">
        <p14:creationId xmlns:p14="http://schemas.microsoft.com/office/powerpoint/2010/main" val="2025045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lvl1pPr>
              <a:defRPr/>
            </a:lvl1p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121372" y="1608836"/>
            <a:ext cx="4973041" cy="512064"/>
          </a:xfrm>
        </p:spPr>
        <p:txBody>
          <a:bodyPr rtlCol="0"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rtl="0"/>
            <a:r>
              <a:rPr lang="en-US" noProof="0"/>
              <a:t>Click to edit Master text styles</a:t>
            </a:r>
          </a:p>
        </p:txBody>
      </p:sp>
      <p:sp>
        <p:nvSpPr>
          <p:cNvPr id="4" name="Content Placeholder 3"/>
          <p:cNvSpPr>
            <a:spLocks noGrp="1"/>
          </p:cNvSpPr>
          <p:nvPr>
            <p:ph sz="half" idx="2" hasCustomPrompt="1"/>
          </p:nvPr>
        </p:nvSpPr>
        <p:spPr>
          <a:xfrm>
            <a:off x="1117309" y="2209800"/>
            <a:ext cx="4977104" cy="3962400"/>
          </a:xfrm>
        </p:spPr>
        <p:txBody>
          <a:bodyPr rtlCol="0">
            <a:normAutofit/>
          </a:bodyPr>
          <a:lstStyle>
            <a:lvl1pPr>
              <a:defRPr sz="2000"/>
            </a:lvl1pPr>
            <a:lvl2pPr>
              <a:defRPr sz="18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defRPr sz="1800"/>
            </a:lvl7pPr>
            <a:lvl8pPr marL="2860675" indent="-285750">
              <a:defRPr sz="1800"/>
            </a:lvl8pPr>
            <a:lvl9pPr marL="3151188" indent="-285750">
              <a:defRPr sz="1800"/>
            </a:lvl9pPr>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5" name="Text Placeholder 4"/>
          <p:cNvSpPr>
            <a:spLocks noGrp="1"/>
          </p:cNvSpPr>
          <p:nvPr>
            <p:ph type="body" sz="quarter" idx="3"/>
          </p:nvPr>
        </p:nvSpPr>
        <p:spPr>
          <a:xfrm>
            <a:off x="6301622" y="1608836"/>
            <a:ext cx="4973041" cy="512064"/>
          </a:xfrm>
        </p:spPr>
        <p:txBody>
          <a:bodyPr rtlCol="0"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rtl="0"/>
            <a:r>
              <a:rPr lang="en-US" noProof="0"/>
              <a:t>Click to edit Master text styles</a:t>
            </a:r>
          </a:p>
        </p:txBody>
      </p:sp>
      <p:sp>
        <p:nvSpPr>
          <p:cNvPr id="6" name="Content Placeholder 5"/>
          <p:cNvSpPr>
            <a:spLocks noGrp="1"/>
          </p:cNvSpPr>
          <p:nvPr>
            <p:ph sz="quarter" idx="4" hasCustomPrompt="1"/>
          </p:nvPr>
        </p:nvSpPr>
        <p:spPr>
          <a:xfrm>
            <a:off x="6297559" y="2209800"/>
            <a:ext cx="4977104" cy="3962400"/>
          </a:xfrm>
        </p:spPr>
        <p:txBody>
          <a:bodyPr rtlCol="0">
            <a:normAutofit/>
          </a:bodyPr>
          <a:lstStyle>
            <a:lvl1pPr>
              <a:defRPr sz="2000"/>
            </a:lvl1pPr>
            <a:lvl2pPr>
              <a:defRPr sz="1800"/>
            </a:lvl2pPr>
            <a:lvl3pPr>
              <a:defRPr sz="1800"/>
            </a:lvl3pPr>
            <a:lvl4pPr>
              <a:defRPr sz="1800"/>
            </a:lvl4pPr>
            <a:lvl5pPr marL="2011328">
              <a:defRPr sz="1800"/>
            </a:lvl5pPr>
            <a:lvl6pPr marL="2297078" indent="-285750">
              <a:buFont typeface="Century Gothic" panose="020B0502020202020204" pitchFamily="34" charset="0"/>
              <a:buChar char="–"/>
              <a:defRPr sz="1800"/>
            </a:lvl6pPr>
            <a:lvl7pPr marL="2568575" indent="-285750">
              <a:defRPr sz="1800"/>
            </a:lvl7pPr>
            <a:lvl8pPr marL="2860675" indent="-285750">
              <a:defRPr sz="1800"/>
            </a:lvl8pPr>
            <a:lvl9pPr marL="3151188" indent="-285750">
              <a:defRPr sz="1800"/>
            </a:lvl9pPr>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7" name="Date Placeholder 6"/>
          <p:cNvSpPr>
            <a:spLocks noGrp="1"/>
          </p:cNvSpPr>
          <p:nvPr>
            <p:ph type="dt" sz="half" idx="10"/>
          </p:nvPr>
        </p:nvSpPr>
        <p:spPr/>
        <p:txBody>
          <a:bodyPr rtlCol="0"/>
          <a:lstStyle/>
          <a:p>
            <a:pPr rtl="0"/>
            <a:fld id="{7A254E47-3460-433F-A17E-E02BDF0705F2}" type="datetime1">
              <a:rPr lang="en-GB" noProof="0" smtClean="0"/>
              <a:t>04/09/2023</a:t>
            </a:fld>
            <a:endParaRPr lang="en-GB" noProof="0" dirty="0"/>
          </a:p>
        </p:txBody>
      </p:sp>
      <p:sp>
        <p:nvSpPr>
          <p:cNvPr id="8" name="Footer Placeholder 7"/>
          <p:cNvSpPr>
            <a:spLocks noGrp="1"/>
          </p:cNvSpPr>
          <p:nvPr>
            <p:ph type="ftr" sz="quarter" idx="11"/>
          </p:nvPr>
        </p:nvSpPr>
        <p:spPr/>
        <p:txBody>
          <a:bodyPr rtlCol="0"/>
          <a:lstStyle/>
          <a:p>
            <a:pPr rtl="0"/>
            <a:r>
              <a:rPr lang="en-GB" noProof="0" dirty="0"/>
              <a:t>Add a footer</a:t>
            </a:r>
          </a:p>
        </p:txBody>
      </p:sp>
      <p:sp>
        <p:nvSpPr>
          <p:cNvPr id="9" name="Slide Number Placeholder 8"/>
          <p:cNvSpPr>
            <a:spLocks noGrp="1"/>
          </p:cNvSpPr>
          <p:nvPr>
            <p:ph type="sldNum" sz="quarter" idx="12"/>
          </p:nvPr>
        </p:nvSpPr>
        <p:spPr/>
        <p:txBody>
          <a:bodyPr rtlCol="0"/>
          <a:lstStyle/>
          <a:p>
            <a:pPr rtl="0"/>
            <a:fld id="{EB37DED6-D4C7-42EE-AB49-D2E39E64FDE4}" type="slidenum">
              <a:rPr lang="en-GB" noProof="0" smtClean="0"/>
              <a:t>‹#›</a:t>
            </a:fld>
            <a:endParaRPr lang="en-GB" noProof="0" dirty="0"/>
          </a:p>
        </p:txBody>
      </p:sp>
    </p:spTree>
    <p:extLst>
      <p:ext uri="{BB962C8B-B14F-4D97-AF65-F5344CB8AC3E}">
        <p14:creationId xmlns:p14="http://schemas.microsoft.com/office/powerpoint/2010/main" val="920072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dirty="0"/>
          </a:p>
        </p:txBody>
      </p:sp>
      <p:sp>
        <p:nvSpPr>
          <p:cNvPr id="3" name="Date Placeholder 2"/>
          <p:cNvSpPr>
            <a:spLocks noGrp="1"/>
          </p:cNvSpPr>
          <p:nvPr>
            <p:ph type="dt" sz="half" idx="10"/>
          </p:nvPr>
        </p:nvSpPr>
        <p:spPr/>
        <p:txBody>
          <a:bodyPr rtlCol="0"/>
          <a:lstStyle/>
          <a:p>
            <a:pPr rtl="0"/>
            <a:fld id="{8CB041B8-4227-41EF-9FC3-C3E00E75E036}" type="datetime1">
              <a:rPr lang="en-GB" noProof="0" smtClean="0"/>
              <a:t>04/09/2023</a:t>
            </a:fld>
            <a:endParaRPr lang="en-GB" noProof="0" dirty="0"/>
          </a:p>
        </p:txBody>
      </p:sp>
      <p:sp>
        <p:nvSpPr>
          <p:cNvPr id="4" name="Footer Placeholder 3"/>
          <p:cNvSpPr>
            <a:spLocks noGrp="1"/>
          </p:cNvSpPr>
          <p:nvPr>
            <p:ph type="ftr" sz="quarter" idx="11"/>
          </p:nvPr>
        </p:nvSpPr>
        <p:spPr/>
        <p:txBody>
          <a:bodyPr rtlCol="0"/>
          <a:lstStyle/>
          <a:p>
            <a:pPr rtl="0"/>
            <a:r>
              <a:rPr lang="en-GB" noProof="0" dirty="0"/>
              <a:t>Add a footer</a:t>
            </a:r>
          </a:p>
        </p:txBody>
      </p:sp>
      <p:sp>
        <p:nvSpPr>
          <p:cNvPr id="5" name="Slide Number Placeholder 4"/>
          <p:cNvSpPr>
            <a:spLocks noGrp="1"/>
          </p:cNvSpPr>
          <p:nvPr>
            <p:ph type="sldNum" sz="quarter" idx="12"/>
          </p:nvPr>
        </p:nvSpPr>
        <p:spPr/>
        <p:txBody>
          <a:bodyPr rtlCol="0"/>
          <a:lstStyle/>
          <a:p>
            <a:pPr rtl="0"/>
            <a:fld id="{EB37DED6-D4C7-42EE-AB49-D2E39E64FDE4}" type="slidenum">
              <a:rPr lang="en-GB" noProof="0" smtClean="0"/>
              <a:t>‹#›</a:t>
            </a:fld>
            <a:endParaRPr lang="en-GB" noProof="0" dirty="0"/>
          </a:p>
        </p:txBody>
      </p:sp>
    </p:spTree>
    <p:extLst>
      <p:ext uri="{BB962C8B-B14F-4D97-AF65-F5344CB8AC3E}">
        <p14:creationId xmlns:p14="http://schemas.microsoft.com/office/powerpoint/2010/main" val="23048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9D14D503-DA21-4D4D-846B-03BA5A8F3982}" type="datetime1">
              <a:rPr lang="en-GB" noProof="0" smtClean="0"/>
              <a:t>04/09/2023</a:t>
            </a:fld>
            <a:endParaRPr lang="en-GB" noProof="0" dirty="0"/>
          </a:p>
        </p:txBody>
      </p:sp>
      <p:sp>
        <p:nvSpPr>
          <p:cNvPr id="3" name="Footer Placeholder 2"/>
          <p:cNvSpPr>
            <a:spLocks noGrp="1"/>
          </p:cNvSpPr>
          <p:nvPr>
            <p:ph type="ftr" sz="quarter" idx="11"/>
          </p:nvPr>
        </p:nvSpPr>
        <p:spPr/>
        <p:txBody>
          <a:bodyPr rtlCol="0"/>
          <a:lstStyle/>
          <a:p>
            <a:pPr rtl="0"/>
            <a:r>
              <a:rPr lang="en-GB" noProof="0" dirty="0"/>
              <a:t>Add a footer</a:t>
            </a:r>
          </a:p>
        </p:txBody>
      </p:sp>
      <p:sp>
        <p:nvSpPr>
          <p:cNvPr id="4" name="Slide Number Placeholder 3"/>
          <p:cNvSpPr>
            <a:spLocks noGrp="1"/>
          </p:cNvSpPr>
          <p:nvPr>
            <p:ph type="sldNum" sz="quarter" idx="12"/>
          </p:nvPr>
        </p:nvSpPr>
        <p:spPr/>
        <p:txBody>
          <a:bodyPr rtlCol="0"/>
          <a:lstStyle/>
          <a:p>
            <a:pPr rtl="0"/>
            <a:fld id="{EB37DED6-D4C7-42EE-AB49-D2E39E64FDE4}" type="slidenum">
              <a:rPr lang="en-GB" noProof="0" smtClean="0"/>
              <a:t>‹#›</a:t>
            </a:fld>
            <a:endParaRPr lang="en-GB" noProof="0" dirty="0"/>
          </a:p>
        </p:txBody>
      </p:sp>
    </p:spTree>
    <p:extLst>
      <p:ext uri="{BB962C8B-B14F-4D97-AF65-F5344CB8AC3E}">
        <p14:creationId xmlns:p14="http://schemas.microsoft.com/office/powerpoint/2010/main" val="219507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2" name="Title 1"/>
          <p:cNvSpPr>
            <a:spLocks noGrp="1"/>
          </p:cNvSpPr>
          <p:nvPr>
            <p:ph type="title"/>
          </p:nvPr>
        </p:nvSpPr>
        <p:spPr>
          <a:xfrm>
            <a:off x="455612" y="1701800"/>
            <a:ext cx="3351927" cy="2844800"/>
          </a:xfrm>
        </p:spPr>
        <p:txBody>
          <a:bodyPr rtlCol="0" anchor="b">
            <a:normAutofit/>
          </a:bodyPr>
          <a:lstStyle>
            <a:lvl1pPr algn="l">
              <a:defRPr sz="2000" b="1">
                <a:effectLst/>
              </a:defRPr>
            </a:lvl1pPr>
          </a:lstStyle>
          <a:p>
            <a:pPr rtl="0"/>
            <a:r>
              <a:rPr lang="en-US" noProof="0"/>
              <a:t>Click to edit Master title style</a:t>
            </a:r>
            <a:endParaRPr lang="en-GB" noProof="0" dirty="0"/>
          </a:p>
        </p:txBody>
      </p:sp>
      <p:sp>
        <p:nvSpPr>
          <p:cNvPr id="3" name="Content Placeholder 2"/>
          <p:cNvSpPr>
            <a:spLocks noGrp="1"/>
          </p:cNvSpPr>
          <p:nvPr>
            <p:ph idx="1" hasCustomPrompt="1"/>
          </p:nvPr>
        </p:nvSpPr>
        <p:spPr>
          <a:xfrm>
            <a:off x="4469236" y="482600"/>
            <a:ext cx="6805427" cy="5892800"/>
          </a:xfrm>
        </p:spPr>
        <p:txBody>
          <a:bodyPr rtlCol="0">
            <a:normAutofit/>
          </a:bodyPr>
          <a:lstStyle>
            <a:lvl1pPr>
              <a:defRPr sz="2400"/>
            </a:lvl1pPr>
            <a:lvl2pPr>
              <a:defRPr sz="2000"/>
            </a:lvl2pPr>
            <a:lvl3pPr>
              <a:defRPr sz="1800"/>
            </a:lvl3pPr>
            <a:lvl4pPr>
              <a:defRPr sz="1800"/>
            </a:lvl4pPr>
            <a:lvl5pPr>
              <a:defRPr sz="1800"/>
            </a:lvl5pPr>
            <a:lvl6pPr marL="2418976" indent="-285750">
              <a:buFont typeface="Century Gothic" panose="020B0502020202020204" pitchFamily="34" charset="0"/>
              <a:buChar char="–"/>
              <a:defRPr sz="1800"/>
            </a:lvl6pPr>
            <a:lvl7pPr>
              <a:defRPr sz="1800"/>
            </a:lvl7pPr>
            <a:lvl8pPr>
              <a:defRPr sz="1800"/>
            </a:lvl8pPr>
            <a:lvl9pPr>
              <a:defRPr sz="1800"/>
            </a:lvl9pPr>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4" name="Text Placeholder 3"/>
          <p:cNvSpPr>
            <a:spLocks noGrp="1"/>
          </p:cNvSpPr>
          <p:nvPr>
            <p:ph type="body" sz="half" idx="2"/>
          </p:nvPr>
        </p:nvSpPr>
        <p:spPr>
          <a:xfrm>
            <a:off x="455612" y="4648200"/>
            <a:ext cx="3351927" cy="1727200"/>
          </a:xfrm>
        </p:spPr>
        <p:txBody>
          <a:bodyPr rtlCol="0">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p>
            <a:pPr rtl="0"/>
            <a:fld id="{C136CE23-678B-491C-B5B9-139FDD197D20}" type="datetime1">
              <a:rPr lang="en-GB" noProof="0" smtClean="0"/>
              <a:t>04/09/2023</a:t>
            </a:fld>
            <a:endParaRPr lang="en-GB" noProof="0" dirty="0"/>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7" name="Slide Number Placeholder 6"/>
          <p:cNvSpPr>
            <a:spLocks noGrp="1"/>
          </p:cNvSpPr>
          <p:nvPr>
            <p:ph type="sldNum" sz="quarter" idx="12"/>
          </p:nvPr>
        </p:nvSpPr>
        <p:spPr/>
        <p:txBody>
          <a:bodyPr rtlCol="0"/>
          <a:lstStyle/>
          <a:p>
            <a:pPr rtl="0"/>
            <a:fld id="{2DFBB78A-01B4-41F2-96B0-677A4A282832}" type="slidenum">
              <a:rPr lang="en-GB" noProof="0" smtClean="0"/>
              <a:t>‹#›</a:t>
            </a:fld>
            <a:endParaRPr lang="en-GB" noProof="0" dirty="0"/>
          </a:p>
        </p:txBody>
      </p:sp>
    </p:spTree>
    <p:extLst>
      <p:ext uri="{BB962C8B-B14F-4D97-AF65-F5344CB8AC3E}">
        <p14:creationId xmlns:p14="http://schemas.microsoft.com/office/powerpoint/2010/main" val="789110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2" name="Title 1"/>
          <p:cNvSpPr>
            <a:spLocks noGrp="1"/>
          </p:cNvSpPr>
          <p:nvPr>
            <p:ph type="title"/>
          </p:nvPr>
        </p:nvSpPr>
        <p:spPr>
          <a:xfrm>
            <a:off x="2437765" y="4800600"/>
            <a:ext cx="7313295" cy="762000"/>
          </a:xfrm>
        </p:spPr>
        <p:txBody>
          <a:bodyPr rtlCol="0" anchor="b">
            <a:normAutofit/>
          </a:bodyPr>
          <a:lstStyle>
            <a:lvl1pPr algn="l">
              <a:defRPr sz="2000" b="1">
                <a:effectLst/>
              </a:defRPr>
            </a:lvl1pPr>
          </a:lstStyle>
          <a:p>
            <a:pPr rtl="0"/>
            <a:r>
              <a:rPr lang="en-US" noProof="0"/>
              <a:t>Click to edit Master title style</a:t>
            </a:r>
            <a:endParaRPr lang="en-GB" noProof="0" dirty="0"/>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rtlCol="0">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pPr rtl="0"/>
            <a:r>
              <a:rPr lang="en-US" noProof="0"/>
              <a:t>Click icon to add picture</a:t>
            </a:r>
            <a:endParaRPr lang="en-GB" noProof="0" dirty="0"/>
          </a:p>
        </p:txBody>
      </p:sp>
      <p:sp>
        <p:nvSpPr>
          <p:cNvPr id="4" name="Text Placeholder 3"/>
          <p:cNvSpPr>
            <a:spLocks noGrp="1"/>
          </p:cNvSpPr>
          <p:nvPr>
            <p:ph type="body" sz="half" idx="2"/>
          </p:nvPr>
        </p:nvSpPr>
        <p:spPr>
          <a:xfrm>
            <a:off x="2437765" y="5562600"/>
            <a:ext cx="7313295" cy="812800"/>
          </a:xfrm>
        </p:spPr>
        <p:txBody>
          <a:bodyPr rtlCol="0">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p>
            <a:pPr rtl="0"/>
            <a:fld id="{83B37EE0-B4CB-4077-8C8E-6E97549B454A}" type="datetime1">
              <a:rPr lang="en-GB" noProof="0" smtClean="0"/>
              <a:t>04/09/2023</a:t>
            </a:fld>
            <a:endParaRPr lang="en-GB" noProof="0" dirty="0"/>
          </a:p>
        </p:txBody>
      </p:sp>
      <p:sp>
        <p:nvSpPr>
          <p:cNvPr id="6" name="Footer Placeholder 5"/>
          <p:cNvSpPr>
            <a:spLocks noGrp="1"/>
          </p:cNvSpPr>
          <p:nvPr>
            <p:ph type="ftr" sz="quarter" idx="11"/>
          </p:nvPr>
        </p:nvSpPr>
        <p:spPr/>
        <p:txBody>
          <a:bodyPr rtlCol="0"/>
          <a:lstStyle/>
          <a:p>
            <a:pPr rtl="0"/>
            <a:r>
              <a:rPr lang="en-GB" noProof="0" dirty="0"/>
              <a:t>Add a footer</a:t>
            </a:r>
          </a:p>
        </p:txBody>
      </p:sp>
      <p:sp>
        <p:nvSpPr>
          <p:cNvPr id="7" name="Slide Number Placeholder 6"/>
          <p:cNvSpPr>
            <a:spLocks noGrp="1"/>
          </p:cNvSpPr>
          <p:nvPr>
            <p:ph type="sldNum" sz="quarter" idx="12"/>
          </p:nvPr>
        </p:nvSpPr>
        <p:spPr/>
        <p:txBody>
          <a:bodyPr rtlCol="0"/>
          <a:lstStyle/>
          <a:p>
            <a:pPr rtl="0"/>
            <a:fld id="{2DFBB78A-01B4-41F2-96B0-677A4A282832}" type="slidenum">
              <a:rPr lang="en-GB" noProof="0" smtClean="0"/>
              <a:t>‹#›</a:t>
            </a:fld>
            <a:endParaRPr lang="en-GB" noProof="0" dirty="0"/>
          </a:p>
        </p:txBody>
      </p:sp>
    </p:spTree>
    <p:extLst>
      <p:ext uri="{BB962C8B-B14F-4D97-AF65-F5344CB8AC3E}">
        <p14:creationId xmlns:p14="http://schemas.microsoft.com/office/powerpoint/2010/main" val="3521372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0" y="0"/>
            <a:ext cx="12188952"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en-GB" noProof="0" dirty="0"/>
            </a:p>
          </p:txBody>
        </p:sp>
      </p:gr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pPr rtl="0"/>
            <a:r>
              <a:rPr lang="en-US" noProof="0"/>
              <a:t>Click to edit Master title style</a:t>
            </a:r>
            <a:endParaRPr lang="en-GB" noProof="0"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pPr rtl="0"/>
            <a:fld id="{112054CC-DC99-4F5B-AF1D-A53DF541A667}" type="datetime1">
              <a:rPr lang="en-GB" noProof="0" smtClean="0"/>
              <a:t>04/09/2023</a:t>
            </a:fld>
            <a:endParaRPr lang="en-GB" noProof="0" dirty="0"/>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pPr rtl="0"/>
            <a:r>
              <a:rPr lang="en-GB" noProof="0" dirty="0"/>
              <a:t>Add a footer</a:t>
            </a:r>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pPr rtl="0"/>
            <a:fld id="{EB37DED6-D4C7-42EE-AB49-D2E39E64FDE4}" type="slidenum">
              <a:rPr lang="en-GB" noProof="0" smtClean="0"/>
              <a:pPr/>
              <a:t>‹#›</a:t>
            </a:fld>
            <a:endParaRPr lang="en-GB" noProof="0" dirty="0"/>
          </a:p>
        </p:txBody>
      </p:sp>
    </p:spTree>
    <p:extLst>
      <p:ext uri="{BB962C8B-B14F-4D97-AF65-F5344CB8AC3E}">
        <p14:creationId xmlns:p14="http://schemas.microsoft.com/office/powerpoint/2010/main" val="2060187724"/>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lnSpc>
          <a:spcPct val="85000"/>
        </a:lnSpc>
        <a:spcBef>
          <a:spcPct val="0"/>
        </a:spcBef>
        <a:buNone/>
        <a:tabLst/>
        <a:defRPr sz="4400" b="0" kern="1200" cap="none" baseline="0">
          <a:solidFill>
            <a:schemeClr val="accent2">
              <a:lumMod val="50000"/>
            </a:schemeClr>
          </a:solidFill>
          <a:effectLst/>
          <a:latin typeface="+mj-lt"/>
          <a:ea typeface="+mj-ea"/>
          <a:cs typeface="+mj-cs"/>
        </a:defRPr>
      </a:lvl1pPr>
    </p:titleStyle>
    <p:bodyStyle>
      <a:lvl1pPr marL="304747" indent="-304747" algn="l" defTabSz="1218987" rtl="0" eaLnBrk="1" latinLnBrk="0" hangingPunct="1">
        <a:lnSpc>
          <a:spcPct val="95000"/>
        </a:lnSpc>
        <a:spcBef>
          <a:spcPts val="1866"/>
        </a:spcBef>
        <a:buClr>
          <a:schemeClr val="accent6">
            <a:lumMod val="50000"/>
          </a:schemeClr>
        </a:buClr>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133226" indent="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None/>
        <a:defRPr sz="1800" kern="1200">
          <a:solidFill>
            <a:schemeClr val="tx2">
              <a:lumMod val="50000"/>
            </a:schemeClr>
          </a:solidFill>
          <a:latin typeface="+mn-lt"/>
          <a:ea typeface="+mn-ea"/>
          <a:cs typeface="+mn-cs"/>
        </a:defRPr>
      </a:lvl6pPr>
      <a:lvl7pPr marL="284562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7pPr>
      <a:lvl8pPr marL="3272267"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8pPr>
      <a:lvl9pPr marL="3759862" indent="-285750" algn="l" defTabSz="1218987" rtl="0" eaLnBrk="1" latinLnBrk="0" hangingPunct="1">
        <a:lnSpc>
          <a:spcPct val="95000"/>
        </a:lnSpc>
        <a:spcBef>
          <a:spcPts val="1066"/>
        </a:spcBef>
        <a:buClr>
          <a:schemeClr val="accent6">
            <a:lumMod val="50000"/>
          </a:schemeClr>
        </a:buClr>
        <a:buSzPct val="90000"/>
        <a:buFont typeface="Century Gothic" panose="020B0502020202020204" pitchFamily="34" charset="0"/>
        <a:buChar char="–"/>
        <a:defRPr sz="1800" kern="1200">
          <a:solidFill>
            <a:schemeClr val="tx2">
              <a:lumMod val="50000"/>
            </a:schemeClr>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rtlCol="0"/>
          <a:lstStyle/>
          <a:p>
            <a:pPr rtl="0"/>
            <a:r>
              <a:rPr lang="en-US" dirty="0"/>
              <a:t>L</a:t>
            </a:r>
            <a:r>
              <a:rPr lang="en-GB" dirty="0"/>
              <a:t>ibrary Management Project</a:t>
            </a:r>
          </a:p>
        </p:txBody>
      </p:sp>
      <p:sp>
        <p:nvSpPr>
          <p:cNvPr id="5" name="Subtitle 4"/>
          <p:cNvSpPr>
            <a:spLocks noGrp="1"/>
          </p:cNvSpPr>
          <p:nvPr>
            <p:ph type="subTitle" idx="1"/>
          </p:nvPr>
        </p:nvSpPr>
        <p:spPr/>
        <p:txBody>
          <a:bodyPr rtlCol="0"/>
          <a:lstStyle/>
          <a:p>
            <a:pPr rtl="0"/>
            <a:r>
              <a:rPr lang="en-GB" dirty="0"/>
              <a:t>By Cindi Mosa 30773954</a:t>
            </a:r>
            <a:br>
              <a:rPr lang="en-GB" dirty="0"/>
            </a:br>
            <a:endParaRPr lang="en-GB" dirty="0"/>
          </a:p>
        </p:txBody>
      </p:sp>
    </p:spTree>
    <p:extLst>
      <p:ext uri="{BB962C8B-B14F-4D97-AF65-F5344CB8AC3E}">
        <p14:creationId xmlns:p14="http://schemas.microsoft.com/office/powerpoint/2010/main" val="168988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dirty="0"/>
              <a:t>Table Of Contents</a:t>
            </a:r>
            <a:endParaRPr lang="en-GB" dirty="0"/>
          </a:p>
        </p:txBody>
      </p:sp>
      <p:sp>
        <p:nvSpPr>
          <p:cNvPr id="3" name="Content Placeholder 2"/>
          <p:cNvSpPr>
            <a:spLocks noGrp="1"/>
          </p:cNvSpPr>
          <p:nvPr>
            <p:ph idx="1"/>
          </p:nvPr>
        </p:nvSpPr>
        <p:spPr/>
        <p:txBody>
          <a:bodyPr rtlCol="0"/>
          <a:lstStyle/>
          <a:p>
            <a:pPr marL="0" indent="0">
              <a:buNone/>
            </a:pPr>
            <a:r>
              <a:rPr lang="en-GB" dirty="0"/>
              <a:t>.  </a:t>
            </a:r>
          </a:p>
          <a:p>
            <a:pPr>
              <a:buFont typeface="Wingdings" panose="05000000000000000000" pitchFamily="2" charset="2"/>
              <a:buChar char="v"/>
            </a:pPr>
            <a:r>
              <a:rPr lang="en-ZA" sz="2600" b="0" i="0" dirty="0">
                <a:solidFill>
                  <a:srgbClr val="963835"/>
                </a:solidFill>
                <a:effectLst/>
              </a:rPr>
              <a:t>Introduction 					                  pg.3</a:t>
            </a:r>
            <a:endParaRPr lang="en-ZA" sz="2600" dirty="0"/>
          </a:p>
          <a:p>
            <a:pPr>
              <a:buFont typeface="Wingdings" panose="05000000000000000000" pitchFamily="2" charset="2"/>
              <a:buChar char="v"/>
            </a:pPr>
            <a:r>
              <a:rPr lang="en-ZA" sz="2600" b="0" i="0" dirty="0">
                <a:solidFill>
                  <a:srgbClr val="963835"/>
                </a:solidFill>
                <a:effectLst/>
              </a:rPr>
              <a:t>Flowchart					                  pg.4</a:t>
            </a:r>
            <a:endParaRPr lang="en-ZA" sz="2600" dirty="0"/>
          </a:p>
          <a:p>
            <a:pPr>
              <a:buFont typeface="Wingdings" panose="05000000000000000000" pitchFamily="2" charset="2"/>
              <a:buChar char="v"/>
            </a:pPr>
            <a:r>
              <a:rPr lang="en-ZA" sz="2600" b="0" i="0" dirty="0">
                <a:solidFill>
                  <a:srgbClr val="963835"/>
                </a:solidFill>
                <a:effectLst/>
              </a:rPr>
              <a:t>Pseudocode Analysis                                                          pg.5</a:t>
            </a:r>
          </a:p>
          <a:p>
            <a:pPr>
              <a:buFont typeface="Wingdings" panose="05000000000000000000" pitchFamily="2" charset="2"/>
              <a:buChar char="v"/>
            </a:pPr>
            <a:r>
              <a:rPr lang="en-ZA" sz="2600" b="0" i="0" dirty="0">
                <a:solidFill>
                  <a:srgbClr val="963835"/>
                </a:solidFill>
                <a:effectLst/>
              </a:rPr>
              <a:t> Design Considerations                                                       pg.6</a:t>
            </a:r>
            <a:endParaRPr lang="en-ZA" sz="2600" dirty="0"/>
          </a:p>
          <a:p>
            <a:pPr>
              <a:buFont typeface="Wingdings" panose="05000000000000000000" pitchFamily="2" charset="2"/>
              <a:buChar char="v"/>
            </a:pPr>
            <a:r>
              <a:rPr lang="en-ZA" sz="2600" b="0" i="0" dirty="0">
                <a:solidFill>
                  <a:srgbClr val="963835"/>
                </a:solidFill>
                <a:effectLst/>
              </a:rPr>
              <a:t>References                                                                           </a:t>
            </a:r>
            <a:r>
              <a:rPr lang="en-ZA" b="0" i="0" dirty="0">
                <a:solidFill>
                  <a:srgbClr val="963835"/>
                </a:solidFill>
                <a:effectLst/>
              </a:rPr>
              <a:t>pg.7</a:t>
            </a:r>
            <a:endParaRPr lang="en-ZA" dirty="0"/>
          </a:p>
          <a:p>
            <a:pPr marL="0" indent="0" rtl="0">
              <a:buNone/>
            </a:pPr>
            <a:endParaRPr lang="en-GB" dirty="0"/>
          </a:p>
        </p:txBody>
      </p:sp>
    </p:spTree>
    <p:extLst>
      <p:ext uri="{BB962C8B-B14F-4D97-AF65-F5344CB8AC3E}">
        <p14:creationId xmlns:p14="http://schemas.microsoft.com/office/powerpoint/2010/main" val="2995321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dirty="0"/>
              <a:t>I</a:t>
            </a:r>
            <a:r>
              <a:rPr lang="en-GB" dirty="0"/>
              <a:t>ntroduction</a:t>
            </a:r>
          </a:p>
        </p:txBody>
      </p:sp>
      <p:sp>
        <p:nvSpPr>
          <p:cNvPr id="3" name="Content Placeholder 2"/>
          <p:cNvSpPr>
            <a:spLocks noGrp="1"/>
          </p:cNvSpPr>
          <p:nvPr>
            <p:ph idx="1"/>
          </p:nvPr>
        </p:nvSpPr>
        <p:spPr>
          <a:xfrm>
            <a:off x="1015735" y="2311400"/>
            <a:ext cx="10157354" cy="4470400"/>
          </a:xfrm>
        </p:spPr>
        <p:txBody>
          <a:bodyPr rtlCol="0"/>
          <a:lstStyle/>
          <a:p>
            <a:pPr marL="0" indent="0" rtl="0">
              <a:buNone/>
            </a:pPr>
            <a:r>
              <a:rPr lang="en-GB" dirty="0"/>
              <a:t> </a:t>
            </a:r>
            <a:r>
              <a:rPr lang="en-ZA" sz="2600" b="0" i="0" dirty="0">
                <a:solidFill>
                  <a:srgbClr val="963835"/>
                </a:solidFill>
                <a:effectLst/>
              </a:rPr>
              <a:t>This program will be managing the library books, allowing the user to input data in terms of which books they want to add and remove and give away some books . If the book(s) is not available, the user will be informed and be able to try again. If the book is removed it can be given away to students who borrowed books more than 5 times. Then after every process the user will get a summary as an output of what the program was doing</a:t>
            </a:r>
            <a:r>
              <a:rPr lang="en-ZA" b="0" i="0" dirty="0">
                <a:solidFill>
                  <a:srgbClr val="963835"/>
                </a:solidFill>
                <a:effectLst/>
              </a:rPr>
              <a:t>.</a:t>
            </a:r>
            <a:endParaRPr lang="en-GB" dirty="0"/>
          </a:p>
        </p:txBody>
      </p:sp>
    </p:spTree>
    <p:extLst>
      <p:ext uri="{BB962C8B-B14F-4D97-AF65-F5344CB8AC3E}">
        <p14:creationId xmlns:p14="http://schemas.microsoft.com/office/powerpoint/2010/main" val="342289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780" y="-99392"/>
            <a:ext cx="10157354" cy="1048544"/>
          </a:xfrm>
        </p:spPr>
        <p:txBody>
          <a:bodyPr rtlCol="0" anchor="b">
            <a:normAutofit/>
          </a:bodyPr>
          <a:lstStyle/>
          <a:p>
            <a:pPr rtl="0"/>
            <a:r>
              <a:rPr lang="en-US" dirty="0"/>
              <a:t>F</a:t>
            </a:r>
            <a:r>
              <a:rPr lang="en-GB" dirty="0"/>
              <a:t>lowchart</a:t>
            </a:r>
          </a:p>
        </p:txBody>
      </p:sp>
      <p:sp>
        <p:nvSpPr>
          <p:cNvPr id="16" name="Oval 15">
            <a:extLst>
              <a:ext uri="{FF2B5EF4-FFF2-40B4-BE49-F238E27FC236}">
                <a16:creationId xmlns:a16="http://schemas.microsoft.com/office/drawing/2014/main" id="{B52ACB57-09FF-D347-2715-ACD86B1BC0B4}"/>
              </a:ext>
            </a:extLst>
          </p:cNvPr>
          <p:cNvSpPr/>
          <p:nvPr/>
        </p:nvSpPr>
        <p:spPr>
          <a:xfrm>
            <a:off x="405780" y="1124744"/>
            <a:ext cx="1656184" cy="648072"/>
          </a:xfrm>
          <a:prstGeom prst="ellipse">
            <a:avLst/>
          </a:prstGeom>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ffectLst>
                  <a:outerShdw blurRad="38100" dist="25400" dir="5400000" algn="ctr" rotWithShape="0">
                    <a:srgbClr val="6E747A">
                      <a:alpha val="43000"/>
                    </a:srgbClr>
                  </a:outerShdw>
                </a:effectLst>
              </a:rPr>
              <a:t>Start</a:t>
            </a:r>
            <a:endParaRPr lang="en-GB" dirty="0">
              <a:ln w="0"/>
              <a:solidFill>
                <a:schemeClr val="tx1"/>
              </a:solidFill>
              <a:effectLst>
                <a:outerShdw blurRad="38100" dist="25400" dir="5400000" algn="ctr" rotWithShape="0">
                  <a:srgbClr val="6E747A">
                    <a:alpha val="43000"/>
                  </a:srgbClr>
                </a:outerShdw>
              </a:effectLst>
            </a:endParaRPr>
          </a:p>
        </p:txBody>
      </p:sp>
      <p:cxnSp>
        <p:nvCxnSpPr>
          <p:cNvPr id="18" name="Straight Arrow Connector 17">
            <a:extLst>
              <a:ext uri="{FF2B5EF4-FFF2-40B4-BE49-F238E27FC236}">
                <a16:creationId xmlns:a16="http://schemas.microsoft.com/office/drawing/2014/main" id="{2740F0E9-8F3E-AD4A-B74B-C1E33A0AB9FD}"/>
              </a:ext>
            </a:extLst>
          </p:cNvPr>
          <p:cNvCxnSpPr>
            <a:cxnSpLocks/>
            <a:stCxn id="16" idx="6"/>
          </p:cNvCxnSpPr>
          <p:nvPr/>
        </p:nvCxnSpPr>
        <p:spPr>
          <a:xfrm>
            <a:off x="2061964" y="1448780"/>
            <a:ext cx="7920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Flowchart: Process 20">
            <a:extLst>
              <a:ext uri="{FF2B5EF4-FFF2-40B4-BE49-F238E27FC236}">
                <a16:creationId xmlns:a16="http://schemas.microsoft.com/office/drawing/2014/main" id="{CC00D192-A8A7-B8EA-338B-102E242880DC}"/>
              </a:ext>
            </a:extLst>
          </p:cNvPr>
          <p:cNvSpPr/>
          <p:nvPr/>
        </p:nvSpPr>
        <p:spPr>
          <a:xfrm>
            <a:off x="2854052" y="1124744"/>
            <a:ext cx="1872205" cy="648069"/>
          </a:xfrm>
          <a:prstGeom prst="flowChartProcess">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Display  Menu</a:t>
            </a:r>
            <a:endParaRPr lang="en-GB" sz="2000" dirty="0">
              <a:solidFill>
                <a:schemeClr val="tx1"/>
              </a:solidFill>
            </a:endParaRPr>
          </a:p>
        </p:txBody>
      </p:sp>
      <p:cxnSp>
        <p:nvCxnSpPr>
          <p:cNvPr id="25" name="Straight Arrow Connector 24">
            <a:extLst>
              <a:ext uri="{FF2B5EF4-FFF2-40B4-BE49-F238E27FC236}">
                <a16:creationId xmlns:a16="http://schemas.microsoft.com/office/drawing/2014/main" id="{B8E6B1F8-F8F5-0348-C41E-BA9F3ED9C618}"/>
              </a:ext>
            </a:extLst>
          </p:cNvPr>
          <p:cNvCxnSpPr>
            <a:cxnSpLocks/>
            <a:stCxn id="28" idx="0"/>
          </p:cNvCxnSpPr>
          <p:nvPr/>
        </p:nvCxnSpPr>
        <p:spPr>
          <a:xfrm flipV="1">
            <a:off x="3623827" y="1772813"/>
            <a:ext cx="48803" cy="29927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Diamond 27">
            <a:extLst>
              <a:ext uri="{FF2B5EF4-FFF2-40B4-BE49-F238E27FC236}">
                <a16:creationId xmlns:a16="http://schemas.microsoft.com/office/drawing/2014/main" id="{A77EA362-5AE4-A643-CE5C-45571C2F9F21}"/>
              </a:ext>
            </a:extLst>
          </p:cNvPr>
          <p:cNvSpPr/>
          <p:nvPr/>
        </p:nvSpPr>
        <p:spPr>
          <a:xfrm>
            <a:off x="2854945" y="4765562"/>
            <a:ext cx="1537763" cy="1119874"/>
          </a:xfrm>
          <a:prstGeom prst="diamond">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continue</a:t>
            </a:r>
            <a:endParaRPr lang="en-GB" sz="1050" dirty="0">
              <a:solidFill>
                <a:schemeClr val="tx1"/>
              </a:solidFill>
            </a:endParaRPr>
          </a:p>
        </p:txBody>
      </p:sp>
      <p:cxnSp>
        <p:nvCxnSpPr>
          <p:cNvPr id="42" name="Straight Arrow Connector 41">
            <a:extLst>
              <a:ext uri="{FF2B5EF4-FFF2-40B4-BE49-F238E27FC236}">
                <a16:creationId xmlns:a16="http://schemas.microsoft.com/office/drawing/2014/main" id="{9AA6E369-21CC-EA13-0E02-31BA47B4740F}"/>
              </a:ext>
            </a:extLst>
          </p:cNvPr>
          <p:cNvCxnSpPr>
            <a:cxnSpLocks/>
            <a:stCxn id="21" idx="3"/>
          </p:cNvCxnSpPr>
          <p:nvPr/>
        </p:nvCxnSpPr>
        <p:spPr>
          <a:xfrm flipV="1">
            <a:off x="4726257" y="1448778"/>
            <a:ext cx="108012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Flowchart: Decision 54">
            <a:extLst>
              <a:ext uri="{FF2B5EF4-FFF2-40B4-BE49-F238E27FC236}">
                <a16:creationId xmlns:a16="http://schemas.microsoft.com/office/drawing/2014/main" id="{5EED82F0-E828-1483-6290-058FA6C1C381}"/>
              </a:ext>
            </a:extLst>
          </p:cNvPr>
          <p:cNvSpPr/>
          <p:nvPr/>
        </p:nvSpPr>
        <p:spPr>
          <a:xfrm>
            <a:off x="5642280" y="861504"/>
            <a:ext cx="1656174" cy="1157321"/>
          </a:xfrm>
          <a:prstGeom prst="flowChartDecision">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User’s Choice</a:t>
            </a:r>
            <a:endParaRPr lang="en-GB" sz="1400" dirty="0">
              <a:solidFill>
                <a:schemeClr val="tx1"/>
              </a:solidFill>
            </a:endParaRPr>
          </a:p>
        </p:txBody>
      </p:sp>
      <p:cxnSp>
        <p:nvCxnSpPr>
          <p:cNvPr id="60" name="Straight Arrow Connector 59">
            <a:extLst>
              <a:ext uri="{FF2B5EF4-FFF2-40B4-BE49-F238E27FC236}">
                <a16:creationId xmlns:a16="http://schemas.microsoft.com/office/drawing/2014/main" id="{1F12397E-C6DB-2391-CBBB-A2ECC8D82896}"/>
              </a:ext>
            </a:extLst>
          </p:cNvPr>
          <p:cNvCxnSpPr>
            <a:cxnSpLocks/>
            <a:stCxn id="55" idx="2"/>
          </p:cNvCxnSpPr>
          <p:nvPr/>
        </p:nvCxnSpPr>
        <p:spPr>
          <a:xfrm>
            <a:off x="6470367" y="2018825"/>
            <a:ext cx="0" cy="4971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7B87DF6F-6975-C34A-9CD7-AEAE8685BB40}"/>
              </a:ext>
            </a:extLst>
          </p:cNvPr>
          <p:cNvCxnSpPr>
            <a:cxnSpLocks/>
          </p:cNvCxnSpPr>
          <p:nvPr/>
        </p:nvCxnSpPr>
        <p:spPr>
          <a:xfrm flipH="1">
            <a:off x="4126588" y="5431677"/>
            <a:ext cx="11397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4F5FE7C1-3A1D-4C2E-CE17-4CB805EFE1D4}"/>
              </a:ext>
            </a:extLst>
          </p:cNvPr>
          <p:cNvCxnSpPr>
            <a:cxnSpLocks/>
          </p:cNvCxnSpPr>
          <p:nvPr/>
        </p:nvCxnSpPr>
        <p:spPr>
          <a:xfrm>
            <a:off x="6503117" y="2957553"/>
            <a:ext cx="0" cy="3274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ED75535A-03B2-57D9-A7AB-2158831B153A}"/>
              </a:ext>
            </a:extLst>
          </p:cNvPr>
          <p:cNvCxnSpPr>
            <a:cxnSpLocks/>
          </p:cNvCxnSpPr>
          <p:nvPr/>
        </p:nvCxnSpPr>
        <p:spPr>
          <a:xfrm>
            <a:off x="6469445" y="3697557"/>
            <a:ext cx="0" cy="4407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2" name="Rectangle 81">
            <a:extLst>
              <a:ext uri="{FF2B5EF4-FFF2-40B4-BE49-F238E27FC236}">
                <a16:creationId xmlns:a16="http://schemas.microsoft.com/office/drawing/2014/main" id="{F6F53BC4-5102-87EE-DC30-CEB6368CCA62}"/>
              </a:ext>
            </a:extLst>
          </p:cNvPr>
          <p:cNvSpPr/>
          <p:nvPr/>
        </p:nvSpPr>
        <p:spPr>
          <a:xfrm>
            <a:off x="7197445" y="4953637"/>
            <a:ext cx="1919025" cy="44076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Give away the books</a:t>
            </a:r>
            <a:endParaRPr lang="en-GB" sz="1400" dirty="0">
              <a:solidFill>
                <a:schemeClr val="tx1"/>
              </a:solidFill>
            </a:endParaRPr>
          </a:p>
        </p:txBody>
      </p:sp>
      <p:cxnSp>
        <p:nvCxnSpPr>
          <p:cNvPr id="85" name="Straight Arrow Connector 84">
            <a:extLst>
              <a:ext uri="{FF2B5EF4-FFF2-40B4-BE49-F238E27FC236}">
                <a16:creationId xmlns:a16="http://schemas.microsoft.com/office/drawing/2014/main" id="{3CB7F1B7-46C0-7F34-803A-14829792DE76}"/>
              </a:ext>
            </a:extLst>
          </p:cNvPr>
          <p:cNvCxnSpPr>
            <a:cxnSpLocks/>
          </p:cNvCxnSpPr>
          <p:nvPr/>
        </p:nvCxnSpPr>
        <p:spPr>
          <a:xfrm flipH="1">
            <a:off x="6295755" y="4576398"/>
            <a:ext cx="15470" cy="4129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5BDD5649-2E8D-4ACE-A312-5D6124DE8546}"/>
              </a:ext>
            </a:extLst>
          </p:cNvPr>
          <p:cNvCxnSpPr>
            <a:cxnSpLocks/>
          </p:cNvCxnSpPr>
          <p:nvPr/>
        </p:nvCxnSpPr>
        <p:spPr>
          <a:xfrm>
            <a:off x="7045168" y="2780928"/>
            <a:ext cx="6264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Straight Arrow Connector 98">
            <a:extLst>
              <a:ext uri="{FF2B5EF4-FFF2-40B4-BE49-F238E27FC236}">
                <a16:creationId xmlns:a16="http://schemas.microsoft.com/office/drawing/2014/main" id="{C8027004-D1EC-345A-CB97-EBCBC1DF98B7}"/>
              </a:ext>
            </a:extLst>
          </p:cNvPr>
          <p:cNvCxnSpPr>
            <a:cxnSpLocks/>
          </p:cNvCxnSpPr>
          <p:nvPr/>
        </p:nvCxnSpPr>
        <p:spPr>
          <a:xfrm>
            <a:off x="6928861" y="3490253"/>
            <a:ext cx="6264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3" name="Straight Arrow Connector 102">
            <a:extLst>
              <a:ext uri="{FF2B5EF4-FFF2-40B4-BE49-F238E27FC236}">
                <a16:creationId xmlns:a16="http://schemas.microsoft.com/office/drawing/2014/main" id="{E9FE5C85-CD1F-086A-74D6-E91AA1820376}"/>
              </a:ext>
            </a:extLst>
          </p:cNvPr>
          <p:cNvCxnSpPr>
            <a:cxnSpLocks/>
          </p:cNvCxnSpPr>
          <p:nvPr/>
        </p:nvCxnSpPr>
        <p:spPr>
          <a:xfrm>
            <a:off x="6671966" y="4374403"/>
            <a:ext cx="6264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6" name="Rectangle 105">
            <a:extLst>
              <a:ext uri="{FF2B5EF4-FFF2-40B4-BE49-F238E27FC236}">
                <a16:creationId xmlns:a16="http://schemas.microsoft.com/office/drawing/2014/main" id="{090A9FC6-01E2-6EF3-02DC-C8D3EC0E1A2B}"/>
              </a:ext>
            </a:extLst>
          </p:cNvPr>
          <p:cNvSpPr/>
          <p:nvPr/>
        </p:nvSpPr>
        <p:spPr>
          <a:xfrm>
            <a:off x="7671656" y="2549479"/>
            <a:ext cx="1919025" cy="44157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Add a book</a:t>
            </a:r>
            <a:endParaRPr lang="en-GB" sz="1400" dirty="0">
              <a:solidFill>
                <a:schemeClr val="tx1"/>
              </a:solidFill>
            </a:endParaRPr>
          </a:p>
        </p:txBody>
      </p:sp>
      <p:sp>
        <p:nvSpPr>
          <p:cNvPr id="107" name="Rectangle 106">
            <a:extLst>
              <a:ext uri="{FF2B5EF4-FFF2-40B4-BE49-F238E27FC236}">
                <a16:creationId xmlns:a16="http://schemas.microsoft.com/office/drawing/2014/main" id="{B1CE246C-2CEE-5A41-F994-2A2190E2A061}"/>
              </a:ext>
            </a:extLst>
          </p:cNvPr>
          <p:cNvSpPr/>
          <p:nvPr/>
        </p:nvSpPr>
        <p:spPr>
          <a:xfrm>
            <a:off x="7568885" y="3312394"/>
            <a:ext cx="1894621" cy="44076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Search a book</a:t>
            </a:r>
            <a:endParaRPr lang="en-GB" sz="1400" dirty="0">
              <a:solidFill>
                <a:schemeClr val="tx1"/>
              </a:solidFill>
            </a:endParaRPr>
          </a:p>
        </p:txBody>
      </p:sp>
      <p:sp>
        <p:nvSpPr>
          <p:cNvPr id="108" name="Rectangle 107">
            <a:extLst>
              <a:ext uri="{FF2B5EF4-FFF2-40B4-BE49-F238E27FC236}">
                <a16:creationId xmlns:a16="http://schemas.microsoft.com/office/drawing/2014/main" id="{78E30C3F-B67E-61F8-A6CD-9F1F2E60FB82}"/>
              </a:ext>
            </a:extLst>
          </p:cNvPr>
          <p:cNvSpPr/>
          <p:nvPr/>
        </p:nvSpPr>
        <p:spPr>
          <a:xfrm>
            <a:off x="7288521" y="4100134"/>
            <a:ext cx="1879151" cy="44076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Remove a book</a:t>
            </a:r>
            <a:endParaRPr lang="en-GB" sz="1400" dirty="0">
              <a:solidFill>
                <a:schemeClr val="tx1"/>
              </a:solidFill>
            </a:endParaRPr>
          </a:p>
        </p:txBody>
      </p:sp>
      <p:cxnSp>
        <p:nvCxnSpPr>
          <p:cNvPr id="110" name="Straight Arrow Connector 109">
            <a:extLst>
              <a:ext uri="{FF2B5EF4-FFF2-40B4-BE49-F238E27FC236}">
                <a16:creationId xmlns:a16="http://schemas.microsoft.com/office/drawing/2014/main" id="{F907F30B-3945-FD4F-7C60-919DA90A1924}"/>
              </a:ext>
            </a:extLst>
          </p:cNvPr>
          <p:cNvCxnSpPr>
            <a:cxnSpLocks/>
            <a:stCxn id="28" idx="2"/>
          </p:cNvCxnSpPr>
          <p:nvPr/>
        </p:nvCxnSpPr>
        <p:spPr>
          <a:xfrm>
            <a:off x="3623827" y="5885436"/>
            <a:ext cx="0" cy="4053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4" name="Straight Arrow Connector 113">
            <a:extLst>
              <a:ext uri="{FF2B5EF4-FFF2-40B4-BE49-F238E27FC236}">
                <a16:creationId xmlns:a16="http://schemas.microsoft.com/office/drawing/2014/main" id="{1145926B-A744-523A-C729-1A6FAADD8FC2}"/>
              </a:ext>
            </a:extLst>
          </p:cNvPr>
          <p:cNvCxnSpPr>
            <a:cxnSpLocks/>
          </p:cNvCxnSpPr>
          <p:nvPr/>
        </p:nvCxnSpPr>
        <p:spPr>
          <a:xfrm>
            <a:off x="3623827" y="6290745"/>
            <a:ext cx="17505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0" name="Rectangle 119">
            <a:extLst>
              <a:ext uri="{FF2B5EF4-FFF2-40B4-BE49-F238E27FC236}">
                <a16:creationId xmlns:a16="http://schemas.microsoft.com/office/drawing/2014/main" id="{DB2A5D60-FE69-0436-B5BD-92258CF48398}"/>
              </a:ext>
            </a:extLst>
          </p:cNvPr>
          <p:cNvSpPr/>
          <p:nvPr/>
        </p:nvSpPr>
        <p:spPr>
          <a:xfrm>
            <a:off x="2898329" y="3490253"/>
            <a:ext cx="681221" cy="648066"/>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Yes</a:t>
            </a:r>
            <a:endParaRPr lang="en-GB" sz="1400" dirty="0">
              <a:solidFill>
                <a:schemeClr val="tx1"/>
              </a:solidFill>
            </a:endParaRPr>
          </a:p>
        </p:txBody>
      </p:sp>
      <p:sp>
        <p:nvSpPr>
          <p:cNvPr id="121" name="Rectangle 120">
            <a:extLst>
              <a:ext uri="{FF2B5EF4-FFF2-40B4-BE49-F238E27FC236}">
                <a16:creationId xmlns:a16="http://schemas.microsoft.com/office/drawing/2014/main" id="{D19E5DEB-5428-4AB4-E8A2-CB891AC532F6}"/>
              </a:ext>
            </a:extLst>
          </p:cNvPr>
          <p:cNvSpPr/>
          <p:nvPr/>
        </p:nvSpPr>
        <p:spPr>
          <a:xfrm>
            <a:off x="3919586" y="5780604"/>
            <a:ext cx="567984" cy="44268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No</a:t>
            </a:r>
            <a:endParaRPr lang="en-GB" sz="1400" dirty="0">
              <a:solidFill>
                <a:schemeClr val="tx1"/>
              </a:solidFill>
            </a:endParaRPr>
          </a:p>
        </p:txBody>
      </p:sp>
      <p:sp>
        <p:nvSpPr>
          <p:cNvPr id="122" name="Rectangle 121">
            <a:extLst>
              <a:ext uri="{FF2B5EF4-FFF2-40B4-BE49-F238E27FC236}">
                <a16:creationId xmlns:a16="http://schemas.microsoft.com/office/drawing/2014/main" id="{99408D2F-4A46-2619-FCDF-31FA4C7AB657}"/>
              </a:ext>
            </a:extLst>
          </p:cNvPr>
          <p:cNvSpPr/>
          <p:nvPr/>
        </p:nvSpPr>
        <p:spPr>
          <a:xfrm>
            <a:off x="5484457" y="2018480"/>
            <a:ext cx="757488" cy="235272"/>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Yes</a:t>
            </a:r>
            <a:endParaRPr lang="en-GB" sz="1400" dirty="0">
              <a:solidFill>
                <a:schemeClr val="tx1"/>
              </a:solidFill>
            </a:endParaRPr>
          </a:p>
        </p:txBody>
      </p:sp>
      <p:sp>
        <p:nvSpPr>
          <p:cNvPr id="123" name="Rectangle 122">
            <a:extLst>
              <a:ext uri="{FF2B5EF4-FFF2-40B4-BE49-F238E27FC236}">
                <a16:creationId xmlns:a16="http://schemas.microsoft.com/office/drawing/2014/main" id="{03664B57-0150-4023-8988-CA0E442FF7F8}"/>
              </a:ext>
            </a:extLst>
          </p:cNvPr>
          <p:cNvSpPr/>
          <p:nvPr/>
        </p:nvSpPr>
        <p:spPr>
          <a:xfrm>
            <a:off x="5086300" y="332651"/>
            <a:ext cx="747207" cy="363691"/>
          </a:xfrm>
          <a:prstGeom prst="rect">
            <a:avLst/>
          </a:prstGeom>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No</a:t>
            </a:r>
            <a:endParaRPr lang="en-GB" sz="1400" dirty="0">
              <a:solidFill>
                <a:schemeClr val="tx1"/>
              </a:solidFill>
            </a:endParaRPr>
          </a:p>
        </p:txBody>
      </p:sp>
      <p:cxnSp>
        <p:nvCxnSpPr>
          <p:cNvPr id="125" name="Straight Arrow Connector 124">
            <a:extLst>
              <a:ext uri="{FF2B5EF4-FFF2-40B4-BE49-F238E27FC236}">
                <a16:creationId xmlns:a16="http://schemas.microsoft.com/office/drawing/2014/main" id="{0BBA73FF-46A1-2DCA-9263-73BD9C63F435}"/>
              </a:ext>
            </a:extLst>
          </p:cNvPr>
          <p:cNvCxnSpPr>
            <a:cxnSpLocks/>
            <a:endCxn id="21" idx="0"/>
          </p:cNvCxnSpPr>
          <p:nvPr/>
        </p:nvCxnSpPr>
        <p:spPr>
          <a:xfrm>
            <a:off x="3790154" y="744847"/>
            <a:ext cx="1" cy="3798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Arrow Connector 130">
            <a:extLst>
              <a:ext uri="{FF2B5EF4-FFF2-40B4-BE49-F238E27FC236}">
                <a16:creationId xmlns:a16="http://schemas.microsoft.com/office/drawing/2014/main" id="{98513326-047A-1AD5-6479-E9B8A64613A1}"/>
              </a:ext>
            </a:extLst>
          </p:cNvPr>
          <p:cNvCxnSpPr>
            <a:cxnSpLocks/>
            <a:stCxn id="55" idx="0"/>
          </p:cNvCxnSpPr>
          <p:nvPr/>
        </p:nvCxnSpPr>
        <p:spPr>
          <a:xfrm flipH="1">
            <a:off x="3622618" y="861504"/>
            <a:ext cx="2847749" cy="420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4" name="Flowchart: Connector 133">
            <a:extLst>
              <a:ext uri="{FF2B5EF4-FFF2-40B4-BE49-F238E27FC236}">
                <a16:creationId xmlns:a16="http://schemas.microsoft.com/office/drawing/2014/main" id="{4EC4846D-B684-68CC-4A7B-9988096319E2}"/>
              </a:ext>
            </a:extLst>
          </p:cNvPr>
          <p:cNvSpPr/>
          <p:nvPr/>
        </p:nvSpPr>
        <p:spPr>
          <a:xfrm>
            <a:off x="5374332" y="6032295"/>
            <a:ext cx="2257570" cy="495781"/>
          </a:xfrm>
          <a:prstGeom prst="flowChartConnector">
            <a:avLst/>
          </a:prstGeom>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Exit</a:t>
            </a:r>
            <a:endParaRPr lang="en-GB" sz="1800" dirty="0">
              <a:solidFill>
                <a:schemeClr val="tx1"/>
              </a:solidFill>
            </a:endParaRPr>
          </a:p>
        </p:txBody>
      </p:sp>
      <p:sp>
        <p:nvSpPr>
          <p:cNvPr id="135" name="Flowchart: Data 134">
            <a:extLst>
              <a:ext uri="{FF2B5EF4-FFF2-40B4-BE49-F238E27FC236}">
                <a16:creationId xmlns:a16="http://schemas.microsoft.com/office/drawing/2014/main" id="{42A49EB2-ADDE-D02D-E827-94873A567429}"/>
              </a:ext>
            </a:extLst>
          </p:cNvPr>
          <p:cNvSpPr/>
          <p:nvPr/>
        </p:nvSpPr>
        <p:spPr>
          <a:xfrm>
            <a:off x="5822352" y="2515979"/>
            <a:ext cx="1419753" cy="441574"/>
          </a:xfrm>
          <a:prstGeom prst="flowChartInputOutpu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Choice 1</a:t>
            </a:r>
            <a:endParaRPr lang="en-GB" sz="1400" dirty="0">
              <a:solidFill>
                <a:schemeClr val="tx1"/>
              </a:solidFill>
            </a:endParaRPr>
          </a:p>
        </p:txBody>
      </p:sp>
      <p:sp>
        <p:nvSpPr>
          <p:cNvPr id="136" name="Flowchart: Data 135">
            <a:extLst>
              <a:ext uri="{FF2B5EF4-FFF2-40B4-BE49-F238E27FC236}">
                <a16:creationId xmlns:a16="http://schemas.microsoft.com/office/drawing/2014/main" id="{6BF102C6-3D21-C16D-CF97-CD1418F0E59A}"/>
              </a:ext>
            </a:extLst>
          </p:cNvPr>
          <p:cNvSpPr/>
          <p:nvPr/>
        </p:nvSpPr>
        <p:spPr>
          <a:xfrm>
            <a:off x="5546343" y="3265559"/>
            <a:ext cx="1498825" cy="505525"/>
          </a:xfrm>
          <a:prstGeom prst="flowChartInputOutpu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Choice 2</a:t>
            </a:r>
            <a:endParaRPr lang="en-GB" sz="1400" dirty="0">
              <a:solidFill>
                <a:schemeClr val="tx1"/>
              </a:solidFill>
            </a:endParaRPr>
          </a:p>
        </p:txBody>
      </p:sp>
      <p:sp>
        <p:nvSpPr>
          <p:cNvPr id="137" name="Flowchart: Data 136">
            <a:extLst>
              <a:ext uri="{FF2B5EF4-FFF2-40B4-BE49-F238E27FC236}">
                <a16:creationId xmlns:a16="http://schemas.microsoft.com/office/drawing/2014/main" id="{918EF527-0954-433F-73FE-D277EC0C7856}"/>
              </a:ext>
            </a:extLst>
          </p:cNvPr>
          <p:cNvSpPr/>
          <p:nvPr/>
        </p:nvSpPr>
        <p:spPr>
          <a:xfrm>
            <a:off x="5315669" y="4176393"/>
            <a:ext cx="1498824" cy="480392"/>
          </a:xfrm>
          <a:prstGeom prst="flowChartInputOutpu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Choice 3</a:t>
            </a:r>
            <a:endParaRPr lang="en-GB" sz="1400" dirty="0">
              <a:solidFill>
                <a:schemeClr val="tx1"/>
              </a:solidFill>
            </a:endParaRPr>
          </a:p>
        </p:txBody>
      </p:sp>
      <p:sp>
        <p:nvSpPr>
          <p:cNvPr id="143" name="Flowchart: Data 142">
            <a:extLst>
              <a:ext uri="{FF2B5EF4-FFF2-40B4-BE49-F238E27FC236}">
                <a16:creationId xmlns:a16="http://schemas.microsoft.com/office/drawing/2014/main" id="{A298A6A3-33A3-E5E6-319B-762878EA7F98}"/>
              </a:ext>
            </a:extLst>
          </p:cNvPr>
          <p:cNvSpPr/>
          <p:nvPr/>
        </p:nvSpPr>
        <p:spPr>
          <a:xfrm>
            <a:off x="5119413" y="4981366"/>
            <a:ext cx="1373932" cy="658114"/>
          </a:xfrm>
          <a:prstGeom prst="flowChartInputOutpu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Invalid Choice</a:t>
            </a:r>
            <a:endParaRPr lang="en-GB" sz="1400" dirty="0">
              <a:solidFill>
                <a:schemeClr val="tx1"/>
              </a:solidFill>
            </a:endParaRPr>
          </a:p>
          <a:p>
            <a:pPr algn="ctr"/>
            <a:endParaRPr lang="en-GB" dirty="0"/>
          </a:p>
        </p:txBody>
      </p:sp>
      <p:cxnSp>
        <p:nvCxnSpPr>
          <p:cNvPr id="147" name="Straight Arrow Connector 146">
            <a:extLst>
              <a:ext uri="{FF2B5EF4-FFF2-40B4-BE49-F238E27FC236}">
                <a16:creationId xmlns:a16="http://schemas.microsoft.com/office/drawing/2014/main" id="{ACF7D699-D903-2EAA-80B5-5FA4DEB8B3C4}"/>
              </a:ext>
            </a:extLst>
          </p:cNvPr>
          <p:cNvCxnSpPr>
            <a:cxnSpLocks/>
          </p:cNvCxnSpPr>
          <p:nvPr/>
        </p:nvCxnSpPr>
        <p:spPr>
          <a:xfrm>
            <a:off x="8211845" y="4528463"/>
            <a:ext cx="0" cy="4077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0" name="Straight Arrow Connector 149">
            <a:extLst>
              <a:ext uri="{FF2B5EF4-FFF2-40B4-BE49-F238E27FC236}">
                <a16:creationId xmlns:a16="http://schemas.microsoft.com/office/drawing/2014/main" id="{B2B97B49-6C5D-28F9-9B85-C1B1B0394905}"/>
              </a:ext>
            </a:extLst>
          </p:cNvPr>
          <p:cNvCxnSpPr>
            <a:cxnSpLocks/>
          </p:cNvCxnSpPr>
          <p:nvPr/>
        </p:nvCxnSpPr>
        <p:spPr>
          <a:xfrm>
            <a:off x="10563134" y="2770266"/>
            <a:ext cx="0" cy="2624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4" name="Straight Arrow Connector 153">
            <a:extLst>
              <a:ext uri="{FF2B5EF4-FFF2-40B4-BE49-F238E27FC236}">
                <a16:creationId xmlns:a16="http://schemas.microsoft.com/office/drawing/2014/main" id="{00230CF5-31EB-A7C2-816B-4D2E5FAE1CAF}"/>
              </a:ext>
            </a:extLst>
          </p:cNvPr>
          <p:cNvCxnSpPr>
            <a:cxnSpLocks/>
            <a:stCxn id="106" idx="3"/>
          </p:cNvCxnSpPr>
          <p:nvPr/>
        </p:nvCxnSpPr>
        <p:spPr>
          <a:xfrm>
            <a:off x="9590681" y="2770266"/>
            <a:ext cx="972453" cy="106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8" name="Straight Arrow Connector 157">
            <a:extLst>
              <a:ext uri="{FF2B5EF4-FFF2-40B4-BE49-F238E27FC236}">
                <a16:creationId xmlns:a16="http://schemas.microsoft.com/office/drawing/2014/main" id="{2A1A7BE3-B346-5A06-AF64-7DD97460A15B}"/>
              </a:ext>
            </a:extLst>
          </p:cNvPr>
          <p:cNvCxnSpPr>
            <a:cxnSpLocks/>
            <a:stCxn id="107" idx="3"/>
          </p:cNvCxnSpPr>
          <p:nvPr/>
        </p:nvCxnSpPr>
        <p:spPr>
          <a:xfrm>
            <a:off x="9463506" y="3532775"/>
            <a:ext cx="10996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4" name="Straight Arrow Connector 163">
            <a:extLst>
              <a:ext uri="{FF2B5EF4-FFF2-40B4-BE49-F238E27FC236}">
                <a16:creationId xmlns:a16="http://schemas.microsoft.com/office/drawing/2014/main" id="{D3638E2E-3D65-71D9-0923-A46E1499231A}"/>
              </a:ext>
            </a:extLst>
          </p:cNvPr>
          <p:cNvCxnSpPr>
            <a:cxnSpLocks/>
            <a:stCxn id="82" idx="3"/>
          </p:cNvCxnSpPr>
          <p:nvPr/>
        </p:nvCxnSpPr>
        <p:spPr>
          <a:xfrm flipV="1">
            <a:off x="9116470" y="5150774"/>
            <a:ext cx="1446664" cy="23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8" name="Straight Arrow Connector 167">
            <a:extLst>
              <a:ext uri="{FF2B5EF4-FFF2-40B4-BE49-F238E27FC236}">
                <a16:creationId xmlns:a16="http://schemas.microsoft.com/office/drawing/2014/main" id="{99BD6FCB-8859-A6EF-1AD6-013FC41ED54C}"/>
              </a:ext>
            </a:extLst>
          </p:cNvPr>
          <p:cNvCxnSpPr>
            <a:cxnSpLocks/>
            <a:endCxn id="134" idx="6"/>
          </p:cNvCxnSpPr>
          <p:nvPr/>
        </p:nvCxnSpPr>
        <p:spPr>
          <a:xfrm flipH="1">
            <a:off x="7631902" y="6280185"/>
            <a:ext cx="195877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1" name="Flowchart: Data 170">
            <a:extLst>
              <a:ext uri="{FF2B5EF4-FFF2-40B4-BE49-F238E27FC236}">
                <a16:creationId xmlns:a16="http://schemas.microsoft.com/office/drawing/2014/main" id="{AB0D9CA6-97CA-10EC-1470-D2DD3F28FA25}"/>
              </a:ext>
            </a:extLst>
          </p:cNvPr>
          <p:cNvSpPr/>
          <p:nvPr/>
        </p:nvSpPr>
        <p:spPr>
          <a:xfrm>
            <a:off x="9456922" y="5423213"/>
            <a:ext cx="1841731" cy="1048537"/>
          </a:xfrm>
          <a:prstGeom prst="flowChartInputOutpu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Display summary to the user</a:t>
            </a:r>
            <a:endParaRPr lang="en-GB" sz="1400" dirty="0">
              <a:solidFill>
                <a:schemeClr val="tx1"/>
              </a:solidFill>
            </a:endParaRPr>
          </a:p>
        </p:txBody>
      </p:sp>
    </p:spTree>
    <p:extLst>
      <p:ext uri="{BB962C8B-B14F-4D97-AF65-F5344CB8AC3E}">
        <p14:creationId xmlns:p14="http://schemas.microsoft.com/office/powerpoint/2010/main" val="603293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ZA" sz="4400" b="0" i="0" dirty="0">
                <a:solidFill>
                  <a:srgbClr val="963835"/>
                </a:solidFill>
                <a:effectLst/>
              </a:rPr>
              <a:t>Pseudocode Analysis</a:t>
            </a:r>
            <a:endParaRPr lang="en-GB" dirty="0"/>
          </a:p>
        </p:txBody>
      </p:sp>
      <p:sp>
        <p:nvSpPr>
          <p:cNvPr id="3" name="Content Placeholder 2"/>
          <p:cNvSpPr>
            <a:spLocks noGrp="1"/>
          </p:cNvSpPr>
          <p:nvPr>
            <p:ph idx="1"/>
          </p:nvPr>
        </p:nvSpPr>
        <p:spPr/>
        <p:txBody>
          <a:bodyPr rtlCol="0"/>
          <a:lstStyle/>
          <a:p>
            <a:pPr marL="0" indent="0" rtl="0">
              <a:buNone/>
            </a:pPr>
            <a:r>
              <a:rPr lang="en-GB" dirty="0"/>
              <a:t> </a:t>
            </a:r>
          </a:p>
        </p:txBody>
      </p:sp>
    </p:spTree>
    <p:extLst>
      <p:ext uri="{BB962C8B-B14F-4D97-AF65-F5344CB8AC3E}">
        <p14:creationId xmlns:p14="http://schemas.microsoft.com/office/powerpoint/2010/main" val="162719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Design Considerations</a:t>
            </a:r>
          </a:p>
        </p:txBody>
      </p:sp>
      <p:sp>
        <p:nvSpPr>
          <p:cNvPr id="3" name="Content Placeholder 2"/>
          <p:cNvSpPr>
            <a:spLocks noGrp="1"/>
          </p:cNvSpPr>
          <p:nvPr>
            <p:ph idx="1"/>
          </p:nvPr>
        </p:nvSpPr>
        <p:spPr/>
        <p:txBody>
          <a:bodyPr rtlCol="0"/>
          <a:lstStyle/>
          <a:p>
            <a:pPr marL="0" indent="0" rtl="0">
              <a:buNone/>
            </a:pPr>
            <a:endParaRPr lang="en-GB" dirty="0"/>
          </a:p>
        </p:txBody>
      </p:sp>
    </p:spTree>
    <p:extLst>
      <p:ext uri="{BB962C8B-B14F-4D97-AF65-F5344CB8AC3E}">
        <p14:creationId xmlns:p14="http://schemas.microsoft.com/office/powerpoint/2010/main" val="397904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dirty="0"/>
              <a:t>R</a:t>
            </a:r>
            <a:r>
              <a:rPr lang="en-GB" dirty="0" err="1"/>
              <a:t>eferences</a:t>
            </a:r>
            <a:endParaRPr lang="en-GB" dirty="0"/>
          </a:p>
        </p:txBody>
      </p:sp>
      <p:sp>
        <p:nvSpPr>
          <p:cNvPr id="3" name="Content Placeholder 2"/>
          <p:cNvSpPr>
            <a:spLocks noGrp="1"/>
          </p:cNvSpPr>
          <p:nvPr>
            <p:ph idx="1"/>
          </p:nvPr>
        </p:nvSpPr>
        <p:spPr/>
        <p:txBody>
          <a:bodyPr rtlCol="0">
            <a:normAutofit/>
          </a:bodyPr>
          <a:lstStyle/>
          <a:p>
            <a:pPr marL="0" indent="0" rtl="0">
              <a:buNone/>
            </a:pPr>
            <a:r>
              <a:rPr lang="en-GB" dirty="0"/>
              <a:t> </a:t>
            </a:r>
          </a:p>
        </p:txBody>
      </p:sp>
    </p:spTree>
    <p:extLst>
      <p:ext uri="{BB962C8B-B14F-4D97-AF65-F5344CB8AC3E}">
        <p14:creationId xmlns:p14="http://schemas.microsoft.com/office/powerpoint/2010/main" val="977229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8923" y="1340768"/>
            <a:ext cx="10157354" cy="1397000"/>
          </a:xfrm>
        </p:spPr>
        <p:txBody>
          <a:bodyPr rtlCol="0"/>
          <a:lstStyle/>
          <a:p>
            <a:pPr rtl="0"/>
            <a:r>
              <a:rPr lang="en-US" dirty="0"/>
              <a:t>Happy Reading!</a:t>
            </a:r>
            <a:endParaRPr lang="en-GB" dirty="0"/>
          </a:p>
        </p:txBody>
      </p:sp>
      <p:sp>
        <p:nvSpPr>
          <p:cNvPr id="3" name="Content Placeholder 2"/>
          <p:cNvSpPr>
            <a:spLocks noGrp="1"/>
          </p:cNvSpPr>
          <p:nvPr>
            <p:ph idx="1"/>
          </p:nvPr>
        </p:nvSpPr>
        <p:spPr/>
        <p:txBody>
          <a:bodyPr rtlCol="0"/>
          <a:lstStyle/>
          <a:p>
            <a:pPr marL="0" indent="0" rtl="0">
              <a:buNone/>
            </a:pPr>
            <a:r>
              <a:rPr lang="en-GB" dirty="0"/>
              <a:t> </a:t>
            </a:r>
          </a:p>
        </p:txBody>
      </p:sp>
    </p:spTree>
    <p:extLst>
      <p:ext uri="{BB962C8B-B14F-4D97-AF65-F5344CB8AC3E}">
        <p14:creationId xmlns:p14="http://schemas.microsoft.com/office/powerpoint/2010/main" val="1603891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lass open-house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extLst>
    <a:ext uri="{05A4C25C-085E-4340-85A3-A5531E510DB2}">
      <thm15:themeFamily xmlns:thm15="http://schemas.microsoft.com/office/thememl/2012/main" name="Office_15976010_TF03460507.potx" id="{6E6622A7-7BAD-4525-994A-7236B73AD0F5}" vid="{05D0B301-5847-4941-A4B9-68325B42FB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Classroom open house presentation</Template>
  <TotalTime>191</TotalTime>
  <Words>204</Words>
  <Application>Microsoft Office PowerPoint</Application>
  <PresentationFormat>Custom</PresentationFormat>
  <Paragraphs>45</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vt:lpstr>
      <vt:lpstr>Class open-house presentation</vt:lpstr>
      <vt:lpstr>Library Management Project</vt:lpstr>
      <vt:lpstr>Table Of Contents</vt:lpstr>
      <vt:lpstr>Introduction</vt:lpstr>
      <vt:lpstr>Flowchart</vt:lpstr>
      <vt:lpstr>Pseudocode Analysis</vt:lpstr>
      <vt:lpstr>Design Considerations</vt:lpstr>
      <vt:lpstr>References</vt:lpstr>
      <vt:lpstr>Happy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Project</dc:title>
  <dc:creator>Mosa Cindi</dc:creator>
  <cp:lastModifiedBy>Mosa Cindi</cp:lastModifiedBy>
  <cp:revision>3</cp:revision>
  <dcterms:created xsi:type="dcterms:W3CDTF">2023-09-04T19:17:54Z</dcterms:created>
  <dcterms:modified xsi:type="dcterms:W3CDTF">2023-09-04T22:29:45Z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