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E9C84-0DF7-4B00-88F5-186C90E8A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812885-4D7C-4665-9165-528176944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1304DD-DB53-4688-B9E6-BBB829FC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AE79-6F92-4386-8E73-7F67CCE14E81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DA5632-9497-4E14-92D1-6459A6DC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FD3C3-DE64-4D74-B931-D18B1ED6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3F2-0D96-41D8-BC6A-92156363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20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86F68-050F-4D70-901C-DCEBB29D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96EB5A-06E4-4582-9192-900BA6730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C150AC-8D29-4D86-869A-150020A7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AE79-6F92-4386-8E73-7F67CCE14E81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AFD4B3-B7C9-4F64-B506-B41DA42D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7E7F63-0AD0-4015-BA1D-187A158E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3F2-0D96-41D8-BC6A-92156363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83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F3E575F-DF32-47EC-BA2A-A67AB7E9F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BD7C69-5F76-49B2-B3E0-714D567F7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9818AC-AABB-43D4-9811-9C3176D7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AE79-6F92-4386-8E73-7F67CCE14E81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97083F-0AEC-44D5-A07E-AA024329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2A9DE-2B7C-4A68-BBBA-E18C54B4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3F2-0D96-41D8-BC6A-92156363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32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EE746-1AE7-48C1-8DDD-12D35902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8D4923-4B6B-4DE0-9BC7-47213BEC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A10B34-C2F7-472D-9C22-D2C61FC2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AE79-6F92-4386-8E73-7F67CCE14E81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108C40-E345-40AF-A284-35627B27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9E76D9-735B-4226-8788-E315D868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3F2-0D96-41D8-BC6A-92156363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7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57A81-88DC-4E26-9534-C2475011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28B64B-29F4-411D-A248-D0304CD20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7604BE-C151-496B-A59D-D1F4A746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AE79-6F92-4386-8E73-7F67CCE14E81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CC8491-CB1B-48DE-9BF1-30FA6EC6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76BCC8-7BC0-4DFD-A65C-70F64CFA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3F2-0D96-41D8-BC6A-92156363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04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1683D-44D3-408F-9D8A-AB0228ED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DC861-217E-44B2-9193-ADC517B9C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633D54-02C7-406E-A1EF-7A838C84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E9A471-82D6-40FE-9D1C-6492A7FC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AE79-6F92-4386-8E73-7F67CCE14E81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1EAFD7-F8CB-43CB-8F14-9A2BC100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71A3EF-FC1E-4D66-AC81-0B3C2B51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3F2-0D96-41D8-BC6A-92156363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83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34805-CB0A-40DC-8DAD-6EAE7635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B27D93-ED8D-4A7A-947E-91ABD5890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C731F2-6946-4519-A7DE-D2BD8BA18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06D69C-F925-42BF-9783-E8DAE9EC0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DD1874-8B77-4F6C-9E2E-1D42B810B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43282C-A0AB-4685-B0C7-7D77B6A5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AE79-6F92-4386-8E73-7F67CCE14E81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F4DFE5-CD9B-4B12-A2B4-845E2A98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01C1DF9-44DF-4D4E-8DC0-B093FB5D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3F2-0D96-41D8-BC6A-92156363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37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BAFB1-D11F-4D40-9C43-9C61443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1F40670-5D96-475C-9217-47746A42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AE79-6F92-4386-8E73-7F67CCE14E81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9FDC3C-5E88-40C3-9C8C-B7801BA5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CEB43F-DB46-4AF6-925E-15817F67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3F2-0D96-41D8-BC6A-92156363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06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A0E371-A6AB-457D-BC66-15D248ED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AE79-6F92-4386-8E73-7F67CCE14E81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FE89F7-6A55-4EEE-90D1-7870F5B6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CFB2C2-F0E0-43E0-95F0-B637EA33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3F2-0D96-41D8-BC6A-92156363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9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82D52-C0E0-4B31-AD35-E6D2FCA0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E18F4E-CDF9-41F1-986F-A6045E1E5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2E80F8-7BCD-4FA3-B784-4A92BF59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3C2A3B-1EC5-4096-90FB-4B967BF4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AE79-6F92-4386-8E73-7F67CCE14E81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9C54FA-0F17-4CE5-9C7E-E883F47E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FAEF43-3AF6-4822-A033-0A0D4D7F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3F2-0D96-41D8-BC6A-92156363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7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E9C8C-79E2-4A73-8A98-B032FBD0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49315DC-D92F-47A6-8EEA-AF0CDDAA1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43C0E1-4011-4DD8-9E84-3B9B166AA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F87302-2F72-4DD0-AC0D-A2A87D11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AE79-6F92-4386-8E73-7F67CCE14E81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01CC41-1D84-47B2-A9F6-8676A95E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6C69A8-3FE7-41D7-B8E4-18B835B3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3F2-0D96-41D8-BC6A-92156363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66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375FD-9FDE-4C97-9194-8756B481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863653-703F-49CA-AAE1-4DF84246F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98D1B9-A3D5-4E5A-BF98-E17B3E883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AE79-6F92-4386-8E73-7F67CCE14E81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903685-B8EE-43E2-9D22-69ECC0E96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04F76B-4F1C-418A-A5D5-40E1A825B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4B3F2-0D96-41D8-BC6A-92156363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54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1BE60-6E45-43D7-89A7-DA51B2B05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вставить текст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D4BB6A-4119-4580-B5F6-44F72AB9C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вставить текст</a:t>
            </a:r>
          </a:p>
        </p:txBody>
      </p:sp>
    </p:spTree>
    <p:extLst>
      <p:ext uri="{BB962C8B-B14F-4D97-AF65-F5344CB8AC3E}">
        <p14:creationId xmlns:p14="http://schemas.microsoft.com/office/powerpoint/2010/main" val="369969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FABDF-9D15-4455-9054-73A4DA47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en-US" dirty="0"/>
              <a:t>. </a:t>
            </a:r>
            <a:r>
              <a:rPr lang="ru-RU" dirty="0"/>
              <a:t>Сколько раз встречаются фамилии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72B03-805A-4086-BFCF-B3B56FF5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 список фамилий, введенных с клавиатуры. Определить, сколько раз встречаются различные фамилии.</a:t>
            </a:r>
          </a:p>
        </p:txBody>
      </p:sp>
    </p:spTree>
    <p:extLst>
      <p:ext uri="{BB962C8B-B14F-4D97-AF65-F5344CB8AC3E}">
        <p14:creationId xmlns:p14="http://schemas.microsoft.com/office/powerpoint/2010/main" val="252012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3A27C-B49F-4323-BB21-3F0B209E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58906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171F2E-4F5D-4B19-8F5B-954A96387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16106"/>
            <a:ext cx="3932237" cy="475288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Эта программа подсчитывает, сколько раз каждая фамилия встречается в списке, введенном пользователем. Вот краткое описание того, что она делает: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создает пустой словарь </a:t>
            </a:r>
            <a:r>
              <a:rPr lang="ru-RU" dirty="0" err="1"/>
              <a:t>families</a:t>
            </a:r>
            <a:r>
              <a:rPr lang="ru-RU" dirty="0"/>
              <a:t> для хранения фамилий и их количества;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просит пользователя ввести список фамилий, разделенных пробелами, и разбивает их на список под названием </a:t>
            </a:r>
            <a:r>
              <a:rPr lang="ru-RU" dirty="0" err="1"/>
              <a:t>surname_list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перебирает каждую фамилию в списке </a:t>
            </a:r>
            <a:r>
              <a:rPr lang="ru-RU" dirty="0" err="1"/>
              <a:t>surname_list</a:t>
            </a:r>
            <a:r>
              <a:rPr lang="ru-RU" dirty="0"/>
              <a:t> и проверяет, есть ли она уже в словаре </a:t>
            </a:r>
            <a:r>
              <a:rPr lang="ru-RU" dirty="0" err="1"/>
              <a:t>families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фамилия есть в словаре, увеличивает ее количество на единицу. Если нет, то добавляет ее в словарь со значением единицы;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выводит результат, показывая каждую фамилию и ее количество из словаря фамилий.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6B5C56-8BD3-40D4-9751-D80132836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116106"/>
            <a:ext cx="7419975" cy="489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7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FABDF-9D15-4455-9054-73A4DA47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Сравнение мощностей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72B03-805A-4086-BFCF-B3B56FF5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программу для решения задачи. Известны две мощности (вводятся с клавиатуры): одна в лошадиных силах, другая в киловаттах. Какая из мощностей больше? Считать, что лошадиная сила равна 746 ваттам.</a:t>
            </a:r>
          </a:p>
        </p:txBody>
      </p:sp>
    </p:spTree>
    <p:extLst>
      <p:ext uri="{BB962C8B-B14F-4D97-AF65-F5344CB8AC3E}">
        <p14:creationId xmlns:p14="http://schemas.microsoft.com/office/powerpoint/2010/main" val="281754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023A7-7CA6-4CA2-94B5-BB9E977B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97859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0CF207-4CD8-4ABC-9156-16E0D851E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98494"/>
            <a:ext cx="3932237" cy="4470494"/>
          </a:xfrm>
        </p:spPr>
        <p:txBody>
          <a:bodyPr>
            <a:normAutofit/>
          </a:bodyPr>
          <a:lstStyle/>
          <a:p>
            <a:r>
              <a:rPr lang="ru-RU" sz="1800" dirty="0"/>
              <a:t>Сначала программа просит пользователя ввести два числа с клавиатуры и сохраняет их в переменных p1 и p2. Затем программа переводит мощность в лошадиных силах в киловатты, умножая p1 на 0.746. После этого программа сравнивает две мощности и выводит на экран соответствующее сообщение: если p1 больше p2, то программа говорит, что мощность в лошадиных силах больше; если p1 меньше p2, то программа говорит, что мощность в киловаттах больше; если p1 равно p2, то программа говорит, что мощности равны.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1F9F47-4256-416B-8BFA-49097F666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18" y="989011"/>
            <a:ext cx="7423082" cy="50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0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FABDF-9D15-4455-9054-73A4DA47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Числа от 0 до 200, которые делятся на 4 и 7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72B03-805A-4086-BFCF-B3B56FF5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программу, которая выводит на экран все числа от 1 до 200, которые делятся на 4 и на 7.</a:t>
            </a:r>
          </a:p>
        </p:txBody>
      </p:sp>
    </p:spTree>
    <p:extLst>
      <p:ext uri="{BB962C8B-B14F-4D97-AF65-F5344CB8AC3E}">
        <p14:creationId xmlns:p14="http://schemas.microsoft.com/office/powerpoint/2010/main" val="147533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3A27C-B49F-4323-BB21-3F0B209E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68188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171F2E-4F5D-4B19-8F5B-954A96387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95718"/>
            <a:ext cx="3932237" cy="4273270"/>
          </a:xfrm>
        </p:spPr>
        <p:txBody>
          <a:bodyPr>
            <a:normAutofit/>
          </a:bodyPr>
          <a:lstStyle/>
          <a:p>
            <a:r>
              <a:rPr lang="ru-RU" sz="1800" dirty="0"/>
              <a:t>Эта программа находит и выводит все числа от 1 до 200, которые делятся без остатка и на 4, и на 7. Для этого программа использует цикл </a:t>
            </a:r>
            <a:r>
              <a:rPr lang="ru-RU" sz="1800" dirty="0" err="1"/>
              <a:t>for</a:t>
            </a:r>
            <a:r>
              <a:rPr lang="ru-RU" sz="1800" dirty="0"/>
              <a:t>, который перебирает все значения переменной i от 1 до 200 включительно. На каждом шаге цикла программа проверяет условие: если i делится нацело и на 4, и на 7, то есть остаток от деления i на 4 и на 7 равен нулю, то программа выводит i на экран. В противном случае программа переходит к следующему значению i.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AF9BE4B-70FF-495E-A26D-555FFBDC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2057400"/>
            <a:ext cx="7419975" cy="304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7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FABDF-9D15-4455-9054-73A4DA47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ru-RU" dirty="0"/>
              <a:t>Все элементы списка, которые не делятся на заданное число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72B03-805A-4086-BFCF-B3B56FF5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программу, которая находит все элементы списка, которые не делятся на заданное число.</a:t>
            </a:r>
          </a:p>
        </p:txBody>
      </p:sp>
    </p:spTree>
    <p:extLst>
      <p:ext uri="{BB962C8B-B14F-4D97-AF65-F5344CB8AC3E}">
        <p14:creationId xmlns:p14="http://schemas.microsoft.com/office/powerpoint/2010/main" val="234872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3A27C-B49F-4323-BB21-3F0B209E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6471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171F2E-4F5D-4B19-8F5B-954A96387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53671"/>
            <a:ext cx="3932237" cy="4515317"/>
          </a:xfrm>
        </p:spPr>
        <p:txBody>
          <a:bodyPr>
            <a:normAutofit/>
          </a:bodyPr>
          <a:lstStyle/>
          <a:p>
            <a:r>
              <a:rPr lang="ru-RU" sz="1800" dirty="0"/>
              <a:t>Эта программа отбирает из списка чисел те, которые не делятся на заданное число без остатка. Сначала программа создает список чисел от 1 до 10 и задает число 3, на которое не должны делиться элементы списка. Затем программа создает пустой список для хранения результата. После этого программа проходит по всем элементам списка и проверяет, делится ли каждый элемент на 3 без остатка. Если нет, то программа добавляет этот элемент в список результата. В конце программа выводит список результата на экран.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71CCB5-CB4D-4AB8-8C65-F64870A17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891411"/>
            <a:ext cx="7419976" cy="54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2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FABDF-9D15-4455-9054-73A4DA47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ru-RU" dirty="0"/>
              <a:t>Нахождение количества цифр и пробелов в строке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72B03-805A-4086-BFCF-B3B56FF5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программу, которая находит количество цифр и пробелов в заданной строке.</a:t>
            </a:r>
          </a:p>
        </p:txBody>
      </p:sp>
    </p:spTree>
    <p:extLst>
      <p:ext uri="{BB962C8B-B14F-4D97-AF65-F5344CB8AC3E}">
        <p14:creationId xmlns:p14="http://schemas.microsoft.com/office/powerpoint/2010/main" val="296078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3A27C-B49F-4323-BB21-3F0B209E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90282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171F2E-4F5D-4B19-8F5B-954A96387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86999"/>
            <a:ext cx="3932237" cy="4581989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/>
              <a:t>Эта программа подсчитывает, сколько цифр и пробелов содержится в заданной строке. Строка присваивается переменной s и содержит некоторый текст, в котором есть два числа и восемь пробелов. Программа использует две переменные для цифр и пробелов, чтобы отслеживать количество цифр и пробелов в строке. Программа начинает с нуля для обеих переменных, а затем перебирает каждый символ в строке. Если символ является цифрой, он добавляет единицу к переменной </a:t>
            </a:r>
            <a:r>
              <a:rPr lang="ru-RU" sz="1800" dirty="0" err="1"/>
              <a:t>digits</a:t>
            </a:r>
            <a:r>
              <a:rPr lang="ru-RU" sz="1800" dirty="0"/>
              <a:t>. Если символ является пробелом, он добавляет единицу в переменную </a:t>
            </a:r>
            <a:r>
              <a:rPr lang="ru-RU" sz="1800" dirty="0" err="1"/>
              <a:t>spaces</a:t>
            </a:r>
            <a:r>
              <a:rPr lang="ru-RU" sz="1800" dirty="0"/>
              <a:t>. После завершения цикла он печатает результаты, используя форматированную строку, которая вставляет в текст значения переменных </a:t>
            </a:r>
            <a:r>
              <a:rPr lang="ru-RU" sz="1800" dirty="0" err="1"/>
              <a:t>digits</a:t>
            </a:r>
            <a:r>
              <a:rPr lang="ru-RU" sz="1800" dirty="0"/>
              <a:t> и </a:t>
            </a:r>
            <a:r>
              <a:rPr lang="ru-RU" sz="1800" dirty="0" err="1"/>
              <a:t>spaces</a:t>
            </a:r>
            <a:r>
              <a:rPr lang="ru-RU" sz="1800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F299F7-C52B-4AF6-93E3-5935F6D82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317683"/>
            <a:ext cx="7419975" cy="62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829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652</Words>
  <Application>Microsoft Office PowerPoint</Application>
  <PresentationFormat>Широкоэкранный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вставить текст</vt:lpstr>
      <vt:lpstr>1. Сравнение мощностей</vt:lpstr>
      <vt:lpstr>Решение</vt:lpstr>
      <vt:lpstr>2. Числа от 0 до 200, которые делятся на 4 и 7</vt:lpstr>
      <vt:lpstr>Решение</vt:lpstr>
      <vt:lpstr>3. Все элементы списка, которые не делятся на заданное число</vt:lpstr>
      <vt:lpstr>Решение</vt:lpstr>
      <vt:lpstr>4. Нахождение количества цифр и пробелов в строке</vt:lpstr>
      <vt:lpstr>Решение</vt:lpstr>
      <vt:lpstr>5. Сколько раз встречаются фамилии</vt:lpstr>
      <vt:lpstr>Решение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вставить текст</dc:title>
  <dc:creator>Архаров Никита</dc:creator>
  <cp:lastModifiedBy>Архаров Никита</cp:lastModifiedBy>
  <cp:revision>1</cp:revision>
  <dcterms:created xsi:type="dcterms:W3CDTF">2023-05-10T10:34:50Z</dcterms:created>
  <dcterms:modified xsi:type="dcterms:W3CDTF">2023-05-10T11:00:56Z</dcterms:modified>
</cp:coreProperties>
</file>