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B0793-935F-4465-847A-C5773EDDE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D81917-DD74-49B8-A6F3-2383E4456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675C58-705F-4A7E-8ADA-5A454FA0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9DF8F-7486-4A4F-93C0-04F2CEFD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AF9FD-4DA1-4B53-ADFA-2BCA80A9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5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33358-BF3E-4437-8C4F-FA32771F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32F971-6A89-473C-9A34-9967CE08E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6950-ABF6-474A-B343-E4C2A30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0AD9F-0009-43E1-B57E-DA24577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B6223-891C-4DD3-9589-0011F3E7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000D18-53FB-47EC-ACF6-83D415853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607C9D-A3C3-4FBB-B515-797F11399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F9842-49A5-421E-8398-D947290C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7285B-4432-4A70-94BE-C04CD886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9C28A1-0D84-4FFC-997B-9098A003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7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DF4E9-B1BB-4455-801D-F1C56E5D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080C1-10AD-4DC9-9085-780AF692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EC3F7-8F8A-4A3F-B516-31465D6B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820AA-6C9B-433A-A333-4529A66D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35A95-4D34-4C9C-AFC9-7EF7BF94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07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5FD66-3A31-4427-8826-715F3B8D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764419-6225-47F6-A061-1D81A806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BDD02-FFBC-4AE8-82D3-63E0299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37A1D-D156-42A3-B581-E1A66DD1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BBABE6-177F-4A2E-BF8B-9025A7F4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7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021D6-6F7E-4E4F-B694-4430AB75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B9173-91E9-4420-B7DC-6C314106E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BBD45A-CDF6-4EF9-8F30-99359A76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F920A7-CF86-481D-8A1A-FB553137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E3A258-2A8B-4FAF-9247-085B7471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BFCE6-85CB-4AD6-B2BB-B88919CB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5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B2FB5-001B-40DC-A4D0-8FDAB69F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24D0D-485D-47B9-A877-618CCD41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1DC2AD-A9F8-40AA-946F-092E8BB0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AC5821-E0C8-4E41-BBAE-BDA490728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A9199-6A2A-4BE7-BF7A-6BE08C577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19F5D5-3CFF-4F7E-9BEC-F6E944D1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0E11B2-44C3-4D87-812C-566F07A7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1CFCEF-2D34-4DB4-9763-DAA13E97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D461D-66EB-481B-8AAE-8427D720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EBB47B-5412-4FB3-9893-196FA896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37519A-57F8-473D-98B2-767DB4F5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9057AB-AA78-4229-95D8-354737C2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12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E30FBA-238D-4A87-988F-01D086FB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A77644-1E7A-4DF7-B2A4-9377C788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1E507F-8E7C-48D8-8E1F-46E8D37C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F6BD1-577A-4025-8313-3BBB31FD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62E35-35B4-448B-9453-25A98C5D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211FF6-7A66-4920-BD93-CB9B182B9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EDF320-E5AE-4A54-8676-5BE60EB6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FB0762-A956-41E5-A0F0-39A77CD0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AF063C-CB68-40D2-BD7F-7B123056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8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CB81E-DC66-46E4-9764-F8106E4D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524733-4E82-410F-B549-A01A31B18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7C02FB-9C74-45A4-B4EB-3BF4649E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3ED54-D9E7-4AB8-912F-A678B485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7CF07D-426A-497C-9449-DAD7D4EE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F973F3-9716-4214-BA42-D5A30D37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91880-73DF-4404-857E-9ACE8FD3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73E836-1B28-4035-AD0A-0011267F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D29C7E-F7B3-4D43-9B72-33FABA3D6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4FB6-8CEF-4AD6-806C-F3683BA551F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1EBA7-36DB-4AA5-BACD-015499C1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35FDF-F172-4AD8-A173-794556670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6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1BE60-6E45-43D7-89A7-DA51B2B05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вставить текст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D4BB6A-4119-4580-B5F6-44F72AB9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вставить текст</a:t>
            </a:r>
          </a:p>
        </p:txBody>
      </p:sp>
    </p:spTree>
    <p:extLst>
      <p:ext uri="{BB962C8B-B14F-4D97-AF65-F5344CB8AC3E}">
        <p14:creationId xmlns:p14="http://schemas.microsoft.com/office/powerpoint/2010/main" val="36996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Электронные адреса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 список электронных адресов, введенных с клавиатуры. Определить, сколько раз встречаются различные электронные адреса.</a:t>
            </a:r>
          </a:p>
        </p:txBody>
      </p:sp>
    </p:spTree>
    <p:extLst>
      <p:ext uri="{BB962C8B-B14F-4D97-AF65-F5344CB8AC3E}">
        <p14:creationId xmlns:p14="http://schemas.microsoft.com/office/powerpoint/2010/main" val="74903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763"/>
            <a:ext cx="3932237" cy="691096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070" y="904622"/>
            <a:ext cx="4279059" cy="3344649"/>
          </a:xfrm>
        </p:spPr>
        <p:txBody>
          <a:bodyPr>
            <a:normAutofit fontScale="85000" lnSpcReduction="20000"/>
          </a:bodyPr>
          <a:lstStyle/>
          <a:p>
            <a:r>
              <a:rPr lang="ru-RU" sz="1800" dirty="0"/>
              <a:t>Программа сначала создает пустой список </a:t>
            </a:r>
            <a:r>
              <a:rPr lang="ru-RU" sz="1800" dirty="0" err="1"/>
              <a:t>emails</a:t>
            </a:r>
            <a:r>
              <a:rPr lang="ru-RU" sz="1800" dirty="0"/>
              <a:t> для хранения электронных адресов. Затем программа просит пользователя ввести количество электронных адресов и сохраняет его в переменной n. Далее программа просит пользователя ввести каждый электронный адрес и добавляет его в список </a:t>
            </a:r>
            <a:r>
              <a:rPr lang="ru-RU" sz="1800" dirty="0" err="1"/>
              <a:t>emails</a:t>
            </a:r>
            <a:r>
              <a:rPr lang="ru-RU" sz="1800" dirty="0"/>
              <a:t>. После этого программа создает пустой словарь </a:t>
            </a:r>
            <a:r>
              <a:rPr lang="ru-RU" sz="1800" dirty="0" err="1"/>
              <a:t>freq</a:t>
            </a:r>
            <a:r>
              <a:rPr lang="ru-RU" sz="1800" dirty="0"/>
              <a:t> для хранения частоты встречаемости каждого электронного адреса. Программа проходит по каждому электронному адресу в списке </a:t>
            </a:r>
            <a:r>
              <a:rPr lang="ru-RU" sz="1800" dirty="0" err="1"/>
              <a:t>emails</a:t>
            </a:r>
            <a:r>
              <a:rPr lang="ru-RU" sz="1800" dirty="0"/>
              <a:t> и проверяет, есть ли он в словаре </a:t>
            </a:r>
            <a:r>
              <a:rPr lang="ru-RU" sz="1800" dirty="0" err="1"/>
              <a:t>freq</a:t>
            </a:r>
            <a:r>
              <a:rPr lang="ru-RU" sz="1800" dirty="0"/>
              <a:t>. Если есть, то программа увеличивает его значение на единицу. Если нет, то программа добавляет его в словарь с значением единицы. Наконец, программа выводит на экран частоту встречаемости различных электронных адресов, перебирая пары ключ-значение из словаря </a:t>
            </a:r>
            <a:r>
              <a:rPr lang="ru-RU" sz="1800" dirty="0" err="1"/>
              <a:t>freq</a:t>
            </a:r>
            <a:r>
              <a:rPr lang="ru-RU" sz="1800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D4C71C-B9D0-4F2A-A9E4-0780E017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579" y="0"/>
            <a:ext cx="7050421" cy="55312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6D74C1-D0E0-4CBF-84A3-74A31967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49" y="4249271"/>
            <a:ext cx="510611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7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Сравнение скоростей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 для решения задачи. Известны две скорости (вводятся с клавиатуры): одна в километрах в час, другая — в метрах в секунду. Какая из скоростей меньше?</a:t>
            </a:r>
          </a:p>
        </p:txBody>
      </p:sp>
    </p:spTree>
    <p:extLst>
      <p:ext uri="{BB962C8B-B14F-4D97-AF65-F5344CB8AC3E}">
        <p14:creationId xmlns:p14="http://schemas.microsoft.com/office/powerpoint/2010/main" val="281754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818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718"/>
            <a:ext cx="3932237" cy="4273270"/>
          </a:xfrm>
        </p:spPr>
        <p:txBody>
          <a:bodyPr>
            <a:normAutofit/>
          </a:bodyPr>
          <a:lstStyle/>
          <a:p>
            <a:r>
              <a:rPr lang="ru-RU" sz="1800" dirty="0"/>
              <a:t>Сначала программа запрашивает у пользователя две скорости и сохраняет их в переменных v1 и v2. Затем программа переводит скорость в километрах в час в метры в секунду, разделив v1 на 3.6. После этого программа сравнивает две скорости и выводит на экран соответствующее сообщение: если v1 меньше v2, то программа говорит, что скорость в километрах в час меньше; если v1 больше v2, то программа говорит, что скорость в метрах в секунду меньше; если v1 равно v2, то программа говорит, что скорости равны.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7229E4-EF33-4794-B79D-54A6E2BBC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58" y="191153"/>
            <a:ext cx="7532842" cy="507112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3E4B8E-D56A-46F0-A556-E7C637CA0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629" y="5262282"/>
            <a:ext cx="394390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2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Числа от 0 до 200, которые делятся на 4 и 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программу, которая выводит на экран все числа от 1 до 200, которые делятся на 4 и на 7.</a:t>
            </a:r>
          </a:p>
        </p:txBody>
      </p:sp>
    </p:spTree>
    <p:extLst>
      <p:ext uri="{BB962C8B-B14F-4D97-AF65-F5344CB8AC3E}">
        <p14:creationId xmlns:p14="http://schemas.microsoft.com/office/powerpoint/2010/main" val="147533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818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718"/>
            <a:ext cx="3932237" cy="4273270"/>
          </a:xfrm>
        </p:spPr>
        <p:txBody>
          <a:bodyPr>
            <a:normAutofit/>
          </a:bodyPr>
          <a:lstStyle/>
          <a:p>
            <a:r>
              <a:rPr lang="ru-RU" sz="1800" dirty="0"/>
              <a:t>Эта программа находит и выводит все числа от 1 до 200, которые делятся без остатка и на 4, и на 7. Для этого программа использует цикл </a:t>
            </a:r>
            <a:r>
              <a:rPr lang="ru-RU" sz="1800" dirty="0" err="1"/>
              <a:t>for</a:t>
            </a:r>
            <a:r>
              <a:rPr lang="ru-RU" sz="1800" dirty="0"/>
              <a:t>, который перебирает все значения переменной i от 1 до 200 включительно. На каждом шаге цикла программа проверяет условие: если i делится нацело и на 4, и на 7, то есть остаток от деления i на 4 и на 7 равен нулю, то программа выводит i на экран. В противном случае программа переходит к следующему значению i.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5EA73-D587-4A60-8547-881C30C8E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87" y="468476"/>
            <a:ext cx="7428113" cy="25647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C78410-5220-4233-957A-E2B3A259F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048" y="3360816"/>
            <a:ext cx="64779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Произведение элементов списка, меньших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программу, которая находит произведение элементов списка, которые меньше заданного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400187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818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718"/>
            <a:ext cx="3932237" cy="4273270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Сначала программа создает список чисел и задает число, меньше которого нужно искать элементы списка. Затем она инициализирует переменную `</a:t>
            </a:r>
            <a:r>
              <a:rPr lang="ru-RU" sz="1800" dirty="0" err="1"/>
              <a:t>product</a:t>
            </a:r>
            <a:r>
              <a:rPr lang="ru-RU" sz="1800" dirty="0"/>
              <a:t>` значением 1. Далее программа запускает цикл, который проходит по всем элементам списка `</a:t>
            </a:r>
            <a:r>
              <a:rPr lang="ru-RU" sz="1800" dirty="0" err="1"/>
              <a:t>numbers</a:t>
            </a:r>
            <a:r>
              <a:rPr lang="ru-RU" sz="1800" dirty="0"/>
              <a:t>`. Внутри цикла программа проверяет, является ли текущий элемент `</a:t>
            </a:r>
            <a:r>
              <a:rPr lang="ru-RU" sz="1800" dirty="0" err="1"/>
              <a:t>number</a:t>
            </a:r>
            <a:r>
              <a:rPr lang="ru-RU" sz="1800" dirty="0"/>
              <a:t>` меньшим заданного числа `</a:t>
            </a:r>
            <a:r>
              <a:rPr lang="ru-RU" sz="1800" dirty="0" err="1"/>
              <a:t>limit</a:t>
            </a:r>
            <a:r>
              <a:rPr lang="ru-RU" sz="1800" dirty="0"/>
              <a:t>`. Если да, то программа умножает `</a:t>
            </a:r>
            <a:r>
              <a:rPr lang="ru-RU" sz="1800" dirty="0" err="1"/>
              <a:t>number</a:t>
            </a:r>
            <a:r>
              <a:rPr lang="ru-RU" sz="1800" dirty="0"/>
              <a:t>` на значение переменной `</a:t>
            </a:r>
            <a:r>
              <a:rPr lang="ru-RU" sz="1800" dirty="0" err="1"/>
              <a:t>product</a:t>
            </a:r>
            <a:r>
              <a:rPr lang="ru-RU" sz="1800" dirty="0"/>
              <a:t>`. Если нет, то программа переходит к следующему элементу в цикле. Когда цикл заканчивается, программа выводит на экран искомое произведение элементов списка, меньших числа `</a:t>
            </a:r>
            <a:r>
              <a:rPr lang="ru-RU" sz="1800" dirty="0" err="1"/>
              <a:t>limit</a:t>
            </a:r>
            <a:r>
              <a:rPr lang="ru-RU" sz="1800" dirty="0"/>
              <a:t>`.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634E86-D3D0-494D-A15E-398EBBBA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677545"/>
            <a:ext cx="7419974" cy="33490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27E10A-2A31-4C59-BCBC-CAA437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24" y="4700098"/>
            <a:ext cx="538237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Количество букв и знаков препинания в строке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программу, которая находит количество букв и знаков препинания в заданной строке.</a:t>
            </a:r>
          </a:p>
        </p:txBody>
      </p:sp>
    </p:spTree>
    <p:extLst>
      <p:ext uri="{BB962C8B-B14F-4D97-AF65-F5344CB8AC3E}">
        <p14:creationId xmlns:p14="http://schemas.microsoft.com/office/powerpoint/2010/main" val="422621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818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717"/>
            <a:ext cx="3932237" cy="4527991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Сначала программа задает строку для анализа и инициализирует переменные `</a:t>
            </a:r>
            <a:r>
              <a:rPr lang="ru-RU" sz="1800" dirty="0" err="1"/>
              <a:t>letters_count</a:t>
            </a:r>
            <a:r>
              <a:rPr lang="ru-RU" sz="1800" dirty="0"/>
              <a:t>` и `</a:t>
            </a:r>
            <a:r>
              <a:rPr lang="ru-RU" sz="1800" dirty="0" err="1"/>
              <a:t>punctuation_count</a:t>
            </a:r>
            <a:r>
              <a:rPr lang="ru-RU" sz="1800" dirty="0"/>
              <a:t>` нулевыми значениями. Затем программа запускает цикл, который проходит по всем символам строки. Внутри цикла программа проверяет, является ли текущий символ буквой. Если да, то программа увеличивает значение переменной `</a:t>
            </a:r>
            <a:r>
              <a:rPr lang="ru-RU" sz="1800" dirty="0" err="1"/>
              <a:t>letters_count</a:t>
            </a:r>
            <a:r>
              <a:rPr lang="ru-RU" sz="1800" dirty="0"/>
              <a:t>`. Если нет, то программа проверяет, является ли символ знаком препинания (запятая, точка, восклицательный или вопросительный знак). Если да, то программа увеличивает значение переменной `</a:t>
            </a:r>
            <a:r>
              <a:rPr lang="ru-RU" sz="1800" dirty="0" err="1"/>
              <a:t>punctuation_count</a:t>
            </a:r>
            <a:r>
              <a:rPr lang="ru-RU" sz="1800" dirty="0"/>
              <a:t>`. Когда цикл заканчивается, программа выводит на экран количество букв и знаков препинания в строке.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07DA40-FFEF-47D4-BE30-43AD70E94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94" y="457200"/>
            <a:ext cx="7216206" cy="4527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0B6A98-D1FF-4BD6-A5F4-0FD2C5D56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7" y="5118815"/>
            <a:ext cx="397247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73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667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вставить текст</vt:lpstr>
      <vt:lpstr>1. Сравнение скоростей</vt:lpstr>
      <vt:lpstr>Решение</vt:lpstr>
      <vt:lpstr>2. Числа от 0 до 200, которые делятся на 4 и 7</vt:lpstr>
      <vt:lpstr>Решение</vt:lpstr>
      <vt:lpstr>3. Произведение элементов списка, меньших числа</vt:lpstr>
      <vt:lpstr>Решение</vt:lpstr>
      <vt:lpstr>4. Количество букв и знаков препинания в строке</vt:lpstr>
      <vt:lpstr>Решение</vt:lpstr>
      <vt:lpstr>5. Электронные адреса</vt:lpstr>
      <vt:lpstr>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вставить текст</dc:title>
  <dc:creator>Архаров Никита</dc:creator>
  <cp:lastModifiedBy>Архаров Никита</cp:lastModifiedBy>
  <cp:revision>1</cp:revision>
  <dcterms:created xsi:type="dcterms:W3CDTF">2023-05-11T14:41:14Z</dcterms:created>
  <dcterms:modified xsi:type="dcterms:W3CDTF">2023-05-11T15:07:14Z</dcterms:modified>
</cp:coreProperties>
</file>