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B0793-935F-4465-847A-C5773EDD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81917-DD74-49B8-A6F3-2383E445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75C58-705F-4A7E-8ADA-5A454FA0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DF8F-7486-4A4F-93C0-04F2CEFD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AF9FD-4DA1-4B53-ADFA-2BCA80A9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5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3358-BF3E-4437-8C4F-FA32771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32F971-6A89-473C-9A34-9967CE08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6950-ABF6-474A-B343-E4C2A30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0AD9F-0009-43E1-B57E-DA24577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B6223-891C-4DD3-9589-0011F3E7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000D18-53FB-47EC-ACF6-83D415853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07C9D-A3C3-4FBB-B515-797F11399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F9842-49A5-421E-8398-D947290C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7285B-4432-4A70-94BE-C04CD886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C28A1-0D84-4FFC-997B-9098A00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DF4E9-B1BB-4455-801D-F1C56E5D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080C1-10AD-4DC9-9085-780AF692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EC3F7-8F8A-4A3F-B516-31465D6B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820AA-6C9B-433A-A333-4529A66D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35A95-4D34-4C9C-AFC9-7EF7BF9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5FD66-3A31-4427-8826-715F3B8D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64419-6225-47F6-A061-1D81A806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BDD02-FFBC-4AE8-82D3-63E0299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37A1D-D156-42A3-B581-E1A66DD1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BABE6-177F-4A2E-BF8B-9025A7F4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021D6-6F7E-4E4F-B694-4430AB75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B9173-91E9-4420-B7DC-6C314106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BBD45A-CDF6-4EF9-8F30-99359A76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F920A7-CF86-481D-8A1A-FB553137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3A258-2A8B-4FAF-9247-085B7471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BFCE6-85CB-4AD6-B2BB-B88919CB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B2FB5-001B-40DC-A4D0-8FDAB69F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24D0D-485D-47B9-A877-618CCD41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1DC2AD-A9F8-40AA-946F-092E8BB0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AC5821-E0C8-4E41-BBAE-BDA49072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A9199-6A2A-4BE7-BF7A-6BE08C577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19F5D5-3CFF-4F7E-9BEC-F6E944D1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0E11B2-44C3-4D87-812C-566F07A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1CFCEF-2D34-4DB4-9763-DAA13E97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D461D-66EB-481B-8AAE-8427D72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EBB47B-5412-4FB3-9893-196FA89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37519A-57F8-473D-98B2-767DB4F5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9057AB-AA78-4229-95D8-354737C2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12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E30FBA-238D-4A87-988F-01D086F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A77644-1E7A-4DF7-B2A4-9377C788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1E507F-8E7C-48D8-8E1F-46E8D37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6BD1-577A-4025-8313-3BBB31FD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62E35-35B4-448B-9453-25A98C5D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11FF6-7A66-4920-BD93-CB9B182B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DF320-E5AE-4A54-8676-5BE60EB6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FB0762-A956-41E5-A0F0-39A77CD0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AF063C-CB68-40D2-BD7F-7B12305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CB81E-DC66-46E4-9764-F8106E4D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524733-4E82-410F-B549-A01A31B1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C02FB-9C74-45A4-B4EB-3BF4649E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3ED54-D9E7-4AB8-912F-A678B485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CF07D-426A-497C-9449-DAD7D4EE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F973F3-9716-4214-BA42-D5A30D3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1880-73DF-4404-857E-9ACE8FD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3E836-1B28-4035-AD0A-0011267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29C7E-F7B3-4D43-9B72-33FABA3D6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4FB6-8CEF-4AD6-806C-F3683BA551F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1EBA7-36DB-4AA5-BACD-015499C1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35FDF-F172-4AD8-A173-79455667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C320-3373-42D2-AB5E-E36CDB124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6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BE60-6E45-43D7-89A7-DA51B2B0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4BB6A-4119-4580-B5F6-44F72AB9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</p:spTree>
    <p:extLst>
      <p:ext uri="{BB962C8B-B14F-4D97-AF65-F5344CB8AC3E}">
        <p14:creationId xmlns:p14="http://schemas.microsoft.com/office/powerpoint/2010/main" val="3699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Времена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список времен, введенных с клавиатуры. Определить, сколько раз встречаются различные времена.</a:t>
            </a:r>
          </a:p>
        </p:txBody>
      </p:sp>
    </p:spTree>
    <p:extLst>
      <p:ext uri="{BB962C8B-B14F-4D97-AF65-F5344CB8AC3E}">
        <p14:creationId xmlns:p14="http://schemas.microsoft.com/office/powerpoint/2010/main" val="7490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763"/>
            <a:ext cx="3932237" cy="691096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015" y="944555"/>
            <a:ext cx="4279059" cy="5691772"/>
          </a:xfrm>
        </p:spPr>
        <p:txBody>
          <a:bodyPr>
            <a:normAutofit/>
          </a:bodyPr>
          <a:lstStyle/>
          <a:p>
            <a:r>
              <a:rPr lang="ru-RU" sz="1800" dirty="0"/>
              <a:t>В данной программе мы сначала вводим список времен с клавиатуры и сохраняем его в переменной </a:t>
            </a:r>
            <a:r>
              <a:rPr lang="ru-RU" sz="1800" dirty="0" err="1"/>
              <a:t>time_list</a:t>
            </a:r>
            <a:r>
              <a:rPr lang="ru-RU" sz="1800" dirty="0"/>
              <a:t>. Затем создаем пустой словарь </a:t>
            </a:r>
            <a:r>
              <a:rPr lang="ru-RU" sz="1800" dirty="0" err="1"/>
              <a:t>time_count</a:t>
            </a:r>
            <a:r>
              <a:rPr lang="ru-RU" sz="1800" dirty="0"/>
              <a:t>, который будет использоваться для подсчета встречаемости каждого времени.</a:t>
            </a:r>
          </a:p>
          <a:p>
            <a:r>
              <a:rPr lang="ru-RU" sz="1800" dirty="0"/>
              <a:t>Далее, с помощью цикла </a:t>
            </a:r>
            <a:r>
              <a:rPr lang="ru-RU" sz="1800" dirty="0" err="1"/>
              <a:t>for</a:t>
            </a:r>
            <a:r>
              <a:rPr lang="ru-RU" sz="1800" dirty="0"/>
              <a:t>, мы перебираем каждое время </a:t>
            </a:r>
            <a:r>
              <a:rPr lang="ru-RU" sz="1800" dirty="0" err="1"/>
              <a:t>time</a:t>
            </a:r>
            <a:r>
              <a:rPr lang="ru-RU" sz="1800" dirty="0"/>
              <a:t> в списке </a:t>
            </a:r>
            <a:r>
              <a:rPr lang="ru-RU" sz="1800" dirty="0" err="1"/>
              <a:t>time_list</a:t>
            </a:r>
            <a:r>
              <a:rPr lang="ru-RU" sz="1800" dirty="0"/>
              <a:t>. Для каждого времени, мы проверяем, есть ли оно уже в словаре </a:t>
            </a:r>
            <a:r>
              <a:rPr lang="ru-RU" sz="1800" dirty="0" err="1"/>
              <a:t>time_count</a:t>
            </a:r>
            <a:r>
              <a:rPr lang="ru-RU" sz="1800" dirty="0"/>
              <a:t>. Если время уже есть в словаре, увеличиваем его счетчик на 1. Если время встречается впервые, добавляем его в словарь со значением счетчика 1.</a:t>
            </a:r>
          </a:p>
          <a:p>
            <a:r>
              <a:rPr lang="ru-RU" sz="1800" dirty="0"/>
              <a:t>После завершения цикла, мы выводим на экран список различных времен и их количество, перебирая элементы словаря </a:t>
            </a:r>
            <a:r>
              <a:rPr lang="ru-RU" sz="1800" dirty="0" err="1"/>
              <a:t>time_count</a:t>
            </a:r>
            <a:r>
              <a:rPr lang="ru-RU" sz="1800" dirty="0"/>
              <a:t> с помощью метода </a:t>
            </a:r>
            <a:r>
              <a:rPr lang="ru-RU" sz="1800" dirty="0" err="1"/>
              <a:t>items</a:t>
            </a:r>
            <a:r>
              <a:rPr lang="ru-RU" sz="1800" dirty="0"/>
              <a:t>().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028DDC-66E2-4728-A338-8BC7080A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74" y="-1"/>
            <a:ext cx="7615926" cy="46860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53B41F-2C09-4E55-8227-040F1DC0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51" y="4927816"/>
            <a:ext cx="6974534" cy="12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Сравнение</a:t>
            </a:r>
            <a:r>
              <a:rPr lang="en-US" dirty="0"/>
              <a:t> </a:t>
            </a:r>
            <a:r>
              <a:rPr lang="ru-RU" dirty="0"/>
              <a:t>объёмов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 для решения задачи. Известны два объема (вводятся с клавиатуры): один в кубических метрах, другой — в литрах. Какой из объемов меньше?</a:t>
            </a:r>
          </a:p>
        </p:txBody>
      </p:sp>
    </p:spTree>
    <p:extLst>
      <p:ext uri="{BB962C8B-B14F-4D97-AF65-F5344CB8AC3E}">
        <p14:creationId xmlns:p14="http://schemas.microsoft.com/office/powerpoint/2010/main" val="281754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/>
          </a:bodyPr>
          <a:lstStyle/>
          <a:p>
            <a:r>
              <a:rPr lang="ru-RU" sz="1800" dirty="0"/>
              <a:t>Сначала программа запрашивает у пользователя два объема и сохраняет их в переменных v1 и v2. Затем программа переводит объем в литрах в кубические метры, разделив v2 на 1000 (так как 1 литр равен 0.001 кубического метра). После этого программа сравнивает два объема и выводит на экран соответствующее сообщение: если v1 меньше v2, то программа говорит, что объем в кубических метрах меньше; если v1 больше v2, то программа говорит, что объем в литрах меньше; если v1 равно v2, то программа говорит, что объемы равны.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283BDB-C99B-4B6D-9338-2343D394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0"/>
            <a:ext cx="7419975" cy="51292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370F5D-130D-45ED-B4D2-3C290225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66" y="5129244"/>
            <a:ext cx="4452691" cy="7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Числа от 0 до 300, которые делятся на 5 и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выводит на экран все числа от 1 до 300, которые делятся на 5 и на 7.</a:t>
            </a:r>
          </a:p>
        </p:txBody>
      </p:sp>
    </p:spTree>
    <p:extLst>
      <p:ext uri="{BB962C8B-B14F-4D97-AF65-F5344CB8AC3E}">
        <p14:creationId xmlns:p14="http://schemas.microsoft.com/office/powerpoint/2010/main" val="14753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/>
          </a:bodyPr>
          <a:lstStyle/>
          <a:p>
            <a:r>
              <a:rPr lang="ru-RU" sz="2400" dirty="0"/>
              <a:t>В данной программе мы используем цикл </a:t>
            </a:r>
            <a:r>
              <a:rPr lang="ru-RU" sz="2400" dirty="0" err="1"/>
              <a:t>for</a:t>
            </a:r>
            <a:r>
              <a:rPr lang="ru-RU" sz="2400" dirty="0"/>
              <a:t> для перебора чисел от 1 до 300. Для каждого числа проверяем условие, что оно делится и на 5, и на 7, используя операторы % (остаток от деления). Если число удовлетворяет этому условию, то оно выводится на экран с помощью функции </a:t>
            </a:r>
            <a:r>
              <a:rPr lang="ru-RU" sz="2400" dirty="0" err="1"/>
              <a:t>print</a:t>
            </a:r>
            <a:r>
              <a:rPr lang="ru-RU" sz="2400" dirty="0"/>
              <a:t>().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297A24-0097-4124-9826-CCD62DED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91839"/>
            <a:ext cx="7419975" cy="30003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8E2F18-3D7D-4E5A-8914-E26B6B46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90" y="3610742"/>
            <a:ext cx="1005356" cy="27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Количество элементов списка, меньших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Написать программу, которая находит количество элементов списка, которые меньше заданного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400187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В данной программе мы создаем список чисел </a:t>
            </a:r>
            <a:r>
              <a:rPr lang="ru-RU" sz="1800" dirty="0" err="1"/>
              <a:t>numbers</a:t>
            </a:r>
            <a:r>
              <a:rPr lang="ru-RU" sz="1800" dirty="0"/>
              <a:t>. Затем вводим число </a:t>
            </a:r>
            <a:r>
              <a:rPr lang="ru-RU" sz="1800" dirty="0" err="1"/>
              <a:t>target_number</a:t>
            </a:r>
            <a:r>
              <a:rPr lang="ru-RU" sz="1800" dirty="0"/>
              <a:t>, с которым будем сравнивать элементы списка. Затем мы инициализируем переменную </a:t>
            </a:r>
            <a:r>
              <a:rPr lang="ru-RU" sz="1800" dirty="0" err="1"/>
              <a:t>count</a:t>
            </a:r>
            <a:r>
              <a:rPr lang="ru-RU" sz="1800" dirty="0"/>
              <a:t> для подсчета количества элементов, меньших заданного числа.</a:t>
            </a:r>
          </a:p>
          <a:p>
            <a:r>
              <a:rPr lang="ru-RU" sz="1800" dirty="0"/>
              <a:t>Далее, с помощью цикла </a:t>
            </a:r>
            <a:r>
              <a:rPr lang="ru-RU" sz="1800" dirty="0" err="1"/>
              <a:t>for</a:t>
            </a:r>
            <a:r>
              <a:rPr lang="ru-RU" sz="1800" dirty="0"/>
              <a:t>, мы перебираем каждый элемент </a:t>
            </a:r>
            <a:r>
              <a:rPr lang="ru-RU" sz="1800" dirty="0" err="1"/>
              <a:t>num</a:t>
            </a:r>
            <a:r>
              <a:rPr lang="ru-RU" sz="1800" dirty="0"/>
              <a:t> в списке </a:t>
            </a:r>
            <a:r>
              <a:rPr lang="ru-RU" sz="1800" dirty="0" err="1"/>
              <a:t>numbers</a:t>
            </a:r>
            <a:r>
              <a:rPr lang="ru-RU" sz="1800" dirty="0"/>
              <a:t>. Для каждого элемента мы проверяем условие, что он меньше заданного числа </a:t>
            </a:r>
            <a:r>
              <a:rPr lang="ru-RU" sz="1800" dirty="0" err="1"/>
              <a:t>target_number</a:t>
            </a:r>
            <a:r>
              <a:rPr lang="ru-RU" sz="1800" dirty="0"/>
              <a:t>. Если условие выполняется, мы увеличиваем счетчик </a:t>
            </a:r>
            <a:r>
              <a:rPr lang="ru-RU" sz="1800" dirty="0" err="1"/>
              <a:t>count</a:t>
            </a:r>
            <a:r>
              <a:rPr lang="ru-RU" sz="1800" dirty="0"/>
              <a:t> на 1.</a:t>
            </a:r>
          </a:p>
          <a:p>
            <a:r>
              <a:rPr lang="ru-RU" sz="1800" dirty="0"/>
              <a:t>После завершения цикла, мы выводим на экран количество элементов списка, которые меньше заданного числа.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578396-8A50-456D-85E2-2CB1458B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0"/>
            <a:ext cx="7406977" cy="41753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C0CB92-907D-4FF1-9304-DCA58F51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868" y="4851697"/>
            <a:ext cx="6544644" cy="3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Количество букв всех символов в заданной строке, кроме строчных букв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находит количество всех символов в заданной строке, кроме строчных букв.</a:t>
            </a:r>
          </a:p>
        </p:txBody>
      </p:sp>
    </p:spTree>
    <p:extLst>
      <p:ext uri="{BB962C8B-B14F-4D97-AF65-F5344CB8AC3E}">
        <p14:creationId xmlns:p14="http://schemas.microsoft.com/office/powerpoint/2010/main" val="422621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7"/>
            <a:ext cx="3932237" cy="4527991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В данной программе мы вводим строку </a:t>
            </a:r>
            <a:r>
              <a:rPr lang="ru-RU" sz="1800" dirty="0" err="1"/>
              <a:t>input_string</a:t>
            </a:r>
            <a:r>
              <a:rPr lang="ru-RU" sz="1800" dirty="0"/>
              <a:t>, в которой хранится исходный текст. Затем мы инициализируем переменную </a:t>
            </a:r>
            <a:r>
              <a:rPr lang="ru-RU" sz="1800" dirty="0" err="1"/>
              <a:t>count</a:t>
            </a:r>
            <a:r>
              <a:rPr lang="ru-RU" sz="1800" dirty="0"/>
              <a:t> для подсчета количества символов, не являющихся строчными буквами.</a:t>
            </a:r>
          </a:p>
          <a:p>
            <a:r>
              <a:rPr lang="ru-RU" sz="1800" dirty="0"/>
              <a:t>Далее, с помощью цикла </a:t>
            </a:r>
            <a:r>
              <a:rPr lang="ru-RU" sz="1800" dirty="0" err="1"/>
              <a:t>for</a:t>
            </a:r>
            <a:r>
              <a:rPr lang="ru-RU" sz="1800" dirty="0"/>
              <a:t>, мы перебираем каждый символ </a:t>
            </a:r>
            <a:r>
              <a:rPr lang="ru-RU" sz="1800" dirty="0" err="1"/>
              <a:t>char</a:t>
            </a:r>
            <a:r>
              <a:rPr lang="ru-RU" sz="1800" dirty="0"/>
              <a:t> в строке </a:t>
            </a:r>
            <a:r>
              <a:rPr lang="ru-RU" sz="1800" dirty="0" err="1"/>
              <a:t>input_string</a:t>
            </a:r>
            <a:r>
              <a:rPr lang="ru-RU" sz="1800" dirty="0"/>
              <a:t>. Для каждого символа мы проверяем условие, что он не является строчной буквой, используя метод </a:t>
            </a:r>
            <a:r>
              <a:rPr lang="ru-RU" sz="1800" dirty="0" err="1"/>
              <a:t>islower</a:t>
            </a:r>
            <a:r>
              <a:rPr lang="ru-RU" sz="1800" dirty="0"/>
              <a:t>(). Если условие выполняется, мы увеличиваем счетчик </a:t>
            </a:r>
            <a:r>
              <a:rPr lang="ru-RU" sz="1800" dirty="0" err="1"/>
              <a:t>count</a:t>
            </a:r>
            <a:r>
              <a:rPr lang="ru-RU" sz="1800" dirty="0"/>
              <a:t> на 1.</a:t>
            </a:r>
          </a:p>
          <a:p>
            <a:r>
              <a:rPr lang="ru-RU" sz="1800" dirty="0"/>
              <a:t>После завершения цикла, мы выводим на экран количество символов, кроме строчных букв, в исходной строке.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1ED133-5986-4114-9EBA-6E7E468F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0"/>
            <a:ext cx="7266465" cy="41929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571E24-98A6-46BD-8F07-BF66D915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51" y="4836813"/>
            <a:ext cx="7073611" cy="3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7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619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вставить текст</vt:lpstr>
      <vt:lpstr>1. Сравнение объёмов</vt:lpstr>
      <vt:lpstr>Решение</vt:lpstr>
      <vt:lpstr>2. Числа от 0 до 300, которые делятся на 5 и 7</vt:lpstr>
      <vt:lpstr>Решение</vt:lpstr>
      <vt:lpstr>3. Количество элементов списка, меньших числа</vt:lpstr>
      <vt:lpstr>Решение</vt:lpstr>
      <vt:lpstr>4. Количество букв всех символов в заданной строке, кроме строчных букв</vt:lpstr>
      <vt:lpstr>Решение</vt:lpstr>
      <vt:lpstr>5. Времена</vt:lpstr>
      <vt:lpstr>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вставить текст</dc:title>
  <dc:creator>Архаров Никита</dc:creator>
  <cp:lastModifiedBy>Архаров Никита</cp:lastModifiedBy>
  <cp:revision>2</cp:revision>
  <dcterms:created xsi:type="dcterms:W3CDTF">2023-05-11T14:41:14Z</dcterms:created>
  <dcterms:modified xsi:type="dcterms:W3CDTF">2023-06-02T15:18:10Z</dcterms:modified>
</cp:coreProperties>
</file>