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146847067" r:id="rId17"/>
    <p:sldId id="268" r:id="rId18"/>
    <p:sldId id="2146847055" r:id="rId19"/>
    <p:sldId id="269" r:id="rId20"/>
    <p:sldId id="2146847059" r:id="rId21"/>
    <p:sldId id="2146847060" r:id="rId22"/>
    <p:sldId id="2146847061" r:id="rId23"/>
    <p:sldId id="2146847068"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711EF-33A1-4D2A-9745-AF9A4B5EFF5F}" v="12" dt="2025-07-31T09:55:23.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njal Agarwal" userId="5469727c062d9921" providerId="LiveId" clId="{2A4711EF-33A1-4D2A-9745-AF9A4B5EFF5F}"/>
    <pc:docChg chg="undo custSel addSld delSld modSld">
      <pc:chgData name="Kinjal Agarwal" userId="5469727c062d9921" providerId="LiveId" clId="{2A4711EF-33A1-4D2A-9745-AF9A4B5EFF5F}" dt="2025-07-31T09:55:55.817" v="508" actId="20577"/>
      <pc:docMkLst>
        <pc:docMk/>
      </pc:docMkLst>
      <pc:sldChg chg="addSp delSp modSp mod">
        <pc:chgData name="Kinjal Agarwal" userId="5469727c062d9921" providerId="LiveId" clId="{2A4711EF-33A1-4D2A-9745-AF9A4B5EFF5F}" dt="2025-07-30T19:16:37.831" v="476" actId="1076"/>
        <pc:sldMkLst>
          <pc:docMk/>
          <pc:sldMk cId="953325580" sldId="256"/>
        </pc:sldMkLst>
        <pc:spChg chg="mod">
          <ac:chgData name="Kinjal Agarwal" userId="5469727c062d9921" providerId="LiveId" clId="{2A4711EF-33A1-4D2A-9745-AF9A4B5EFF5F}" dt="2025-07-26T19:12:18.402" v="36"/>
          <ac:spMkLst>
            <pc:docMk/>
            <pc:sldMk cId="953325580" sldId="256"/>
            <ac:spMk id="2" creationId="{A8A11E26-4C38-41A6-9857-11032CEECD80}"/>
          </ac:spMkLst>
        </pc:spChg>
        <pc:spChg chg="mod">
          <ac:chgData name="Kinjal Agarwal" userId="5469727c062d9921" providerId="LiveId" clId="{2A4711EF-33A1-4D2A-9745-AF9A4B5EFF5F}" dt="2025-07-30T19:16:37.831" v="476" actId="1076"/>
          <ac:spMkLst>
            <pc:docMk/>
            <pc:sldMk cId="953325580" sldId="256"/>
            <ac:spMk id="4" creationId="{00000000-0000-0000-0000-000000000000}"/>
          </ac:spMkLst>
        </pc:spChg>
      </pc:sldChg>
      <pc:sldChg chg="modSp mod">
        <pc:chgData name="Kinjal Agarwal" userId="5469727c062d9921" providerId="LiveId" clId="{2A4711EF-33A1-4D2A-9745-AF9A4B5EFF5F}" dt="2025-07-26T19:23:11.744" v="47"/>
        <pc:sldMkLst>
          <pc:docMk/>
          <pc:sldMk cId="1186421160" sldId="262"/>
        </pc:sldMkLst>
        <pc:spChg chg="mod">
          <ac:chgData name="Kinjal Agarwal" userId="5469727c062d9921" providerId="LiveId" clId="{2A4711EF-33A1-4D2A-9745-AF9A4B5EFF5F}" dt="2025-07-26T19:23:11.744" v="47"/>
          <ac:spMkLst>
            <pc:docMk/>
            <pc:sldMk cId="1186421160" sldId="262"/>
            <ac:spMk id="2" creationId="{8FEE4A9C-3F57-7DA7-91FD-715C3FB47F93}"/>
          </ac:spMkLst>
        </pc:spChg>
      </pc:sldChg>
      <pc:sldChg chg="addSp delSp modSp mod">
        <pc:chgData name="Kinjal Agarwal" userId="5469727c062d9921" providerId="LiveId" clId="{2A4711EF-33A1-4D2A-9745-AF9A4B5EFF5F}" dt="2025-07-26T20:21:44.246" v="321" actId="113"/>
        <pc:sldMkLst>
          <pc:docMk/>
          <pc:sldMk cId="3210358481" sldId="263"/>
        </pc:sldMkLst>
        <pc:spChg chg="mod">
          <ac:chgData name="Kinjal Agarwal" userId="5469727c062d9921" providerId="LiveId" clId="{2A4711EF-33A1-4D2A-9745-AF9A4B5EFF5F}" dt="2025-07-26T20:21:44.246" v="321" actId="113"/>
          <ac:spMkLst>
            <pc:docMk/>
            <pc:sldMk cId="3210358481" sldId="263"/>
            <ac:spMk id="2" creationId="{E041FD9D-DF07-9C37-1E61-1D920E0EF1D4}"/>
          </ac:spMkLst>
        </pc:spChg>
        <pc:spChg chg="add mod">
          <ac:chgData name="Kinjal Agarwal" userId="5469727c062d9921" providerId="LiveId" clId="{2A4711EF-33A1-4D2A-9745-AF9A4B5EFF5F}" dt="2025-07-26T19:42:19.832" v="100" actId="6549"/>
          <ac:spMkLst>
            <pc:docMk/>
            <pc:sldMk cId="3210358481" sldId="263"/>
            <ac:spMk id="6" creationId="{78521051-6EE3-C3E5-7C05-60932F0EFA17}"/>
          </ac:spMkLst>
        </pc:spChg>
      </pc:sldChg>
      <pc:sldChg chg="modSp mod">
        <pc:chgData name="Kinjal Agarwal" userId="5469727c062d9921" providerId="LiveId" clId="{2A4711EF-33A1-4D2A-9745-AF9A4B5EFF5F}" dt="2025-07-26T20:01:12.427" v="185" actId="113"/>
        <pc:sldMkLst>
          <pc:docMk/>
          <pc:sldMk cId="3202024527" sldId="265"/>
        </pc:sldMkLst>
        <pc:spChg chg="mod">
          <ac:chgData name="Kinjal Agarwal" userId="5469727c062d9921" providerId="LiveId" clId="{2A4711EF-33A1-4D2A-9745-AF9A4B5EFF5F}" dt="2025-07-26T20:01:12.427" v="185" actId="113"/>
          <ac:spMkLst>
            <pc:docMk/>
            <pc:sldMk cId="3202024527" sldId="265"/>
            <ac:spMk id="2" creationId="{C4FFAF3C-BA60-9181-132C-C36C403AAEA7}"/>
          </ac:spMkLst>
        </pc:spChg>
      </pc:sldChg>
      <pc:sldChg chg="addSp delSp modSp mod">
        <pc:chgData name="Kinjal Agarwal" userId="5469727c062d9921" providerId="LiveId" clId="{2A4711EF-33A1-4D2A-9745-AF9A4B5EFF5F}" dt="2025-07-26T20:08:48.681" v="252"/>
        <pc:sldMkLst>
          <pc:docMk/>
          <pc:sldMk cId="4154508776" sldId="266"/>
        </pc:sldMkLst>
        <pc:spChg chg="mod">
          <ac:chgData name="Kinjal Agarwal" userId="5469727c062d9921" providerId="LiveId" clId="{2A4711EF-33A1-4D2A-9745-AF9A4B5EFF5F}" dt="2025-07-26T20:08:46.511" v="250" actId="20577"/>
          <ac:spMkLst>
            <pc:docMk/>
            <pc:sldMk cId="4154508776" sldId="266"/>
            <ac:spMk id="2" creationId="{F7F0871F-2198-9E37-C96F-3611AA199B60}"/>
          </ac:spMkLst>
        </pc:spChg>
      </pc:sldChg>
      <pc:sldChg chg="addSp delSp modSp mod">
        <pc:chgData name="Kinjal Agarwal" userId="5469727c062d9921" providerId="LiveId" clId="{2A4711EF-33A1-4D2A-9745-AF9A4B5EFF5F}" dt="2025-07-26T20:28:53.671" v="392" actId="1076"/>
        <pc:sldMkLst>
          <pc:docMk/>
          <pc:sldMk cId="1483293388" sldId="267"/>
        </pc:sldMkLst>
        <pc:spChg chg="add mod">
          <ac:chgData name="Kinjal Agarwal" userId="5469727c062d9921" providerId="LiveId" clId="{2A4711EF-33A1-4D2A-9745-AF9A4B5EFF5F}" dt="2025-07-26T20:28:53.671" v="392" actId="1076"/>
          <ac:spMkLst>
            <pc:docMk/>
            <pc:sldMk cId="1483293388" sldId="267"/>
            <ac:spMk id="3" creationId="{3C9393A8-4286-B99B-DB6A-2D0367697868}"/>
          </ac:spMkLst>
        </pc:spChg>
        <pc:spChg chg="mod">
          <ac:chgData name="Kinjal Agarwal" userId="5469727c062d9921" providerId="LiveId" clId="{2A4711EF-33A1-4D2A-9745-AF9A4B5EFF5F}" dt="2025-07-26T20:27:37.970" v="372" actId="14100"/>
          <ac:spMkLst>
            <pc:docMk/>
            <pc:sldMk cId="1483293388" sldId="267"/>
            <ac:spMk id="5" creationId="{8FBA75B4-2DD5-42EB-9397-F36BFB8BA723}"/>
          </ac:spMkLst>
        </pc:spChg>
        <pc:picChg chg="add mod modCrop">
          <ac:chgData name="Kinjal Agarwal" userId="5469727c062d9921" providerId="LiveId" clId="{2A4711EF-33A1-4D2A-9745-AF9A4B5EFF5F}" dt="2025-07-26T20:28:14.283" v="383" actId="14100"/>
          <ac:picMkLst>
            <pc:docMk/>
            <pc:sldMk cId="1483293388" sldId="267"/>
            <ac:picMk id="9" creationId="{385C7AE4-387C-CBF5-769B-B03A7F295704}"/>
          </ac:picMkLst>
        </pc:picChg>
      </pc:sldChg>
      <pc:sldChg chg="modSp mod">
        <pc:chgData name="Kinjal Agarwal" userId="5469727c062d9921" providerId="LiveId" clId="{2A4711EF-33A1-4D2A-9745-AF9A4B5EFF5F}" dt="2025-07-26T20:14:33.156" v="281" actId="20577"/>
        <pc:sldMkLst>
          <pc:docMk/>
          <pc:sldMk cId="3183315129" sldId="268"/>
        </pc:sldMkLst>
        <pc:spChg chg="mod">
          <ac:chgData name="Kinjal Agarwal" userId="5469727c062d9921" providerId="LiveId" clId="{2A4711EF-33A1-4D2A-9745-AF9A4B5EFF5F}" dt="2025-07-26T20:14:33.156" v="281" actId="20577"/>
          <ac:spMkLst>
            <pc:docMk/>
            <pc:sldMk cId="3183315129" sldId="268"/>
            <ac:spMk id="2" creationId="{005E46AB-32C4-4B57-A2B1-50738A64BE1B}"/>
          </ac:spMkLst>
        </pc:spChg>
      </pc:sldChg>
      <pc:sldChg chg="modSp mod">
        <pc:chgData name="Kinjal Agarwal" userId="5469727c062d9921" providerId="LiveId" clId="{2A4711EF-33A1-4D2A-9745-AF9A4B5EFF5F}" dt="2025-07-26T20:17:47.544" v="316" actId="20577"/>
        <pc:sldMkLst>
          <pc:docMk/>
          <pc:sldMk cId="728950222" sldId="269"/>
        </pc:sldMkLst>
        <pc:spChg chg="mod">
          <ac:chgData name="Kinjal Agarwal" userId="5469727c062d9921" providerId="LiveId" clId="{2A4711EF-33A1-4D2A-9745-AF9A4B5EFF5F}" dt="2025-07-26T20:17:47.544" v="316" actId="20577"/>
          <ac:spMkLst>
            <pc:docMk/>
            <pc:sldMk cId="728950222" sldId="269"/>
            <ac:spMk id="2" creationId="{357C38BC-22B3-37B2-E0C3-812020A76077}"/>
          </ac:spMkLst>
        </pc:spChg>
      </pc:sldChg>
      <pc:sldChg chg="modSp mod">
        <pc:chgData name="Kinjal Agarwal" userId="5469727c062d9921" providerId="LiveId" clId="{2A4711EF-33A1-4D2A-9745-AF9A4B5EFF5F}" dt="2025-07-26T20:16:09.150" v="295" actId="20577"/>
        <pc:sldMkLst>
          <pc:docMk/>
          <pc:sldMk cId="614882681" sldId="2146847055"/>
        </pc:sldMkLst>
        <pc:spChg chg="mod">
          <ac:chgData name="Kinjal Agarwal" userId="5469727c062d9921" providerId="LiveId" clId="{2A4711EF-33A1-4D2A-9745-AF9A4B5EFF5F}" dt="2025-07-26T20:16:09.150" v="295" actId="20577"/>
          <ac:spMkLst>
            <pc:docMk/>
            <pc:sldMk cId="614882681" sldId="2146847055"/>
            <ac:spMk id="3" creationId="{A6638FD1-D00E-E75B-705C-564F06D93D7B}"/>
          </ac:spMkLst>
        </pc:spChg>
      </pc:sldChg>
      <pc:sldChg chg="addSp delSp modSp mod">
        <pc:chgData name="Kinjal Agarwal" userId="5469727c062d9921" providerId="LiveId" clId="{2A4711EF-33A1-4D2A-9745-AF9A4B5EFF5F}" dt="2025-07-26T19:11:59.525" v="35" actId="14100"/>
        <pc:sldMkLst>
          <pc:docMk/>
          <pc:sldMk cId="384733178" sldId="2146847059"/>
        </pc:sldMkLst>
        <pc:picChg chg="add mod ord">
          <ac:chgData name="Kinjal Agarwal" userId="5469727c062d9921" providerId="LiveId" clId="{2A4711EF-33A1-4D2A-9745-AF9A4B5EFF5F}" dt="2025-07-26T19:11:59.525" v="35" actId="14100"/>
          <ac:picMkLst>
            <pc:docMk/>
            <pc:sldMk cId="384733178" sldId="2146847059"/>
            <ac:picMk id="9" creationId="{BA1BE1E5-13C3-1536-D708-0984E6F4B99C}"/>
          </ac:picMkLst>
        </pc:picChg>
      </pc:sldChg>
      <pc:sldChg chg="addSp delSp modSp mod">
        <pc:chgData name="Kinjal Agarwal" userId="5469727c062d9921" providerId="LiveId" clId="{2A4711EF-33A1-4D2A-9745-AF9A4B5EFF5F}" dt="2025-07-30T19:16:11.959" v="475" actId="14100"/>
        <pc:sldMkLst>
          <pc:docMk/>
          <pc:sldMk cId="4128710330" sldId="2146847060"/>
        </pc:sldMkLst>
        <pc:picChg chg="add mod ord">
          <ac:chgData name="Kinjal Agarwal" userId="5469727c062d9921" providerId="LiveId" clId="{2A4711EF-33A1-4D2A-9745-AF9A4B5EFF5F}" dt="2025-07-30T19:16:11.959" v="475" actId="14100"/>
          <ac:picMkLst>
            <pc:docMk/>
            <pc:sldMk cId="4128710330" sldId="2146847060"/>
            <ac:picMk id="5" creationId="{2FDD2D5A-CB82-8D6D-5173-CE2DE691F94E}"/>
          </ac:picMkLst>
        </pc:picChg>
      </pc:sldChg>
      <pc:sldChg chg="addSp delSp modSp mod">
        <pc:chgData name="Kinjal Agarwal" userId="5469727c062d9921" providerId="LiveId" clId="{2A4711EF-33A1-4D2A-9745-AF9A4B5EFF5F}" dt="2025-07-30T19:16:01.459" v="473" actId="14100"/>
        <pc:sldMkLst>
          <pc:docMk/>
          <pc:sldMk cId="2171852726" sldId="2146847061"/>
        </pc:sldMkLst>
        <pc:spChg chg="del mod">
          <ac:chgData name="Kinjal Agarwal" userId="5469727c062d9921" providerId="LiveId" clId="{2A4711EF-33A1-4D2A-9745-AF9A4B5EFF5F}" dt="2025-07-30T19:15:57.487" v="472" actId="478"/>
          <ac:spMkLst>
            <pc:docMk/>
            <pc:sldMk cId="2171852726" sldId="2146847061"/>
            <ac:spMk id="3" creationId="{177D9613-6E93-8A63-8EC7-750760D77FD8}"/>
          </ac:spMkLst>
        </pc:spChg>
        <pc:picChg chg="add mod">
          <ac:chgData name="Kinjal Agarwal" userId="5469727c062d9921" providerId="LiveId" clId="{2A4711EF-33A1-4D2A-9745-AF9A4B5EFF5F}" dt="2025-07-30T19:16:01.459" v="473" actId="14100"/>
          <ac:picMkLst>
            <pc:docMk/>
            <pc:sldMk cId="2171852726" sldId="2146847061"/>
            <ac:picMk id="5" creationId="{DAB37116-CD26-FBC0-F003-AE18B7D5E263}"/>
          </ac:picMkLst>
        </pc:picChg>
      </pc:sldChg>
      <pc:sldChg chg="addSp delSp modSp add mod">
        <pc:chgData name="Kinjal Agarwal" userId="5469727c062d9921" providerId="LiveId" clId="{2A4711EF-33A1-4D2A-9745-AF9A4B5EFF5F}" dt="2025-07-30T19:10:18.329" v="421" actId="1076"/>
        <pc:sldMkLst>
          <pc:docMk/>
          <pc:sldMk cId="3083102730" sldId="2146847062"/>
        </pc:sldMkLst>
        <pc:spChg chg="add mod">
          <ac:chgData name="Kinjal Agarwal" userId="5469727c062d9921" providerId="LiveId" clId="{2A4711EF-33A1-4D2A-9745-AF9A4B5EFF5F}" dt="2025-07-30T19:10:18.329" v="421" actId="1076"/>
          <ac:spMkLst>
            <pc:docMk/>
            <pc:sldMk cId="3083102730" sldId="2146847062"/>
            <ac:spMk id="3" creationId="{76734892-6216-79E9-A871-7D32C91C450D}"/>
          </ac:spMkLst>
        </pc:spChg>
        <pc:picChg chg="add mod modCrop">
          <ac:chgData name="Kinjal Agarwal" userId="5469727c062d9921" providerId="LiveId" clId="{2A4711EF-33A1-4D2A-9745-AF9A4B5EFF5F}" dt="2025-07-30T19:09:42.686" v="416" actId="14100"/>
          <ac:picMkLst>
            <pc:docMk/>
            <pc:sldMk cId="3083102730" sldId="2146847062"/>
            <ac:picMk id="6" creationId="{68D74C5E-370A-BB19-EAAA-DB1F4CBD8004}"/>
          </ac:picMkLst>
        </pc:picChg>
      </pc:sldChg>
      <pc:sldChg chg="addSp delSp modSp add mod">
        <pc:chgData name="Kinjal Agarwal" userId="5469727c062d9921" providerId="LiveId" clId="{2A4711EF-33A1-4D2A-9745-AF9A4B5EFF5F}" dt="2025-07-30T19:11:32.855" v="432" actId="1076"/>
        <pc:sldMkLst>
          <pc:docMk/>
          <pc:sldMk cId="1304972456" sldId="2146847063"/>
        </pc:sldMkLst>
        <pc:spChg chg="add">
          <ac:chgData name="Kinjal Agarwal" userId="5469727c062d9921" providerId="LiveId" clId="{2A4711EF-33A1-4D2A-9745-AF9A4B5EFF5F}" dt="2025-07-30T19:10:46.746" v="422"/>
          <ac:spMkLst>
            <pc:docMk/>
            <pc:sldMk cId="1304972456" sldId="2146847063"/>
            <ac:spMk id="2" creationId="{FF0D429A-B076-58C1-11D8-A09CAF6C8514}"/>
          </ac:spMkLst>
        </pc:spChg>
        <pc:spChg chg="add mod">
          <ac:chgData name="Kinjal Agarwal" userId="5469727c062d9921" providerId="LiveId" clId="{2A4711EF-33A1-4D2A-9745-AF9A4B5EFF5F}" dt="2025-07-30T19:11:32.855" v="432" actId="1076"/>
          <ac:spMkLst>
            <pc:docMk/>
            <pc:sldMk cId="1304972456" sldId="2146847063"/>
            <ac:spMk id="3" creationId="{10CE3B7E-4625-92CD-7775-99659A0F9232}"/>
          </ac:spMkLst>
        </pc:spChg>
        <pc:picChg chg="add mod modCrop">
          <ac:chgData name="Kinjal Agarwal" userId="5469727c062d9921" providerId="LiveId" clId="{2A4711EF-33A1-4D2A-9745-AF9A4B5EFF5F}" dt="2025-07-30T19:11:22.633" v="430" actId="14100"/>
          <ac:picMkLst>
            <pc:docMk/>
            <pc:sldMk cId="1304972456" sldId="2146847063"/>
            <ac:picMk id="7" creationId="{96DB05D2-EEFF-4049-D47A-FD52C42322F7}"/>
          </ac:picMkLst>
        </pc:picChg>
      </pc:sldChg>
      <pc:sldChg chg="addSp delSp modSp add mod">
        <pc:chgData name="Kinjal Agarwal" userId="5469727c062d9921" providerId="LiveId" clId="{2A4711EF-33A1-4D2A-9745-AF9A4B5EFF5F}" dt="2025-07-30T19:12:34.297" v="441" actId="14100"/>
        <pc:sldMkLst>
          <pc:docMk/>
          <pc:sldMk cId="4081226866" sldId="2146847064"/>
        </pc:sldMkLst>
        <pc:spChg chg="add mod">
          <ac:chgData name="Kinjal Agarwal" userId="5469727c062d9921" providerId="LiveId" clId="{2A4711EF-33A1-4D2A-9745-AF9A4B5EFF5F}" dt="2025-07-30T19:12:30.800" v="440" actId="1076"/>
          <ac:spMkLst>
            <pc:docMk/>
            <pc:sldMk cId="4081226866" sldId="2146847064"/>
            <ac:spMk id="3" creationId="{3DF66AD9-4B65-AD11-65F1-A1616EE97A28}"/>
          </ac:spMkLst>
        </pc:spChg>
        <pc:picChg chg="add mod modCrop">
          <ac:chgData name="Kinjal Agarwal" userId="5469727c062d9921" providerId="LiveId" clId="{2A4711EF-33A1-4D2A-9745-AF9A4B5EFF5F}" dt="2025-07-30T19:12:34.297" v="441" actId="14100"/>
          <ac:picMkLst>
            <pc:docMk/>
            <pc:sldMk cId="4081226866" sldId="2146847064"/>
            <ac:picMk id="4" creationId="{944B161D-013E-B421-BD9C-471BC6FF712F}"/>
          </ac:picMkLst>
        </pc:picChg>
      </pc:sldChg>
      <pc:sldChg chg="addSp delSp modSp add mod">
        <pc:chgData name="Kinjal Agarwal" userId="5469727c062d9921" providerId="LiveId" clId="{2A4711EF-33A1-4D2A-9745-AF9A4B5EFF5F}" dt="2025-07-30T19:15:46.568" v="471" actId="14100"/>
        <pc:sldMkLst>
          <pc:docMk/>
          <pc:sldMk cId="398066799" sldId="2146847065"/>
        </pc:sldMkLst>
        <pc:spChg chg="add mod">
          <ac:chgData name="Kinjal Agarwal" userId="5469727c062d9921" providerId="LiveId" clId="{2A4711EF-33A1-4D2A-9745-AF9A4B5EFF5F}" dt="2025-07-30T19:15:46.568" v="471" actId="14100"/>
          <ac:spMkLst>
            <pc:docMk/>
            <pc:sldMk cId="398066799" sldId="2146847065"/>
            <ac:spMk id="3" creationId="{152DF746-F867-8B21-C96F-86DEFA6C5229}"/>
          </ac:spMkLst>
        </pc:spChg>
        <pc:picChg chg="add mod modCrop">
          <ac:chgData name="Kinjal Agarwal" userId="5469727c062d9921" providerId="LiveId" clId="{2A4711EF-33A1-4D2A-9745-AF9A4B5EFF5F}" dt="2025-07-30T19:15:38.503" v="469" actId="14100"/>
          <ac:picMkLst>
            <pc:docMk/>
            <pc:sldMk cId="398066799" sldId="2146847065"/>
            <ac:picMk id="4" creationId="{14DA2A7F-8572-0B76-B1E6-CC7DBD99DA4B}"/>
          </ac:picMkLst>
        </pc:picChg>
      </pc:sldChg>
      <pc:sldChg chg="addSp delSp modSp add mod">
        <pc:chgData name="Kinjal Agarwal" userId="5469727c062d9921" providerId="LiveId" clId="{2A4711EF-33A1-4D2A-9745-AF9A4B5EFF5F}" dt="2025-07-30T19:14:18.842" v="454" actId="1076"/>
        <pc:sldMkLst>
          <pc:docMk/>
          <pc:sldMk cId="2605114219" sldId="2146847066"/>
        </pc:sldMkLst>
        <pc:spChg chg="add mod">
          <ac:chgData name="Kinjal Agarwal" userId="5469727c062d9921" providerId="LiveId" clId="{2A4711EF-33A1-4D2A-9745-AF9A4B5EFF5F}" dt="2025-07-30T19:14:18.842" v="454" actId="1076"/>
          <ac:spMkLst>
            <pc:docMk/>
            <pc:sldMk cId="2605114219" sldId="2146847066"/>
            <ac:spMk id="3" creationId="{7311B881-76FA-2122-78F2-71728DD74690}"/>
          </ac:spMkLst>
        </pc:spChg>
        <pc:picChg chg="add mod modCrop">
          <ac:chgData name="Kinjal Agarwal" userId="5469727c062d9921" providerId="LiveId" clId="{2A4711EF-33A1-4D2A-9745-AF9A4B5EFF5F}" dt="2025-07-30T19:14:15" v="453" actId="14100"/>
          <ac:picMkLst>
            <pc:docMk/>
            <pc:sldMk cId="2605114219" sldId="2146847066"/>
            <ac:picMk id="4" creationId="{C75090A2-BEE9-15CC-8433-7E24719DA0D4}"/>
          </ac:picMkLst>
        </pc:picChg>
      </pc:sldChg>
      <pc:sldChg chg="new del">
        <pc:chgData name="Kinjal Agarwal" userId="5469727c062d9921" providerId="LiveId" clId="{2A4711EF-33A1-4D2A-9745-AF9A4B5EFF5F}" dt="2025-07-26T20:10:17.326" v="265" actId="680"/>
        <pc:sldMkLst>
          <pc:docMk/>
          <pc:sldMk cId="3124027781" sldId="2146847066"/>
        </pc:sldMkLst>
      </pc:sldChg>
      <pc:sldChg chg="addSp delSp modSp add mod">
        <pc:chgData name="Kinjal Agarwal" userId="5469727c062d9921" providerId="LiveId" clId="{2A4711EF-33A1-4D2A-9745-AF9A4B5EFF5F}" dt="2025-07-30T19:15:10.611" v="464" actId="14100"/>
        <pc:sldMkLst>
          <pc:docMk/>
          <pc:sldMk cId="285240053" sldId="2146847067"/>
        </pc:sldMkLst>
        <pc:spChg chg="add mod">
          <ac:chgData name="Kinjal Agarwal" userId="5469727c062d9921" providerId="LiveId" clId="{2A4711EF-33A1-4D2A-9745-AF9A4B5EFF5F}" dt="2025-07-30T19:15:10.611" v="464" actId="14100"/>
          <ac:spMkLst>
            <pc:docMk/>
            <pc:sldMk cId="285240053" sldId="2146847067"/>
            <ac:spMk id="3" creationId="{9B0E048A-438F-6CD2-712E-39B500B18FC1}"/>
          </ac:spMkLst>
        </pc:spChg>
        <pc:picChg chg="add mod modCrop">
          <ac:chgData name="Kinjal Agarwal" userId="5469727c062d9921" providerId="LiveId" clId="{2A4711EF-33A1-4D2A-9745-AF9A4B5EFF5F}" dt="2025-07-30T19:15:00.987" v="462" actId="1076"/>
          <ac:picMkLst>
            <pc:docMk/>
            <pc:sldMk cId="285240053" sldId="2146847067"/>
            <ac:picMk id="4" creationId="{EDCC10D5-A3D1-56FD-EB89-F096B37B8E0B}"/>
          </ac:picMkLst>
        </pc:picChg>
      </pc:sldChg>
      <pc:sldChg chg="modSp new mod">
        <pc:chgData name="Kinjal Agarwal" userId="5469727c062d9921" providerId="LiveId" clId="{2A4711EF-33A1-4D2A-9745-AF9A4B5EFF5F}" dt="2025-07-31T09:55:55.817" v="508" actId="20577"/>
        <pc:sldMkLst>
          <pc:docMk/>
          <pc:sldMk cId="1599648605" sldId="2146847068"/>
        </pc:sldMkLst>
        <pc:spChg chg="mod">
          <ac:chgData name="Kinjal Agarwal" userId="5469727c062d9921" providerId="LiveId" clId="{2A4711EF-33A1-4D2A-9745-AF9A4B5EFF5F}" dt="2025-07-31T09:55:21.559" v="500" actId="5793"/>
          <ac:spMkLst>
            <pc:docMk/>
            <pc:sldMk cId="1599648605" sldId="2146847068"/>
            <ac:spMk id="2" creationId="{D0A21110-74C0-B02D-5DDE-0C164162557C}"/>
          </ac:spMkLst>
        </pc:spChg>
        <pc:spChg chg="mod">
          <ac:chgData name="Kinjal Agarwal" userId="5469727c062d9921" providerId="LiveId" clId="{2A4711EF-33A1-4D2A-9745-AF9A4B5EFF5F}" dt="2025-07-31T09:55:55.817" v="508" actId="20577"/>
          <ac:spMkLst>
            <pc:docMk/>
            <pc:sldMk cId="1599648605" sldId="2146847068"/>
            <ac:spMk id="3" creationId="{28B9C76A-90F9-4453-A912-26FF24D996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Network Intrusion Detection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72056" y="4058588"/>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Kinjal Agarwal-Indian Institute of Technology (IIT) Patna-Electrical Department(EEE)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D1878-14AC-F0A5-0DA8-00FFDF4B9F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C6F8E65-1066-7616-A742-A6CFF9AB05F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44B161D-013E-B421-BD9C-471BC6FF712F}"/>
              </a:ext>
            </a:extLst>
          </p:cNvPr>
          <p:cNvPicPr>
            <a:picLocks noGrp="1" noChangeAspect="1"/>
          </p:cNvPicPr>
          <p:nvPr>
            <p:ph idx="1"/>
          </p:nvPr>
        </p:nvPicPr>
        <p:blipFill>
          <a:blip r:embed="rId2"/>
          <a:srcRect t="13945" r="558" b="8017"/>
          <a:stretch>
            <a:fillRect/>
          </a:stretch>
        </p:blipFill>
        <p:spPr>
          <a:xfrm>
            <a:off x="924791" y="1232452"/>
            <a:ext cx="10879282" cy="4472157"/>
          </a:xfrm>
        </p:spPr>
      </p:pic>
      <p:sp>
        <p:nvSpPr>
          <p:cNvPr id="3" name="TextBox 2">
            <a:extLst>
              <a:ext uri="{FF2B5EF4-FFF2-40B4-BE49-F238E27FC236}">
                <a16:creationId xmlns:a16="http://schemas.microsoft.com/office/drawing/2014/main" id="{3DF66AD9-4B65-AD11-65F1-A1616EE97A28}"/>
              </a:ext>
            </a:extLst>
          </p:cNvPr>
          <p:cNvSpPr txBox="1"/>
          <p:nvPr/>
        </p:nvSpPr>
        <p:spPr>
          <a:xfrm>
            <a:off x="810492" y="5791802"/>
            <a:ext cx="10162309" cy="923330"/>
          </a:xfrm>
          <a:prstGeom prst="rect">
            <a:avLst/>
          </a:prstGeom>
          <a:noFill/>
        </p:spPr>
        <p:txBody>
          <a:bodyPr wrap="square">
            <a:spAutoFit/>
          </a:bodyPr>
          <a:lstStyle/>
          <a:p>
            <a:r>
              <a:rPr lang="en-US" dirty="0"/>
              <a:t>Pipeline 2 using Snap Decision Tree Classifier achieved the highest accuracy (0.995) with hyperparameter tuning. All top pipelines were built in under 15 seconds and ranked by cross-validation accuracy.</a:t>
            </a:r>
            <a:endParaRPr lang="en-IN" dirty="0"/>
          </a:p>
        </p:txBody>
      </p:sp>
    </p:spTree>
    <p:extLst>
      <p:ext uri="{BB962C8B-B14F-4D97-AF65-F5344CB8AC3E}">
        <p14:creationId xmlns:p14="http://schemas.microsoft.com/office/powerpoint/2010/main" val="4081226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CEF8F-63C8-0886-C283-45C628AD415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E0E630-3AA0-EC23-1250-17880496046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4DA2A7F-8572-0B76-B1E6-CC7DBD99DA4B}"/>
              </a:ext>
            </a:extLst>
          </p:cNvPr>
          <p:cNvPicPr>
            <a:picLocks noGrp="1" noChangeAspect="1"/>
          </p:cNvPicPr>
          <p:nvPr>
            <p:ph idx="1"/>
          </p:nvPr>
        </p:nvPicPr>
        <p:blipFill>
          <a:blip r:embed="rId2"/>
          <a:srcRect t="13501" r="1184" b="8238"/>
          <a:stretch>
            <a:fillRect/>
          </a:stretch>
        </p:blipFill>
        <p:spPr>
          <a:xfrm>
            <a:off x="725953" y="1232452"/>
            <a:ext cx="11029616" cy="4253948"/>
          </a:xfrm>
        </p:spPr>
      </p:pic>
      <p:sp>
        <p:nvSpPr>
          <p:cNvPr id="3" name="TextBox 2">
            <a:extLst>
              <a:ext uri="{FF2B5EF4-FFF2-40B4-BE49-F238E27FC236}">
                <a16:creationId xmlns:a16="http://schemas.microsoft.com/office/drawing/2014/main" id="{152DF746-F867-8B21-C96F-86DEFA6C5229}"/>
              </a:ext>
            </a:extLst>
          </p:cNvPr>
          <p:cNvSpPr txBox="1"/>
          <p:nvPr/>
        </p:nvSpPr>
        <p:spPr>
          <a:xfrm>
            <a:off x="833870" y="5416531"/>
            <a:ext cx="10776937" cy="646331"/>
          </a:xfrm>
          <a:prstGeom prst="rect">
            <a:avLst/>
          </a:prstGeom>
          <a:noFill/>
        </p:spPr>
        <p:txBody>
          <a:bodyPr wrap="square">
            <a:spAutoFit/>
          </a:bodyPr>
          <a:lstStyle/>
          <a:p>
            <a:r>
              <a:rPr lang="en-US" dirty="0"/>
              <a:t>Metric chart compares 8 pipelines on accuracy, precision, recall, F1-score, log loss, and ROC AUC. Pipeline 2 outperforms others with highest accuracy and balanced metrics, making it the optimal model.</a:t>
            </a:r>
            <a:endParaRPr lang="en-IN" dirty="0"/>
          </a:p>
        </p:txBody>
      </p:sp>
    </p:spTree>
    <p:extLst>
      <p:ext uri="{BB962C8B-B14F-4D97-AF65-F5344CB8AC3E}">
        <p14:creationId xmlns:p14="http://schemas.microsoft.com/office/powerpoint/2010/main" val="39806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CD6DC-CF06-61D4-74B0-9FAD9F5ED93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A67870-3237-09D4-E3CA-0D22FDA5BCE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75090A2-BEE9-15CC-8433-7E24719DA0D4}"/>
              </a:ext>
            </a:extLst>
          </p:cNvPr>
          <p:cNvPicPr>
            <a:picLocks noGrp="1" noChangeAspect="1"/>
          </p:cNvPicPr>
          <p:nvPr>
            <p:ph idx="1"/>
          </p:nvPr>
        </p:nvPicPr>
        <p:blipFill>
          <a:blip r:embed="rId2"/>
          <a:srcRect t="14158" r="1500" b="6078"/>
          <a:stretch>
            <a:fillRect/>
          </a:stretch>
        </p:blipFill>
        <p:spPr>
          <a:xfrm>
            <a:off x="581192" y="1236518"/>
            <a:ext cx="10713726" cy="4384964"/>
          </a:xfrm>
        </p:spPr>
      </p:pic>
      <p:sp>
        <p:nvSpPr>
          <p:cNvPr id="3" name="TextBox 2">
            <a:extLst>
              <a:ext uri="{FF2B5EF4-FFF2-40B4-BE49-F238E27FC236}">
                <a16:creationId xmlns:a16="http://schemas.microsoft.com/office/drawing/2014/main" id="{7311B881-76FA-2122-78F2-71728DD74690}"/>
              </a:ext>
            </a:extLst>
          </p:cNvPr>
          <p:cNvSpPr txBox="1"/>
          <p:nvPr/>
        </p:nvSpPr>
        <p:spPr>
          <a:xfrm>
            <a:off x="740353" y="5712139"/>
            <a:ext cx="9806420" cy="646331"/>
          </a:xfrm>
          <a:prstGeom prst="rect">
            <a:avLst/>
          </a:prstGeom>
          <a:noFill/>
        </p:spPr>
        <p:txBody>
          <a:bodyPr wrap="square">
            <a:spAutoFit/>
          </a:bodyPr>
          <a:lstStyle/>
          <a:p>
            <a:r>
              <a:rPr lang="en-US" dirty="0"/>
              <a:t>The best model (Pipeline 2) was successfully deployed. Input data can be tested manually or via CSV to predict network intrusions in real-time using IBM Watson Studio's deployment interface</a:t>
            </a:r>
            <a:endParaRPr lang="en-IN" dirty="0"/>
          </a:p>
        </p:txBody>
      </p:sp>
    </p:spTree>
    <p:extLst>
      <p:ext uri="{BB962C8B-B14F-4D97-AF65-F5344CB8AC3E}">
        <p14:creationId xmlns:p14="http://schemas.microsoft.com/office/powerpoint/2010/main" val="2605114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83479-D6C9-2290-4310-1B35969EA7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0F98C5A-2E4E-78DF-EDE3-9939C2DECF2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DCC10D5-A3D1-56FD-EB89-F096B37B8E0B}"/>
              </a:ext>
            </a:extLst>
          </p:cNvPr>
          <p:cNvPicPr>
            <a:picLocks noGrp="1" noChangeAspect="1"/>
          </p:cNvPicPr>
          <p:nvPr>
            <p:ph idx="1"/>
          </p:nvPr>
        </p:nvPicPr>
        <p:blipFill>
          <a:blip r:embed="rId2"/>
          <a:srcRect t="12833" r="-317" b="7349"/>
          <a:stretch>
            <a:fillRect/>
          </a:stretch>
        </p:blipFill>
        <p:spPr>
          <a:xfrm>
            <a:off x="715561" y="1232452"/>
            <a:ext cx="11029616" cy="4311650"/>
          </a:xfrm>
        </p:spPr>
      </p:pic>
      <p:sp>
        <p:nvSpPr>
          <p:cNvPr id="3" name="TextBox 2">
            <a:extLst>
              <a:ext uri="{FF2B5EF4-FFF2-40B4-BE49-F238E27FC236}">
                <a16:creationId xmlns:a16="http://schemas.microsoft.com/office/drawing/2014/main" id="{9B0E048A-438F-6CD2-712E-39B500B18FC1}"/>
              </a:ext>
            </a:extLst>
          </p:cNvPr>
          <p:cNvSpPr txBox="1"/>
          <p:nvPr/>
        </p:nvSpPr>
        <p:spPr>
          <a:xfrm>
            <a:off x="823479" y="5544102"/>
            <a:ext cx="10921697" cy="646331"/>
          </a:xfrm>
          <a:prstGeom prst="rect">
            <a:avLst/>
          </a:prstGeom>
          <a:noFill/>
        </p:spPr>
        <p:txBody>
          <a:bodyPr wrap="square">
            <a:spAutoFit/>
          </a:bodyPr>
          <a:lstStyle/>
          <a:p>
            <a:r>
              <a:rPr lang="en-US" dirty="0"/>
              <a:t>The deployed model classifies 107 network records with 100% confidence into 'anomaly' and 'normal' categories, showcasing effective binary classification using IBM Watson Studio</a:t>
            </a:r>
            <a:endParaRPr lang="en-IN" dirty="0"/>
          </a:p>
        </p:txBody>
      </p:sp>
    </p:spTree>
    <p:extLst>
      <p:ext uri="{BB962C8B-B14F-4D97-AF65-F5344CB8AC3E}">
        <p14:creationId xmlns:p14="http://schemas.microsoft.com/office/powerpoint/2010/main" val="285240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proposed Network Intrusion Detection System (NIDS) using machine learning successfully classifies network traffic into normal or malicious (e.g., DoS, Probe, R2L, U2R) with high accuracy. By training on historical traffic patterns and leveraging algorithms like Random Forest, the system demonstrates robust performance in detecting anomalies across diverse network conditions.</a:t>
            </a:r>
          </a:p>
          <a:p>
            <a:r>
              <a:rPr lang="en-US" sz="2000" dirty="0"/>
              <a:t>During implementation, key challenges included handling high-dimensional categorical data, class imbalance, and ensuring model generalization. These were addressed using techniques like label encoding, resampling, and cross-validation. </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Incorporation of Additional Data Sources-Integrate real-time packet data, flow-based features, and system logs from various network layers to enhance the model's ability to detect advanced persistent threats.</a:t>
            </a:r>
          </a:p>
          <a:p>
            <a:pPr marL="305435" indent="-305435"/>
            <a:r>
              <a:rPr lang="en-US" dirty="0"/>
              <a:t>Algorithm Optimization-Apply hyperparameter tuning, feature selection, and ensemble methods (e.g., </a:t>
            </a:r>
            <a:r>
              <a:rPr lang="en-US" dirty="0" err="1"/>
              <a:t>XGBoost</a:t>
            </a:r>
            <a:r>
              <a:rPr lang="en-US" dirty="0"/>
              <a:t>, </a:t>
            </a:r>
            <a:r>
              <a:rPr lang="en-US" dirty="0" err="1"/>
              <a:t>LightGBM</a:t>
            </a:r>
            <a:r>
              <a:rPr lang="en-US" dirty="0"/>
              <a:t>) to improve detection speed and accuracy, especially for low-frequency attacks like U2R and R2L.</a:t>
            </a:r>
          </a:p>
          <a:p>
            <a:pPr marL="305435" indent="-305435"/>
            <a:r>
              <a:rPr lang="en-US" dirty="0"/>
              <a:t>Cross-Regional Deployment-Extend the system for deployment in different network infrastructures such as corporate, cloud, and IoT-based environments across cities or countries.</a:t>
            </a:r>
          </a:p>
          <a:p>
            <a:pPr marL="305435" indent="-305435"/>
            <a:r>
              <a:rPr lang="en-US" dirty="0"/>
              <a:t>Integration of Edge Computing-Use edge devices to perform lightweight intrusion detection locally, reducing latency and improving real-time responsiveness for large-scale distributed systems.</a:t>
            </a:r>
          </a:p>
          <a:p>
            <a:pPr marL="305435" indent="-305435"/>
            <a:r>
              <a:rPr lang="en-US" dirty="0"/>
              <a:t>Adoption of Advanced Techniques-Explore deep learning architectures (e.g., Autoencoders, CNNs, RNNs) and hybrid models to detect complex intrusion patterns more effectively.</a:t>
            </a:r>
          </a:p>
          <a:p>
            <a:pPr marL="305435" indent="-305435"/>
            <a:r>
              <a:rPr lang="en-US" dirty="0"/>
              <a:t>Automated Response System-Integrate the NIDS with automated network defense mechanisms to block suspicious IPs or isolate compromised systems upon detection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Cloud Documentation. Machine Learning Services on IBM </a:t>
            </a:r>
            <a:r>
              <a:rPr lang="en-IN" sz="2400" dirty="0" err="1">
                <a:solidFill>
                  <a:srgbClr val="0F0F0F"/>
                </a:solidFill>
                <a:ea typeface="+mn-lt"/>
                <a:cs typeface="+mn-lt"/>
              </a:rPr>
              <a:t>Cloud.https</a:t>
            </a:r>
            <a:r>
              <a:rPr lang="en-IN" sz="2400" dirty="0">
                <a:solidFill>
                  <a:srgbClr val="0F0F0F"/>
                </a:solidFill>
                <a:ea typeface="+mn-lt"/>
                <a:cs typeface="+mn-lt"/>
              </a:rPr>
              <a:t>://cloud.ibm.com/docs/services</a:t>
            </a:r>
          </a:p>
          <a:p>
            <a:pPr marL="305435" indent="-305435"/>
            <a:r>
              <a:rPr lang="en-IN" sz="2400" dirty="0">
                <a:solidFill>
                  <a:srgbClr val="0F0F0F"/>
                </a:solidFill>
                <a:ea typeface="+mn-lt"/>
                <a:cs typeface="+mn-lt"/>
              </a:rPr>
              <a:t>Kaggle Dataset – Sampadab17. Network Intrusion Detection </a:t>
            </a:r>
            <a:r>
              <a:rPr lang="en-IN" sz="2400" dirty="0" err="1">
                <a:solidFill>
                  <a:srgbClr val="0F0F0F"/>
                </a:solidFill>
                <a:ea typeface="+mn-lt"/>
                <a:cs typeface="+mn-lt"/>
              </a:rPr>
              <a:t>Dataset.https</a:t>
            </a:r>
            <a:r>
              <a:rPr lang="en-IN" sz="2400" dirty="0">
                <a:solidFill>
                  <a:srgbClr val="0F0F0F"/>
                </a:solidFill>
                <a:ea typeface="+mn-lt"/>
                <a:cs typeface="+mn-lt"/>
              </a:rPr>
              <a:t>://www.kaggle.com/datasets/sampadab17/network-intrusion-detection</a:t>
            </a:r>
          </a:p>
          <a:p>
            <a:pPr marL="305435" indent="-305435"/>
            <a:r>
              <a:rPr lang="en-US" sz="2400" dirty="0">
                <a:solidFill>
                  <a:srgbClr val="0F0F0F"/>
                </a:solidFill>
                <a:ea typeface="+mn-lt"/>
                <a:cs typeface="+mn-lt"/>
              </a:rPr>
              <a:t>Basic Articles on Intrusion Detection Systems and ML</a:t>
            </a:r>
          </a:p>
          <a:p>
            <a:pPr marL="0" lvl="2" indent="0">
              <a:lnSpc>
                <a:spcPct val="110000"/>
              </a:lnSpc>
              <a:buNone/>
            </a:pPr>
            <a:r>
              <a:rPr lang="en-US" sz="2400" dirty="0">
                <a:solidFill>
                  <a:srgbClr val="0F0F0F"/>
                </a:solidFill>
                <a:ea typeface="+mn-lt"/>
                <a:cs typeface="+mn-lt"/>
              </a:rPr>
              <a:t>    Introduction to Intrusion Detection Systems – </a:t>
            </a:r>
            <a:r>
              <a:rPr lang="en-US" sz="2400" dirty="0" err="1">
                <a:solidFill>
                  <a:srgbClr val="0F0F0F"/>
                </a:solidFill>
                <a:ea typeface="+mn-lt"/>
                <a:cs typeface="+mn-lt"/>
              </a:rPr>
              <a:t>GeeksforGeeks</a:t>
            </a:r>
            <a:endParaRPr lang="en-US" sz="2400" dirty="0">
              <a:solidFill>
                <a:srgbClr val="0F0F0F"/>
              </a:solidFill>
              <a:ea typeface="+mn-lt"/>
              <a:cs typeface="+mn-lt"/>
            </a:endParaRPr>
          </a:p>
          <a:p>
            <a:pPr marL="0" lvl="2" indent="0">
              <a:lnSpc>
                <a:spcPct val="110000"/>
              </a:lnSpc>
              <a:buNone/>
            </a:pPr>
            <a:r>
              <a:rPr lang="en-US" sz="2400" dirty="0">
                <a:solidFill>
                  <a:srgbClr val="0F0F0F"/>
                </a:solidFill>
                <a:ea typeface="+mn-lt"/>
                <a:cs typeface="+mn-lt"/>
              </a:rPr>
              <a:t>    Machine Learning for Cybersecurity – Towards Data Science</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BA1BE1E5-13C3-1536-D708-0984E6F4B99C}"/>
              </a:ext>
            </a:extLst>
          </p:cNvPr>
          <p:cNvPicPr>
            <a:picLocks noGrp="1" noChangeAspect="1"/>
          </p:cNvPicPr>
          <p:nvPr>
            <p:ph idx="1"/>
          </p:nvPr>
        </p:nvPicPr>
        <p:blipFill>
          <a:blip r:embed="rId2"/>
          <a:stretch>
            <a:fillRect/>
          </a:stretch>
        </p:blipFill>
        <p:spPr>
          <a:xfrm>
            <a:off x="581193" y="1301750"/>
            <a:ext cx="9241234" cy="501056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FDD2D5A-CB82-8D6D-5173-CE2DE691F94E}"/>
              </a:ext>
            </a:extLst>
          </p:cNvPr>
          <p:cNvPicPr>
            <a:picLocks noGrp="1" noChangeAspect="1"/>
          </p:cNvPicPr>
          <p:nvPr>
            <p:ph idx="1"/>
          </p:nvPr>
        </p:nvPicPr>
        <p:blipFill>
          <a:blip r:embed="rId2"/>
          <a:stretch>
            <a:fillRect/>
          </a:stretch>
        </p:blipFill>
        <p:spPr>
          <a:xfrm>
            <a:off x="659851" y="1232452"/>
            <a:ext cx="9284249" cy="5246534"/>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DAB37116-CD26-FBC0-F003-AE18B7D5E263}"/>
              </a:ext>
            </a:extLst>
          </p:cNvPr>
          <p:cNvPicPr>
            <a:picLocks noChangeAspect="1"/>
          </p:cNvPicPr>
          <p:nvPr/>
        </p:nvPicPr>
        <p:blipFill>
          <a:blip r:embed="rId2"/>
          <a:stretch>
            <a:fillRect/>
          </a:stretch>
        </p:blipFill>
        <p:spPr>
          <a:xfrm>
            <a:off x="581193" y="1232452"/>
            <a:ext cx="11316398" cy="505036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21110-74C0-B02D-5DDE-0C164162557C}"/>
              </a:ext>
            </a:extLst>
          </p:cNvPr>
          <p:cNvSpPr>
            <a:spLocks noGrp="1"/>
          </p:cNvSpPr>
          <p:nvPr>
            <p:ph type="title"/>
          </p:nvPr>
        </p:nvSpPr>
        <p:spPr/>
        <p:txBody>
          <a:bodyPr/>
          <a:lstStyle/>
          <a:p>
            <a:r>
              <a:rPr lang="en-US" dirty="0" err="1"/>
              <a:t>GitHUB</a:t>
            </a:r>
            <a:r>
              <a:rPr lang="en-US" dirty="0"/>
              <a:t> Repository </a:t>
            </a:r>
            <a:r>
              <a:rPr lang="en-US" dirty="0" err="1"/>
              <a:t>lINK</a:t>
            </a:r>
            <a:endParaRPr lang="en-IN" dirty="0"/>
          </a:p>
        </p:txBody>
      </p:sp>
      <p:sp>
        <p:nvSpPr>
          <p:cNvPr id="3" name="Content Placeholder 2">
            <a:extLst>
              <a:ext uri="{FF2B5EF4-FFF2-40B4-BE49-F238E27FC236}">
                <a16:creationId xmlns:a16="http://schemas.microsoft.com/office/drawing/2014/main" id="{28B9C76A-90F9-4453-A912-26FF24D9968C}"/>
              </a:ext>
            </a:extLst>
          </p:cNvPr>
          <p:cNvSpPr>
            <a:spLocks noGrp="1"/>
          </p:cNvSpPr>
          <p:nvPr>
            <p:ph idx="1"/>
          </p:nvPr>
        </p:nvSpPr>
        <p:spPr/>
        <p:txBody>
          <a:bodyPr anchor="t"/>
          <a:lstStyle/>
          <a:p>
            <a:endParaRPr lang="en-IN" dirty="0"/>
          </a:p>
          <a:p>
            <a:endParaRPr lang="en-IN" dirty="0"/>
          </a:p>
          <a:p>
            <a:r>
              <a:rPr lang="en-IN" dirty="0"/>
              <a:t>https://github.com/Kinjal2103/IBM-Cloud-Project</a:t>
            </a:r>
          </a:p>
        </p:txBody>
      </p:sp>
    </p:spTree>
    <p:extLst>
      <p:ext uri="{BB962C8B-B14F-4D97-AF65-F5344CB8AC3E}">
        <p14:creationId xmlns:p14="http://schemas.microsoft.com/office/powerpoint/2010/main" val="1599648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t>Currently, cyber threats are increasing rapidly with the expansion of internet-based services and digital communication. It is important to identify and stop malicious activities in a network at the right time as it prevents data breaches and system failures. Eventually, ensuring secure communication becomes a major concern. The crucial part is detecting and classifying various types of cyber-attacks such as DoS, Probe, R2L, and U2R in real-time using machine learning. This helps in building a robust network intrusion detection system (NIDS) that can enhance cybersecurity and provide early warnings of threats.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detecting and classifying network intrusions to ensure secure and reliable data communication. This involves leveraging machine learning techniques to identify abnormal network behavior and various types of cyber-attacks.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latin typeface="Calibri"/>
                <a:ea typeface="+mn-lt"/>
                <a:cs typeface="+mn-lt"/>
              </a:rPr>
              <a:t>Utilize the Kaggle network intrusion detection dataset containing labeled network traffic data.</a:t>
            </a:r>
          </a:p>
          <a:p>
            <a:pPr marL="629920" lvl="1" indent="-305435"/>
            <a:r>
              <a:rPr lang="en-US" sz="1200" dirty="0">
                <a:latin typeface="Calibri"/>
                <a:ea typeface="+mn-lt"/>
                <a:cs typeface="+mn-lt"/>
              </a:rPr>
              <a:t>The dataset includes a wide range of features such as protocol type, service, flag, source and destination bytes, and a class label (normal or various types of attacks).</a:t>
            </a:r>
            <a:r>
              <a:rPr lang="en-IN" sz="1200" dirty="0">
                <a:latin typeface="Calibri"/>
                <a:ea typeface="+mn-lt"/>
                <a:cs typeface="+mn-lt"/>
              </a:rPr>
              <a:t>.</a:t>
            </a:r>
            <a:endParaRPr lang="en-IN" sz="1200"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dirty="0">
                <a:latin typeface="Calibri"/>
                <a:ea typeface="+mn-lt"/>
                <a:cs typeface="+mn-lt"/>
              </a:rPr>
              <a:t>Handle missing values, convert categorical variables into numerical using encoding techniques, and normalize numerical features.</a:t>
            </a:r>
          </a:p>
          <a:p>
            <a:pPr marL="629920" lvl="1" indent="-305435"/>
            <a:r>
              <a:rPr lang="en-US" sz="1200" dirty="0">
                <a:latin typeface="Calibri"/>
                <a:ea typeface="+mn-lt"/>
                <a:cs typeface="+mn-lt"/>
              </a:rPr>
              <a:t>Apply feature engineering techniques to enhance model performance by selecting the most relevant features.</a:t>
            </a:r>
            <a:endParaRPr lang="en-IN" sz="1200"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dirty="0">
                <a:latin typeface="Calibri"/>
                <a:ea typeface="+mn-lt"/>
                <a:cs typeface="+mn-lt"/>
              </a:rPr>
              <a:t>Use IBM Watson </a:t>
            </a:r>
            <a:r>
              <a:rPr lang="en-US" sz="1200" dirty="0" err="1">
                <a:latin typeface="Calibri"/>
                <a:ea typeface="+mn-lt"/>
                <a:cs typeface="+mn-lt"/>
              </a:rPr>
              <a:t>AutoAI</a:t>
            </a:r>
            <a:r>
              <a:rPr lang="en-US" sz="1200" dirty="0">
                <a:latin typeface="Calibri"/>
                <a:ea typeface="+mn-lt"/>
                <a:cs typeface="+mn-lt"/>
              </a:rPr>
              <a:t> on IBM Cloud Lite to automate model training and evaluation.</a:t>
            </a:r>
          </a:p>
          <a:p>
            <a:pPr marL="629920" lvl="1" indent="-305435"/>
            <a:r>
              <a:rPr lang="en-US" sz="1200" dirty="0">
                <a:latin typeface="Calibri"/>
                <a:ea typeface="+mn-lt"/>
                <a:cs typeface="+mn-lt"/>
              </a:rPr>
              <a:t>Multiple pipelines were generated and tested using different classifiers like Snap Decision Tree and Decision Tree</a:t>
            </a:r>
            <a:r>
              <a:rPr lang="en-IN" sz="1200" dirty="0">
                <a:latin typeface="Calibri"/>
                <a:ea typeface="+mn-lt"/>
                <a:cs typeface="+mn-lt"/>
              </a:rPr>
              <a:t>.</a:t>
            </a:r>
            <a:endParaRPr lang="en-IN" sz="1200"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latin typeface="Calibri"/>
                <a:ea typeface="+mn-lt"/>
                <a:cs typeface="+mn-lt"/>
              </a:rPr>
              <a:t>The trained model is deployed via IBM Watson Machine Learning services.</a:t>
            </a:r>
          </a:p>
          <a:p>
            <a:pPr marL="629920" lvl="1" indent="-305435"/>
            <a:r>
              <a:rPr lang="en-US" sz="1200" dirty="0">
                <a:latin typeface="Calibri"/>
                <a:ea typeface="+mn-lt"/>
                <a:cs typeface="+mn-lt"/>
              </a:rPr>
              <a:t>The platform provides a scalable, secure, and real-time environment to integrate the model into intrusion monitoring systems.</a:t>
            </a:r>
          </a:p>
          <a:p>
            <a:pPr marL="629920" lvl="1" indent="-305435"/>
            <a:r>
              <a:rPr lang="en-US" sz="1200" dirty="0">
                <a:latin typeface="Calibri"/>
                <a:ea typeface="+mn-lt"/>
                <a:cs typeface="+mn-lt"/>
              </a:rPr>
              <a:t>Outputs can be integrated into network dashboards to alert administrators about suspicious activity</a:t>
            </a:r>
            <a:r>
              <a:rPr lang="en-IN" sz="1200" dirty="0">
                <a:latin typeface="Calibri"/>
                <a:ea typeface="+mn-lt"/>
                <a:cs typeface="+mn-lt"/>
              </a:rPr>
              <a:t>.</a:t>
            </a:r>
            <a:endParaRPr lang="en-IN" sz="1200"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dirty="0">
                <a:latin typeface="Calibri"/>
                <a:ea typeface="+mn-lt"/>
                <a:cs typeface="+mn-lt"/>
              </a:rPr>
              <a:t>Evaluation was visualized using pipeline comparison charts and automated experiment logs within IBM Watson Studio.</a:t>
            </a:r>
          </a:p>
          <a:p>
            <a:pPr marL="629920" lvl="1" indent="-305435"/>
            <a:r>
              <a:rPr lang="en-US" sz="1200" dirty="0">
                <a:latin typeface="Calibri"/>
                <a:ea typeface="+mn-lt"/>
                <a:cs typeface="+mn-lt"/>
              </a:rPr>
              <a:t>Further improvements can be made by analyzing false positives and retraining with updated datasets.</a:t>
            </a:r>
            <a:endParaRPr lang="en-IN" sz="1200" dirty="0"/>
          </a:p>
          <a:p>
            <a:pPr marL="0" indent="0">
              <a:buNone/>
            </a:pPr>
            <a:endParaRPr lang="en-IN" dirty="0"/>
          </a:p>
        </p:txBody>
      </p:sp>
      <p:sp>
        <p:nvSpPr>
          <p:cNvPr id="6" name="Rectangle 3">
            <a:extLst>
              <a:ext uri="{FF2B5EF4-FFF2-40B4-BE49-F238E27FC236}">
                <a16:creationId xmlns:a16="http://schemas.microsoft.com/office/drawing/2014/main" id="{78521051-6EE3-C3E5-7C05-60932F0EFA17}"/>
              </a:ext>
            </a:extLst>
          </p:cNvPr>
          <p:cNvSpPr>
            <a:spLocks noChangeArrowheads="1"/>
          </p:cNvSpPr>
          <p:nvPr/>
        </p:nvSpPr>
        <p:spPr bwMode="auto">
          <a:xfrm>
            <a:off x="152400" y="-322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9"/>
            <a:ext cx="11029615" cy="5325918"/>
          </a:xfrm>
        </p:spPr>
        <p:txBody>
          <a:bodyPr>
            <a:normAutofit/>
          </a:bodyPr>
          <a:lstStyle/>
          <a:p>
            <a:pPr marL="0" indent="0">
              <a:buNone/>
            </a:pPr>
            <a:r>
              <a:rPr lang="en-US" sz="2000" dirty="0"/>
              <a:t>It outlines the overall strategy and methodology for developing and implementing the </a:t>
            </a:r>
            <a:r>
              <a:rPr lang="en-US" sz="2000" b="1" dirty="0"/>
              <a:t>Network Intrusion Detection System (NIDS)</a:t>
            </a:r>
            <a:r>
              <a:rPr lang="en-US" sz="2000" dirty="0"/>
              <a:t>. The goal is to create a machine learning-based model capable of identifying and classifying cyberattacks in network traffic using IBM Cloud services</a:t>
            </a:r>
            <a:endParaRPr lang="en-US" dirty="0"/>
          </a:p>
          <a:p>
            <a:pPr marL="305435" indent="-305435"/>
            <a:r>
              <a:rPr lang="en-IN" b="1" dirty="0"/>
              <a:t>System requirements</a:t>
            </a:r>
          </a:p>
          <a:p>
            <a:pPr>
              <a:buFont typeface="Arial" panose="020B0604020202020204" pitchFamily="34" charset="0"/>
              <a:buChar char="•"/>
            </a:pPr>
            <a:r>
              <a:rPr lang="en-IN" dirty="0"/>
              <a:t>Platform: IBM Watson Studio (IBM Cloud Lite account)</a:t>
            </a:r>
          </a:p>
          <a:p>
            <a:pPr>
              <a:buFont typeface="Arial" panose="020B0604020202020204" pitchFamily="34" charset="0"/>
              <a:buChar char="•"/>
            </a:pPr>
            <a:r>
              <a:rPr lang="en-IN" dirty="0"/>
              <a:t>Processor: Minimum 2 GHz dual-core</a:t>
            </a:r>
          </a:p>
          <a:p>
            <a:pPr>
              <a:buFont typeface="Arial" panose="020B0604020202020204" pitchFamily="34" charset="0"/>
              <a:buChar char="•"/>
            </a:pPr>
            <a:r>
              <a:rPr lang="en-IN" dirty="0"/>
              <a:t>RAM: 8 GB (Recommended)</a:t>
            </a:r>
          </a:p>
          <a:p>
            <a:pPr marL="305435" indent="-305435"/>
            <a:r>
              <a:rPr lang="en-IN" b="1" dirty="0"/>
              <a:t>Library required to build the model</a:t>
            </a:r>
          </a:p>
          <a:p>
            <a:pPr>
              <a:buFont typeface="Arial" panose="020B0604020202020204" pitchFamily="34" charset="0"/>
              <a:buChar char="•"/>
            </a:pPr>
            <a:r>
              <a:rPr lang="en-IN" dirty="0"/>
              <a:t>IBM Cloud Platform Services:</a:t>
            </a:r>
          </a:p>
          <a:p>
            <a:pPr>
              <a:buFont typeface="Arial" panose="020B0604020202020204" pitchFamily="34" charset="0"/>
              <a:buChar char="•"/>
            </a:pPr>
            <a:r>
              <a:rPr lang="en-IN" dirty="0"/>
              <a:t>IBM Cloud Lite account (free tier sufficient for initial experimentation)</a:t>
            </a:r>
          </a:p>
          <a:p>
            <a:pPr>
              <a:buFont typeface="Arial" panose="020B0604020202020204" pitchFamily="34" charset="0"/>
              <a:buChar char="•"/>
            </a:pPr>
            <a:r>
              <a:rPr lang="en-IN" dirty="0"/>
              <a:t>Watson Studio / Watsonx.ai Studio – for automated ML pipeline generation, model training, evaluation</a:t>
            </a:r>
          </a:p>
          <a:p>
            <a:pPr>
              <a:buFont typeface="Arial" panose="020B0604020202020204" pitchFamily="34" charset="0"/>
              <a:buChar char="•"/>
            </a:pPr>
            <a:r>
              <a:rPr lang="en-IN" dirty="0"/>
              <a:t>Watson Machine Learning – for model deployment and endpoint creation</a:t>
            </a:r>
          </a:p>
          <a:p>
            <a:pPr>
              <a:buFont typeface="Arial" panose="020B0604020202020204" pitchFamily="34" charset="0"/>
              <a:buChar char="•"/>
            </a:pPr>
            <a:r>
              <a:rPr lang="en-IN" dirty="0"/>
              <a:t>Cloud Object Storage – for storing datasets and results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b="1" dirty="0">
                <a:ea typeface="+mn-lt"/>
                <a:cs typeface="+mn-lt"/>
              </a:rPr>
              <a:t>Algorithm Selection:</a:t>
            </a:r>
            <a:endParaRPr lang="en-IN" sz="1400" dirty="0"/>
          </a:p>
          <a:p>
            <a:pPr marL="629920" lvl="1" indent="-305435">
              <a:buFont typeface="Arial" panose="020B0604020202020204" pitchFamily="34" charset="0"/>
              <a:buChar char="•"/>
            </a:pPr>
            <a:r>
              <a:rPr lang="en-IN" dirty="0">
                <a:ea typeface="+mn-lt"/>
                <a:cs typeface="+mn-lt"/>
              </a:rPr>
              <a:t>Chosen Algorithm: Snap Decision Tree Classifier. </a:t>
            </a:r>
          </a:p>
          <a:p>
            <a:pPr marL="629920" lvl="1" indent="-305435">
              <a:buFont typeface="Arial" panose="020B0604020202020204" pitchFamily="34" charset="0"/>
              <a:buChar char="•"/>
            </a:pPr>
            <a:r>
              <a:rPr lang="en-IN" dirty="0">
                <a:ea typeface="+mn-lt"/>
                <a:cs typeface="+mn-lt"/>
              </a:rPr>
              <a:t>Handles high-dimensional data well, resistant to overfitting, interpretable, and effective for tabular classification tasks like intrusion detection.</a:t>
            </a:r>
            <a:endParaRPr lang="en-IN" dirty="0"/>
          </a:p>
          <a:p>
            <a:pPr marL="305435" indent="-305435"/>
            <a:r>
              <a:rPr lang="en-IN" sz="1400" b="1" dirty="0">
                <a:ea typeface="+mn-lt"/>
                <a:cs typeface="+mn-lt"/>
              </a:rPr>
              <a:t>Data Input:</a:t>
            </a:r>
            <a:endParaRPr lang="en-IN" sz="1400" dirty="0"/>
          </a:p>
          <a:p>
            <a:pPr marL="629920" lvl="1" indent="-305435">
              <a:buFont typeface="Arial" panose="020B0604020202020204" pitchFamily="34" charset="0"/>
              <a:buChar char="•"/>
            </a:pPr>
            <a:r>
              <a:rPr lang="en-US" dirty="0">
                <a:ea typeface="+mn-lt"/>
                <a:cs typeface="+mn-lt"/>
              </a:rPr>
              <a:t>Features: Network traffic attributes such as duration, </a:t>
            </a:r>
            <a:r>
              <a:rPr lang="en-US" dirty="0" err="1">
                <a:ea typeface="+mn-lt"/>
                <a:cs typeface="+mn-lt"/>
              </a:rPr>
              <a:t>protocol_type</a:t>
            </a:r>
            <a:r>
              <a:rPr lang="en-US" dirty="0">
                <a:ea typeface="+mn-lt"/>
                <a:cs typeface="+mn-lt"/>
              </a:rPr>
              <a:t>, service, flag, </a:t>
            </a:r>
            <a:r>
              <a:rPr lang="en-US" dirty="0" err="1">
                <a:ea typeface="+mn-lt"/>
                <a:cs typeface="+mn-lt"/>
              </a:rPr>
              <a:t>src_bytes</a:t>
            </a:r>
            <a:r>
              <a:rPr lang="en-US" dirty="0">
                <a:ea typeface="+mn-lt"/>
                <a:cs typeface="+mn-lt"/>
              </a:rPr>
              <a:t>, etc.</a:t>
            </a:r>
          </a:p>
          <a:p>
            <a:pPr marL="629920" lvl="1" indent="-305435">
              <a:buFont typeface="Arial" panose="020B0604020202020204" pitchFamily="34" charset="0"/>
              <a:buChar char="•"/>
            </a:pPr>
            <a:r>
              <a:rPr lang="en-US" dirty="0">
                <a:ea typeface="+mn-lt"/>
                <a:cs typeface="+mn-lt"/>
              </a:rPr>
              <a:t>Target: class (categorical – normal or anomaly)</a:t>
            </a:r>
            <a:endParaRPr lang="en-IN" dirty="0"/>
          </a:p>
          <a:p>
            <a:pPr marL="305435" indent="-305435"/>
            <a:r>
              <a:rPr lang="en-IN" sz="1400" b="1" dirty="0">
                <a:ea typeface="+mn-lt"/>
                <a:cs typeface="+mn-lt"/>
              </a:rPr>
              <a:t>Training Process:</a:t>
            </a:r>
            <a:endParaRPr lang="en-IN" sz="1400" dirty="0"/>
          </a:p>
          <a:p>
            <a:pPr marL="629920" lvl="1" indent="-305435">
              <a:buFont typeface="Arial" panose="020B0604020202020204" pitchFamily="34" charset="0"/>
              <a:buChar char="•"/>
            </a:pPr>
            <a:r>
              <a:rPr lang="en-IN" dirty="0">
                <a:ea typeface="+mn-lt"/>
                <a:cs typeface="+mn-lt"/>
              </a:rPr>
              <a:t>Preprocessing: Label encoding for categorical columns like </a:t>
            </a:r>
            <a:r>
              <a:rPr lang="en-IN" dirty="0" err="1">
                <a:ea typeface="+mn-lt"/>
                <a:cs typeface="+mn-lt"/>
              </a:rPr>
              <a:t>protocol_type</a:t>
            </a:r>
            <a:r>
              <a:rPr lang="en-IN" dirty="0">
                <a:ea typeface="+mn-lt"/>
                <a:cs typeface="+mn-lt"/>
              </a:rPr>
              <a:t>, service, and flag.</a:t>
            </a:r>
          </a:p>
          <a:p>
            <a:pPr marL="629920" lvl="1" indent="-305435">
              <a:buFont typeface="Arial" panose="020B0604020202020204" pitchFamily="34" charset="0"/>
              <a:buChar char="•"/>
            </a:pPr>
            <a:r>
              <a:rPr lang="en-IN" dirty="0">
                <a:ea typeface="+mn-lt"/>
                <a:cs typeface="+mn-lt"/>
              </a:rPr>
              <a:t>Splitting: Train-test split </a:t>
            </a:r>
          </a:p>
          <a:p>
            <a:pPr marL="629920" lvl="1" indent="-305435">
              <a:buFont typeface="Arial" panose="020B0604020202020204" pitchFamily="34" charset="0"/>
              <a:buChar char="•"/>
            </a:pPr>
            <a:r>
              <a:rPr lang="en-IN" dirty="0">
                <a:ea typeface="+mn-lt"/>
                <a:cs typeface="+mn-lt"/>
              </a:rPr>
              <a:t>Validation: Used cross-validation and hyperparameter tuning (grid search).</a:t>
            </a:r>
            <a:endParaRPr lang="en-IN" dirty="0"/>
          </a:p>
          <a:p>
            <a:pPr marL="305435" indent="-305435"/>
            <a:r>
              <a:rPr lang="en-IN" sz="1400" b="1" dirty="0">
                <a:ea typeface="+mn-lt"/>
                <a:cs typeface="+mn-lt"/>
              </a:rPr>
              <a:t>Prediction Process:</a:t>
            </a:r>
            <a:endParaRPr lang="en-IN" sz="1400" dirty="0"/>
          </a:p>
          <a:p>
            <a:pPr marL="629920" lvl="1" indent="-305435">
              <a:buFont typeface="Arial" panose="020B0604020202020204" pitchFamily="34" charset="0"/>
              <a:buChar char="•"/>
            </a:pPr>
            <a:r>
              <a:rPr lang="en-US" dirty="0">
                <a:ea typeface="+mn-lt"/>
                <a:cs typeface="+mn-lt"/>
              </a:rPr>
              <a:t>The trained model predicts whether incoming traffic is normal or anomaly based on input feature patterns.</a:t>
            </a:r>
          </a:p>
          <a:p>
            <a:pPr marL="629920" lvl="1" indent="-305435">
              <a:buFont typeface="Arial" panose="020B0604020202020204" pitchFamily="34" charset="0"/>
              <a:buChar char="•"/>
            </a:pPr>
            <a:r>
              <a:rPr lang="en-US" dirty="0">
                <a:ea typeface="+mn-lt"/>
                <a:cs typeface="+mn-lt"/>
              </a:rPr>
              <a:t>Can be deployed for real-time detection in networks.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0661772" cy="503189"/>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a:extLst>
              <a:ext uri="{FF2B5EF4-FFF2-40B4-BE49-F238E27FC236}">
                <a16:creationId xmlns:a16="http://schemas.microsoft.com/office/drawing/2014/main" id="{385C7AE4-387C-CBF5-769B-B03A7F295704}"/>
              </a:ext>
            </a:extLst>
          </p:cNvPr>
          <p:cNvPicPr>
            <a:picLocks noGrp="1" noChangeAspect="1"/>
          </p:cNvPicPr>
          <p:nvPr>
            <p:ph idx="1"/>
          </p:nvPr>
        </p:nvPicPr>
        <p:blipFill>
          <a:blip r:embed="rId2"/>
          <a:srcRect t="14834" r="1052" b="6237"/>
          <a:stretch>
            <a:fillRect/>
          </a:stretch>
        </p:blipFill>
        <p:spPr>
          <a:xfrm>
            <a:off x="581191" y="1518022"/>
            <a:ext cx="7482153" cy="3999551"/>
          </a:xfrm>
        </p:spPr>
      </p:pic>
      <p:sp>
        <p:nvSpPr>
          <p:cNvPr id="3" name="TextBox 2">
            <a:extLst>
              <a:ext uri="{FF2B5EF4-FFF2-40B4-BE49-F238E27FC236}">
                <a16:creationId xmlns:a16="http://schemas.microsoft.com/office/drawing/2014/main" id="{3C9393A8-4286-B99B-DB6A-2D0367697868}"/>
              </a:ext>
            </a:extLst>
          </p:cNvPr>
          <p:cNvSpPr txBox="1"/>
          <p:nvPr/>
        </p:nvSpPr>
        <p:spPr>
          <a:xfrm>
            <a:off x="8063344" y="1518022"/>
            <a:ext cx="3938156" cy="4185761"/>
          </a:xfrm>
          <a:prstGeom prst="rect">
            <a:avLst/>
          </a:prstGeom>
          <a:noFill/>
        </p:spPr>
        <p:txBody>
          <a:bodyPr wrap="square">
            <a:spAutoFit/>
          </a:bodyPr>
          <a:lstStyle/>
          <a:p>
            <a:r>
              <a:rPr lang="en-US" sz="1400" b="1" dirty="0"/>
              <a:t>This shows the steps of the automated pipeline training process:</a:t>
            </a:r>
          </a:p>
          <a:p>
            <a:pPr marL="285750" indent="-285750">
              <a:buFont typeface="Arial" panose="020B0604020202020204" pitchFamily="34" charset="0"/>
              <a:buChar char="•"/>
            </a:pPr>
            <a:r>
              <a:rPr lang="en-US" sz="1400" dirty="0"/>
              <a:t>Read dataset: </a:t>
            </a:r>
            <a:r>
              <a:rPr lang="en-US" sz="1400" dirty="0" err="1"/>
              <a:t>AutoAI</a:t>
            </a:r>
            <a:r>
              <a:rPr lang="en-US" sz="1400" dirty="0"/>
              <a:t> successfully loaded the dataset (train_data.csv).</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Split holdout data: The dataset was split into training and holdout sets (typically 90% train / 10%).</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Read training data: The training data was loaded and analyzed.</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Preprocessing :It is "Setting default preprocessor parameters.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Model selection: Once preprocessing is done, </a:t>
            </a:r>
            <a:r>
              <a:rPr lang="en-US" sz="1400" dirty="0" err="1"/>
              <a:t>AutoAI</a:t>
            </a:r>
            <a:r>
              <a:rPr lang="en-US" sz="1400" dirty="0"/>
              <a:t> will try different models (e.g., </a:t>
            </a:r>
            <a:r>
              <a:rPr lang="en-US" sz="1400" dirty="0" err="1"/>
              <a:t>XGBoost</a:t>
            </a:r>
            <a:r>
              <a:rPr lang="en-US" sz="1400" dirty="0"/>
              <a:t>, </a:t>
            </a:r>
            <a:r>
              <a:rPr lang="en-US" sz="1400" dirty="0" err="1"/>
              <a:t>LightGBM</a:t>
            </a:r>
            <a:r>
              <a:rPr lang="en-US" sz="1400" dirty="0"/>
              <a:t>, Logistic Regression) and rank them based on performance</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401ED-DFD3-B2B4-BC60-DABF0D4F7C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F93EAF2-FF49-5A14-79EF-8F1618F6A2A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8D74C5E-370A-BB19-EAAA-DB1F4CBD8004}"/>
              </a:ext>
            </a:extLst>
          </p:cNvPr>
          <p:cNvPicPr>
            <a:picLocks noGrp="1" noChangeAspect="1"/>
          </p:cNvPicPr>
          <p:nvPr>
            <p:ph idx="1"/>
          </p:nvPr>
        </p:nvPicPr>
        <p:blipFill>
          <a:blip r:embed="rId2"/>
          <a:srcRect t="14167" r="3435" b="6238"/>
          <a:stretch>
            <a:fillRect/>
          </a:stretch>
        </p:blipFill>
        <p:spPr>
          <a:xfrm>
            <a:off x="581192" y="1232452"/>
            <a:ext cx="9217435" cy="4549354"/>
          </a:xfrm>
        </p:spPr>
      </p:pic>
      <p:sp>
        <p:nvSpPr>
          <p:cNvPr id="3" name="TextBox 2">
            <a:extLst>
              <a:ext uri="{FF2B5EF4-FFF2-40B4-BE49-F238E27FC236}">
                <a16:creationId xmlns:a16="http://schemas.microsoft.com/office/drawing/2014/main" id="{76734892-6216-79E9-A871-7D32C91C450D}"/>
              </a:ext>
            </a:extLst>
          </p:cNvPr>
          <p:cNvSpPr txBox="1"/>
          <p:nvPr/>
        </p:nvSpPr>
        <p:spPr>
          <a:xfrm>
            <a:off x="9947563" y="1720840"/>
            <a:ext cx="2244437" cy="3416320"/>
          </a:xfrm>
          <a:prstGeom prst="rect">
            <a:avLst/>
          </a:prstGeom>
          <a:noFill/>
        </p:spPr>
        <p:txBody>
          <a:bodyPr wrap="square">
            <a:spAutoFit/>
          </a:bodyPr>
          <a:lstStyle/>
          <a:p>
            <a:r>
              <a:rPr lang="en-US" dirty="0" err="1"/>
              <a:t>AutoAI</a:t>
            </a:r>
            <a:r>
              <a:rPr lang="en-US" dirty="0"/>
              <a:t> in IBM Watson Studio generated 8 pipelines for predicting the "class" label using preprocessing, model tuning, and feature engineering. The best-performing model was selected based on accuracy within 3 minutes.</a:t>
            </a:r>
            <a:endParaRPr lang="en-IN" dirty="0"/>
          </a:p>
        </p:txBody>
      </p:sp>
    </p:spTree>
    <p:extLst>
      <p:ext uri="{BB962C8B-B14F-4D97-AF65-F5344CB8AC3E}">
        <p14:creationId xmlns:p14="http://schemas.microsoft.com/office/powerpoint/2010/main" val="3083102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764E-1505-ED6C-9E02-95E236BB99A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EC3492-72C6-3880-2029-78C377DA7E9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96DB05D2-EEFF-4049-D47A-FD52C42322F7}"/>
              </a:ext>
            </a:extLst>
          </p:cNvPr>
          <p:cNvPicPr>
            <a:picLocks noGrp="1" noChangeAspect="1"/>
          </p:cNvPicPr>
          <p:nvPr>
            <p:ph idx="1"/>
          </p:nvPr>
        </p:nvPicPr>
        <p:blipFill>
          <a:blip r:embed="rId2"/>
          <a:srcRect t="13945" b="6682"/>
          <a:stretch>
            <a:fillRect/>
          </a:stretch>
        </p:blipFill>
        <p:spPr>
          <a:xfrm>
            <a:off x="593827" y="1350819"/>
            <a:ext cx="11314156" cy="4322618"/>
          </a:xfrm>
        </p:spPr>
      </p:pic>
      <p:sp>
        <p:nvSpPr>
          <p:cNvPr id="3" name="Rectangle 2">
            <a:extLst>
              <a:ext uri="{FF2B5EF4-FFF2-40B4-BE49-F238E27FC236}">
                <a16:creationId xmlns:a16="http://schemas.microsoft.com/office/drawing/2014/main" id="{10CE3B7E-4625-92CD-7775-99659A0F9232}"/>
              </a:ext>
            </a:extLst>
          </p:cNvPr>
          <p:cNvSpPr>
            <a:spLocks noChangeArrowheads="1"/>
          </p:cNvSpPr>
          <p:nvPr/>
        </p:nvSpPr>
        <p:spPr bwMode="auto">
          <a:xfrm>
            <a:off x="436418" y="5791804"/>
            <a:ext cx="114715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Relationship Map shows 8 ML pipelines built from top algorithms and feature transformers using </a:t>
            </a:r>
            <a:r>
              <a:rPr kumimoji="0" lang="en-US" altLang="en-US" sz="1800" b="0" i="0" u="none" strike="noStrike" cap="none" normalizeH="0" baseline="0" dirty="0" err="1">
                <a:ln>
                  <a:noFill/>
                </a:ln>
                <a:solidFill>
                  <a:schemeClr val="tx1"/>
                </a:solidFill>
                <a:effectLst/>
                <a:latin typeface="Arial" panose="020B0604020202020204" pitchFamily="34" charset="0"/>
              </a:rPr>
              <a:t>AutoAI</a:t>
            </a:r>
            <a:r>
              <a:rPr kumimoji="0" lang="en-US" altLang="en-US" sz="1800" b="0" i="0" u="none" strike="noStrike" cap="none" normalizeH="0" baseline="0" dirty="0">
                <a:ln>
                  <a:noFill/>
                </a:ln>
                <a:solidFill>
                  <a:schemeClr val="tx1"/>
                </a:solidFill>
                <a:effectLst/>
                <a:latin typeface="Arial" panose="020B0604020202020204" pitchFamily="34" charset="0"/>
              </a:rPr>
              <a:t>. Pipelines are ranked by accuracy, and the best model is highlighted.</a:t>
            </a:r>
          </a:p>
        </p:txBody>
      </p:sp>
    </p:spTree>
    <p:extLst>
      <p:ext uri="{BB962C8B-B14F-4D97-AF65-F5344CB8AC3E}">
        <p14:creationId xmlns:p14="http://schemas.microsoft.com/office/powerpoint/2010/main" val="130497245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323</TotalTime>
  <Words>1338</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 Network Intrusion Detection </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GitHUB Repository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Kinjal Agarwal</cp:lastModifiedBy>
  <cp:revision>25</cp:revision>
  <dcterms:created xsi:type="dcterms:W3CDTF">2021-05-26T16:50:10Z</dcterms:created>
  <dcterms:modified xsi:type="dcterms:W3CDTF">2025-07-31T09:56:01Z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