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9" r:id="rId5"/>
    <p:sldId id="260" r:id="rId6"/>
    <p:sldId id="262" r:id="rId7"/>
    <p:sldId id="261" r:id="rId8"/>
    <p:sldId id="264" r:id="rId9"/>
    <p:sldId id="263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stanfordmlgroup.github.io/competitions/mura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stanfordmlgroup.github.io/competitions/mur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20B75-7C89-46D1-AE90-895BCC3ACF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6DD46B81-4E6F-4A65-8201-362C07F39D9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Problem Statement</a:t>
          </a:r>
          <a:endParaRPr lang="en-US" dirty="0"/>
        </a:p>
      </dgm:t>
    </dgm:pt>
    <dgm:pt modelId="{7D11F471-10BB-461F-A998-66A171CC0FF3}" type="parTrans" cxnId="{C79AA862-620E-4044-B66F-A3AEA7B936BC}">
      <dgm:prSet/>
      <dgm:spPr/>
      <dgm:t>
        <a:bodyPr/>
        <a:lstStyle/>
        <a:p>
          <a:endParaRPr lang="en-US"/>
        </a:p>
      </dgm:t>
    </dgm:pt>
    <dgm:pt modelId="{AEFF28EF-A398-4056-B808-2897EE011A2A}" type="sibTrans" cxnId="{C79AA862-620E-4044-B66F-A3AEA7B936BC}">
      <dgm:prSet/>
      <dgm:spPr/>
      <dgm:t>
        <a:bodyPr/>
        <a:lstStyle/>
        <a:p>
          <a:endParaRPr lang="en-US"/>
        </a:p>
      </dgm:t>
    </dgm:pt>
    <dgm:pt modelId="{6D15F4F1-4B1B-4616-848B-25A4A3A02E3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Purpose of this Project</a:t>
          </a:r>
          <a:endParaRPr lang="en-US"/>
        </a:p>
      </dgm:t>
    </dgm:pt>
    <dgm:pt modelId="{CD54D9FB-B937-4C47-B54A-4F18BC38E954}" type="parTrans" cxnId="{407D1CC4-E1EF-486A-B82B-749F2066544D}">
      <dgm:prSet/>
      <dgm:spPr/>
      <dgm:t>
        <a:bodyPr/>
        <a:lstStyle/>
        <a:p>
          <a:endParaRPr lang="en-US"/>
        </a:p>
      </dgm:t>
    </dgm:pt>
    <dgm:pt modelId="{DC0A417C-E85F-46DD-BBA9-92032020C82D}" type="sibTrans" cxnId="{407D1CC4-E1EF-486A-B82B-749F2066544D}">
      <dgm:prSet/>
      <dgm:spPr/>
      <dgm:t>
        <a:bodyPr/>
        <a:lstStyle/>
        <a:p>
          <a:endParaRPr lang="en-US"/>
        </a:p>
      </dgm:t>
    </dgm:pt>
    <dgm:pt modelId="{6537D506-D3F3-44C9-B9C6-C0C0B50271B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Steps to resolve this problem </a:t>
          </a:r>
          <a:endParaRPr lang="en-US"/>
        </a:p>
      </dgm:t>
    </dgm:pt>
    <dgm:pt modelId="{31346BF0-4D7E-4F4E-9951-E1081D310E96}" type="parTrans" cxnId="{7BC8B8FA-6BA6-4751-9F3F-C3664FB91678}">
      <dgm:prSet/>
      <dgm:spPr/>
      <dgm:t>
        <a:bodyPr/>
        <a:lstStyle/>
        <a:p>
          <a:endParaRPr lang="en-US"/>
        </a:p>
      </dgm:t>
    </dgm:pt>
    <dgm:pt modelId="{B469682F-0C31-4B05-8071-4CA26E7F381E}" type="sibTrans" cxnId="{7BC8B8FA-6BA6-4751-9F3F-C3664FB91678}">
      <dgm:prSet/>
      <dgm:spPr/>
      <dgm:t>
        <a:bodyPr/>
        <a:lstStyle/>
        <a:p>
          <a:endParaRPr lang="en-US"/>
        </a:p>
      </dgm:t>
    </dgm:pt>
    <dgm:pt modelId="{25693A67-4AE6-45CB-92B9-9016F7C9B40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Dataset and Source</a:t>
          </a:r>
          <a:endParaRPr lang="en-US"/>
        </a:p>
      </dgm:t>
    </dgm:pt>
    <dgm:pt modelId="{70A9EA53-BFED-4DA8-ACF1-470AAC1FAAA3}" type="parTrans" cxnId="{9E88A897-F464-4F21-AB67-95A6776006D1}">
      <dgm:prSet/>
      <dgm:spPr/>
      <dgm:t>
        <a:bodyPr/>
        <a:lstStyle/>
        <a:p>
          <a:endParaRPr lang="en-US"/>
        </a:p>
      </dgm:t>
    </dgm:pt>
    <dgm:pt modelId="{7BA5AFFF-8758-4FFF-A350-586ACB7E5B1B}" type="sibTrans" cxnId="{9E88A897-F464-4F21-AB67-95A6776006D1}">
      <dgm:prSet/>
      <dgm:spPr/>
      <dgm:t>
        <a:bodyPr/>
        <a:lstStyle/>
        <a:p>
          <a:endParaRPr lang="en-US"/>
        </a:p>
      </dgm:t>
    </dgm:pt>
    <dgm:pt modelId="{5BEC8B37-B819-4AC7-8948-49E4482A211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Tools &amp; Techniques</a:t>
          </a:r>
          <a:endParaRPr lang="en-US"/>
        </a:p>
      </dgm:t>
    </dgm:pt>
    <dgm:pt modelId="{D1EEFF7E-B729-4462-AD45-9156F71E78A9}" type="parTrans" cxnId="{60212E5B-AE20-49C3-9747-DC7DB011C4AF}">
      <dgm:prSet/>
      <dgm:spPr/>
      <dgm:t>
        <a:bodyPr/>
        <a:lstStyle/>
        <a:p>
          <a:endParaRPr lang="en-US"/>
        </a:p>
      </dgm:t>
    </dgm:pt>
    <dgm:pt modelId="{A40738C1-AA0B-435B-8357-D24DE2F36ED5}" type="sibTrans" cxnId="{60212E5B-AE20-49C3-9747-DC7DB011C4AF}">
      <dgm:prSet/>
      <dgm:spPr/>
      <dgm:t>
        <a:bodyPr/>
        <a:lstStyle/>
        <a:p>
          <a:endParaRPr lang="en-US"/>
        </a:p>
      </dgm:t>
    </dgm:pt>
    <dgm:pt modelId="{BF04C179-0B8A-4B8C-9E98-E813A1BEBB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Data Pre-processing</a:t>
          </a:r>
          <a:endParaRPr lang="en-US" dirty="0"/>
        </a:p>
      </dgm:t>
    </dgm:pt>
    <dgm:pt modelId="{A80F8DA3-B00E-404C-9E02-09F69D952D12}" type="parTrans" cxnId="{A6D8FDA4-6152-47DE-BCFA-00B0B2C8BBEA}">
      <dgm:prSet/>
      <dgm:spPr/>
      <dgm:t>
        <a:bodyPr/>
        <a:lstStyle/>
        <a:p>
          <a:endParaRPr lang="en-US"/>
        </a:p>
      </dgm:t>
    </dgm:pt>
    <dgm:pt modelId="{117D0881-2E5E-40CA-956E-8FF677264493}" type="sibTrans" cxnId="{A6D8FDA4-6152-47DE-BCFA-00B0B2C8BBEA}">
      <dgm:prSet/>
      <dgm:spPr/>
      <dgm:t>
        <a:bodyPr/>
        <a:lstStyle/>
        <a:p>
          <a:endParaRPr lang="en-US"/>
        </a:p>
      </dgm:t>
    </dgm:pt>
    <dgm:pt modelId="{92FA557C-A4F7-4686-93F0-7AD7D7B4BB4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Models</a:t>
          </a:r>
          <a:endParaRPr lang="en-US"/>
        </a:p>
      </dgm:t>
    </dgm:pt>
    <dgm:pt modelId="{4F7CC4AC-7AE2-43F3-BDD3-263113669CA6}" type="parTrans" cxnId="{828A67F8-AADB-44FC-A5FF-CC05CE2530AA}">
      <dgm:prSet/>
      <dgm:spPr/>
      <dgm:t>
        <a:bodyPr/>
        <a:lstStyle/>
        <a:p>
          <a:endParaRPr lang="en-US"/>
        </a:p>
      </dgm:t>
    </dgm:pt>
    <dgm:pt modelId="{4ACEB3B6-7431-40F8-A628-9485AEFD747D}" type="sibTrans" cxnId="{828A67F8-AADB-44FC-A5FF-CC05CE2530AA}">
      <dgm:prSet/>
      <dgm:spPr/>
      <dgm:t>
        <a:bodyPr/>
        <a:lstStyle/>
        <a:p>
          <a:endParaRPr lang="en-US"/>
        </a:p>
      </dgm:t>
    </dgm:pt>
    <dgm:pt modelId="{2CED3930-E612-4599-825B-ED5CA1900F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References</a:t>
          </a:r>
          <a:endParaRPr lang="en-US"/>
        </a:p>
      </dgm:t>
    </dgm:pt>
    <dgm:pt modelId="{AB79849D-F671-4663-9A75-BE40C5351081}" type="parTrans" cxnId="{4744944F-D75F-4DF2-837B-67880F7CE712}">
      <dgm:prSet/>
      <dgm:spPr/>
      <dgm:t>
        <a:bodyPr/>
        <a:lstStyle/>
        <a:p>
          <a:endParaRPr lang="en-US"/>
        </a:p>
      </dgm:t>
    </dgm:pt>
    <dgm:pt modelId="{76886E88-8939-438E-B9E6-5E05161CA5F3}" type="sibTrans" cxnId="{4744944F-D75F-4DF2-837B-67880F7CE712}">
      <dgm:prSet/>
      <dgm:spPr/>
      <dgm:t>
        <a:bodyPr/>
        <a:lstStyle/>
        <a:p>
          <a:endParaRPr lang="en-US"/>
        </a:p>
      </dgm:t>
    </dgm:pt>
    <dgm:pt modelId="{463414F9-0B09-44D9-94C9-EEB336FCDBDF}" type="pres">
      <dgm:prSet presAssocID="{24E20B75-7C89-46D1-AE90-895BCC3ACF7D}" presName="root" presStyleCnt="0">
        <dgm:presLayoutVars>
          <dgm:dir/>
          <dgm:resizeHandles val="exact"/>
        </dgm:presLayoutVars>
      </dgm:prSet>
      <dgm:spPr/>
    </dgm:pt>
    <dgm:pt modelId="{FEEC7E35-6013-454C-A415-AD9B9710AC19}" type="pres">
      <dgm:prSet presAssocID="{6DD46B81-4E6F-4A65-8201-362C07F39D90}" presName="compNode" presStyleCnt="0"/>
      <dgm:spPr/>
    </dgm:pt>
    <dgm:pt modelId="{2E526FB7-572B-4F9D-8A27-82DAB5B283FB}" type="pres">
      <dgm:prSet presAssocID="{6DD46B81-4E6F-4A65-8201-362C07F39D9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8265DBFC-D4EC-42CE-8AEB-40BAAA02B996}" type="pres">
      <dgm:prSet presAssocID="{6DD46B81-4E6F-4A65-8201-362C07F39D90}" presName="spaceRect" presStyleCnt="0"/>
      <dgm:spPr/>
    </dgm:pt>
    <dgm:pt modelId="{931F7757-927B-4C92-A7AC-8156105ECB85}" type="pres">
      <dgm:prSet presAssocID="{6DD46B81-4E6F-4A65-8201-362C07F39D90}" presName="textRect" presStyleLbl="revTx" presStyleIdx="0" presStyleCnt="8">
        <dgm:presLayoutVars>
          <dgm:chMax val="1"/>
          <dgm:chPref val="1"/>
        </dgm:presLayoutVars>
      </dgm:prSet>
      <dgm:spPr/>
    </dgm:pt>
    <dgm:pt modelId="{05030795-A871-4A03-B958-34807B803307}" type="pres">
      <dgm:prSet presAssocID="{AEFF28EF-A398-4056-B808-2897EE011A2A}" presName="sibTrans" presStyleCnt="0"/>
      <dgm:spPr/>
    </dgm:pt>
    <dgm:pt modelId="{B356AF95-F246-4EEB-BC23-676F307D6303}" type="pres">
      <dgm:prSet presAssocID="{6D15F4F1-4B1B-4616-848B-25A4A3A02E38}" presName="compNode" presStyleCnt="0"/>
      <dgm:spPr/>
    </dgm:pt>
    <dgm:pt modelId="{9E0D1AF7-908B-4C64-BC2F-A53827DF7667}" type="pres">
      <dgm:prSet presAssocID="{6D15F4F1-4B1B-4616-848B-25A4A3A02E3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AF052970-1370-47AB-9A57-B29E5CFFF48D}" type="pres">
      <dgm:prSet presAssocID="{6D15F4F1-4B1B-4616-848B-25A4A3A02E38}" presName="spaceRect" presStyleCnt="0"/>
      <dgm:spPr/>
    </dgm:pt>
    <dgm:pt modelId="{AE747A95-D062-4D75-86CA-334B1C6F5F8B}" type="pres">
      <dgm:prSet presAssocID="{6D15F4F1-4B1B-4616-848B-25A4A3A02E38}" presName="textRect" presStyleLbl="revTx" presStyleIdx="1" presStyleCnt="8">
        <dgm:presLayoutVars>
          <dgm:chMax val="1"/>
          <dgm:chPref val="1"/>
        </dgm:presLayoutVars>
      </dgm:prSet>
      <dgm:spPr/>
    </dgm:pt>
    <dgm:pt modelId="{113E38C1-A2F6-466E-96FA-D8459AD6418D}" type="pres">
      <dgm:prSet presAssocID="{DC0A417C-E85F-46DD-BBA9-92032020C82D}" presName="sibTrans" presStyleCnt="0"/>
      <dgm:spPr/>
    </dgm:pt>
    <dgm:pt modelId="{FAAAD96D-B73B-4248-8B17-20C258A91E5C}" type="pres">
      <dgm:prSet presAssocID="{6537D506-D3F3-44C9-B9C6-C0C0B50271B1}" presName="compNode" presStyleCnt="0"/>
      <dgm:spPr/>
    </dgm:pt>
    <dgm:pt modelId="{3D2F50DD-CC53-4DA0-AB33-6BE2640F93D9}" type="pres">
      <dgm:prSet presAssocID="{6537D506-D3F3-44C9-B9C6-C0C0B50271B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8F01493B-A08C-4E1B-926F-42B8D4BD8D74}" type="pres">
      <dgm:prSet presAssocID="{6537D506-D3F3-44C9-B9C6-C0C0B50271B1}" presName="spaceRect" presStyleCnt="0"/>
      <dgm:spPr/>
    </dgm:pt>
    <dgm:pt modelId="{B2E144A8-4FD1-4548-9B52-4638078D3F5C}" type="pres">
      <dgm:prSet presAssocID="{6537D506-D3F3-44C9-B9C6-C0C0B50271B1}" presName="textRect" presStyleLbl="revTx" presStyleIdx="2" presStyleCnt="8">
        <dgm:presLayoutVars>
          <dgm:chMax val="1"/>
          <dgm:chPref val="1"/>
        </dgm:presLayoutVars>
      </dgm:prSet>
      <dgm:spPr/>
    </dgm:pt>
    <dgm:pt modelId="{E5D5852F-A9F9-43E5-A3BA-E3623FE3A0F7}" type="pres">
      <dgm:prSet presAssocID="{B469682F-0C31-4B05-8071-4CA26E7F381E}" presName="sibTrans" presStyleCnt="0"/>
      <dgm:spPr/>
    </dgm:pt>
    <dgm:pt modelId="{B4B0C3F1-7486-4450-B237-7FB084E31B25}" type="pres">
      <dgm:prSet presAssocID="{25693A67-4AE6-45CB-92B9-9016F7C9B40E}" presName="compNode" presStyleCnt="0"/>
      <dgm:spPr/>
    </dgm:pt>
    <dgm:pt modelId="{4AC5D2B0-2BCA-4BF0-8F02-A55EC9D8D242}" type="pres">
      <dgm:prSet presAssocID="{25693A67-4AE6-45CB-92B9-9016F7C9B40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Source"/>
        </a:ext>
      </dgm:extLst>
    </dgm:pt>
    <dgm:pt modelId="{4D30D2D2-E8FC-40F2-853B-129049E468D7}" type="pres">
      <dgm:prSet presAssocID="{25693A67-4AE6-45CB-92B9-9016F7C9B40E}" presName="spaceRect" presStyleCnt="0"/>
      <dgm:spPr/>
    </dgm:pt>
    <dgm:pt modelId="{67A76C6A-5662-4145-B6A1-008C81815C94}" type="pres">
      <dgm:prSet presAssocID="{25693A67-4AE6-45CB-92B9-9016F7C9B40E}" presName="textRect" presStyleLbl="revTx" presStyleIdx="3" presStyleCnt="8">
        <dgm:presLayoutVars>
          <dgm:chMax val="1"/>
          <dgm:chPref val="1"/>
        </dgm:presLayoutVars>
      </dgm:prSet>
      <dgm:spPr/>
    </dgm:pt>
    <dgm:pt modelId="{3F2741E5-1632-4F3C-9ADE-EA87E67AADA0}" type="pres">
      <dgm:prSet presAssocID="{7BA5AFFF-8758-4FFF-A350-586ACB7E5B1B}" presName="sibTrans" presStyleCnt="0"/>
      <dgm:spPr/>
    </dgm:pt>
    <dgm:pt modelId="{F879D086-43EE-4FE4-948F-21CA31E303B5}" type="pres">
      <dgm:prSet presAssocID="{5BEC8B37-B819-4AC7-8948-49E4482A2116}" presName="compNode" presStyleCnt="0"/>
      <dgm:spPr/>
    </dgm:pt>
    <dgm:pt modelId="{11044D8C-D5D2-4069-8E11-58B24C6FA0FA}" type="pres">
      <dgm:prSet presAssocID="{5BEC8B37-B819-4AC7-8948-49E4482A211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66769F5D-313A-47B5-8317-2BF0CC226090}" type="pres">
      <dgm:prSet presAssocID="{5BEC8B37-B819-4AC7-8948-49E4482A2116}" presName="spaceRect" presStyleCnt="0"/>
      <dgm:spPr/>
    </dgm:pt>
    <dgm:pt modelId="{C2D62DFB-101E-44DA-971A-A863E24E4535}" type="pres">
      <dgm:prSet presAssocID="{5BEC8B37-B819-4AC7-8948-49E4482A2116}" presName="textRect" presStyleLbl="revTx" presStyleIdx="4" presStyleCnt="8">
        <dgm:presLayoutVars>
          <dgm:chMax val="1"/>
          <dgm:chPref val="1"/>
        </dgm:presLayoutVars>
      </dgm:prSet>
      <dgm:spPr/>
    </dgm:pt>
    <dgm:pt modelId="{86AD3F0F-C059-46F6-8B62-4BD46341B278}" type="pres">
      <dgm:prSet presAssocID="{A40738C1-AA0B-435B-8357-D24DE2F36ED5}" presName="sibTrans" presStyleCnt="0"/>
      <dgm:spPr/>
    </dgm:pt>
    <dgm:pt modelId="{1584E04D-5C6B-42B1-93CD-6F9D89E7F246}" type="pres">
      <dgm:prSet presAssocID="{BF04C179-0B8A-4B8C-9E98-E813A1BEBB20}" presName="compNode" presStyleCnt="0"/>
      <dgm:spPr/>
    </dgm:pt>
    <dgm:pt modelId="{E32D56CC-4E44-4440-B47F-02F149AAC376}" type="pres">
      <dgm:prSet presAssocID="{BF04C179-0B8A-4B8C-9E98-E813A1BEBB2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C71C76DD-77C8-43C4-A5A9-B59E4EAE0459}" type="pres">
      <dgm:prSet presAssocID="{BF04C179-0B8A-4B8C-9E98-E813A1BEBB20}" presName="spaceRect" presStyleCnt="0"/>
      <dgm:spPr/>
    </dgm:pt>
    <dgm:pt modelId="{12734B57-2DBD-458C-9264-B630C3E2371C}" type="pres">
      <dgm:prSet presAssocID="{BF04C179-0B8A-4B8C-9E98-E813A1BEBB20}" presName="textRect" presStyleLbl="revTx" presStyleIdx="5" presStyleCnt="8">
        <dgm:presLayoutVars>
          <dgm:chMax val="1"/>
          <dgm:chPref val="1"/>
        </dgm:presLayoutVars>
      </dgm:prSet>
      <dgm:spPr/>
    </dgm:pt>
    <dgm:pt modelId="{613B4DD7-E22E-40DF-9C48-860071DE7F02}" type="pres">
      <dgm:prSet presAssocID="{117D0881-2E5E-40CA-956E-8FF677264493}" presName="sibTrans" presStyleCnt="0"/>
      <dgm:spPr/>
    </dgm:pt>
    <dgm:pt modelId="{CAEF9F12-9E84-4468-A605-D4FE1729B1AE}" type="pres">
      <dgm:prSet presAssocID="{92FA557C-A4F7-4686-93F0-7AD7D7B4BB48}" presName="compNode" presStyleCnt="0"/>
      <dgm:spPr/>
    </dgm:pt>
    <dgm:pt modelId="{EB749157-EFBC-4D74-B126-3C4370941518}" type="pres">
      <dgm:prSet presAssocID="{92FA557C-A4F7-4686-93F0-7AD7D7B4BB4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C222A39C-8085-4B41-9BF5-A0AB6E17D834}" type="pres">
      <dgm:prSet presAssocID="{92FA557C-A4F7-4686-93F0-7AD7D7B4BB48}" presName="spaceRect" presStyleCnt="0"/>
      <dgm:spPr/>
    </dgm:pt>
    <dgm:pt modelId="{CE2C4A14-8984-4D9A-964D-F6925C8CF583}" type="pres">
      <dgm:prSet presAssocID="{92FA557C-A4F7-4686-93F0-7AD7D7B4BB48}" presName="textRect" presStyleLbl="revTx" presStyleIdx="6" presStyleCnt="8">
        <dgm:presLayoutVars>
          <dgm:chMax val="1"/>
          <dgm:chPref val="1"/>
        </dgm:presLayoutVars>
      </dgm:prSet>
      <dgm:spPr/>
    </dgm:pt>
    <dgm:pt modelId="{8616C51B-2C02-4160-8E89-71E5C83F8EFD}" type="pres">
      <dgm:prSet presAssocID="{4ACEB3B6-7431-40F8-A628-9485AEFD747D}" presName="sibTrans" presStyleCnt="0"/>
      <dgm:spPr/>
    </dgm:pt>
    <dgm:pt modelId="{0EFEA276-2350-4C14-95D3-7B486534B8A9}" type="pres">
      <dgm:prSet presAssocID="{2CED3930-E612-4599-825B-ED5CA1900FC3}" presName="compNode" presStyleCnt="0"/>
      <dgm:spPr/>
    </dgm:pt>
    <dgm:pt modelId="{2182E25C-C008-439F-BC34-97488976E04A}" type="pres">
      <dgm:prSet presAssocID="{2CED3930-E612-4599-825B-ED5CA1900FC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B435A246-DF02-4A9E-9AFB-9CEEB252E37C}" type="pres">
      <dgm:prSet presAssocID="{2CED3930-E612-4599-825B-ED5CA1900FC3}" presName="spaceRect" presStyleCnt="0"/>
      <dgm:spPr/>
    </dgm:pt>
    <dgm:pt modelId="{DD808F1C-FE1D-4EA2-A15D-7E7923831676}" type="pres">
      <dgm:prSet presAssocID="{2CED3930-E612-4599-825B-ED5CA1900FC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0212E5B-AE20-49C3-9747-DC7DB011C4AF}" srcId="{24E20B75-7C89-46D1-AE90-895BCC3ACF7D}" destId="{5BEC8B37-B819-4AC7-8948-49E4482A2116}" srcOrd="4" destOrd="0" parTransId="{D1EEFF7E-B729-4462-AD45-9156F71E78A9}" sibTransId="{A40738C1-AA0B-435B-8357-D24DE2F36ED5}"/>
    <dgm:cxn modelId="{C79AA862-620E-4044-B66F-A3AEA7B936BC}" srcId="{24E20B75-7C89-46D1-AE90-895BCC3ACF7D}" destId="{6DD46B81-4E6F-4A65-8201-362C07F39D90}" srcOrd="0" destOrd="0" parTransId="{7D11F471-10BB-461F-A998-66A171CC0FF3}" sibTransId="{AEFF28EF-A398-4056-B808-2897EE011A2A}"/>
    <dgm:cxn modelId="{C81D1B47-DB25-464A-8A4D-72306B76E2F6}" type="presOf" srcId="{25693A67-4AE6-45CB-92B9-9016F7C9B40E}" destId="{67A76C6A-5662-4145-B6A1-008C81815C94}" srcOrd="0" destOrd="0" presId="urn:microsoft.com/office/officeart/2018/2/layout/IconLabelList"/>
    <dgm:cxn modelId="{4744944F-D75F-4DF2-837B-67880F7CE712}" srcId="{24E20B75-7C89-46D1-AE90-895BCC3ACF7D}" destId="{2CED3930-E612-4599-825B-ED5CA1900FC3}" srcOrd="7" destOrd="0" parTransId="{AB79849D-F671-4663-9A75-BE40C5351081}" sibTransId="{76886E88-8939-438E-B9E6-5E05161CA5F3}"/>
    <dgm:cxn modelId="{2DEBF551-5552-405F-B0E8-545907BD1FA7}" type="presOf" srcId="{6537D506-D3F3-44C9-B9C6-C0C0B50271B1}" destId="{B2E144A8-4FD1-4548-9B52-4638078D3F5C}" srcOrd="0" destOrd="0" presId="urn:microsoft.com/office/officeart/2018/2/layout/IconLabelList"/>
    <dgm:cxn modelId="{10560556-5B83-4D25-B531-373297E27396}" type="presOf" srcId="{6DD46B81-4E6F-4A65-8201-362C07F39D90}" destId="{931F7757-927B-4C92-A7AC-8156105ECB85}" srcOrd="0" destOrd="0" presId="urn:microsoft.com/office/officeart/2018/2/layout/IconLabelList"/>
    <dgm:cxn modelId="{DF91EA8C-1431-4383-B9BF-55584CA2A9C0}" type="presOf" srcId="{92FA557C-A4F7-4686-93F0-7AD7D7B4BB48}" destId="{CE2C4A14-8984-4D9A-964D-F6925C8CF583}" srcOrd="0" destOrd="0" presId="urn:microsoft.com/office/officeart/2018/2/layout/IconLabelList"/>
    <dgm:cxn modelId="{9E88A897-F464-4F21-AB67-95A6776006D1}" srcId="{24E20B75-7C89-46D1-AE90-895BCC3ACF7D}" destId="{25693A67-4AE6-45CB-92B9-9016F7C9B40E}" srcOrd="3" destOrd="0" parTransId="{70A9EA53-BFED-4DA8-ACF1-470AAC1FAAA3}" sibTransId="{7BA5AFFF-8758-4FFF-A350-586ACB7E5B1B}"/>
    <dgm:cxn modelId="{A6D8FDA4-6152-47DE-BCFA-00B0B2C8BBEA}" srcId="{24E20B75-7C89-46D1-AE90-895BCC3ACF7D}" destId="{BF04C179-0B8A-4B8C-9E98-E813A1BEBB20}" srcOrd="5" destOrd="0" parTransId="{A80F8DA3-B00E-404C-9E02-09F69D952D12}" sibTransId="{117D0881-2E5E-40CA-956E-8FF677264493}"/>
    <dgm:cxn modelId="{6AFAC5B2-357B-451E-914A-E180D5C42448}" type="presOf" srcId="{6D15F4F1-4B1B-4616-848B-25A4A3A02E38}" destId="{AE747A95-D062-4D75-86CA-334B1C6F5F8B}" srcOrd="0" destOrd="0" presId="urn:microsoft.com/office/officeart/2018/2/layout/IconLabelList"/>
    <dgm:cxn modelId="{1C4DA3B7-E530-4B88-B7E4-5315F105AA22}" type="presOf" srcId="{BF04C179-0B8A-4B8C-9E98-E813A1BEBB20}" destId="{12734B57-2DBD-458C-9264-B630C3E2371C}" srcOrd="0" destOrd="0" presId="urn:microsoft.com/office/officeart/2018/2/layout/IconLabelList"/>
    <dgm:cxn modelId="{1E5FB1BB-63F6-4235-9F14-A424888E1867}" type="presOf" srcId="{5BEC8B37-B819-4AC7-8948-49E4482A2116}" destId="{C2D62DFB-101E-44DA-971A-A863E24E4535}" srcOrd="0" destOrd="0" presId="urn:microsoft.com/office/officeart/2018/2/layout/IconLabelList"/>
    <dgm:cxn modelId="{407D1CC4-E1EF-486A-B82B-749F2066544D}" srcId="{24E20B75-7C89-46D1-AE90-895BCC3ACF7D}" destId="{6D15F4F1-4B1B-4616-848B-25A4A3A02E38}" srcOrd="1" destOrd="0" parTransId="{CD54D9FB-B937-4C47-B54A-4F18BC38E954}" sibTransId="{DC0A417C-E85F-46DD-BBA9-92032020C82D}"/>
    <dgm:cxn modelId="{9E943DC6-1675-4605-ABBA-B6553ADE032F}" type="presOf" srcId="{2CED3930-E612-4599-825B-ED5CA1900FC3}" destId="{DD808F1C-FE1D-4EA2-A15D-7E7923831676}" srcOrd="0" destOrd="0" presId="urn:microsoft.com/office/officeart/2018/2/layout/IconLabelList"/>
    <dgm:cxn modelId="{C3794BEB-C168-47B1-8E05-CA9A20439060}" type="presOf" srcId="{24E20B75-7C89-46D1-AE90-895BCC3ACF7D}" destId="{463414F9-0B09-44D9-94C9-EEB336FCDBDF}" srcOrd="0" destOrd="0" presId="urn:microsoft.com/office/officeart/2018/2/layout/IconLabelList"/>
    <dgm:cxn modelId="{828A67F8-AADB-44FC-A5FF-CC05CE2530AA}" srcId="{24E20B75-7C89-46D1-AE90-895BCC3ACF7D}" destId="{92FA557C-A4F7-4686-93F0-7AD7D7B4BB48}" srcOrd="6" destOrd="0" parTransId="{4F7CC4AC-7AE2-43F3-BDD3-263113669CA6}" sibTransId="{4ACEB3B6-7431-40F8-A628-9485AEFD747D}"/>
    <dgm:cxn modelId="{7BC8B8FA-6BA6-4751-9F3F-C3664FB91678}" srcId="{24E20B75-7C89-46D1-AE90-895BCC3ACF7D}" destId="{6537D506-D3F3-44C9-B9C6-C0C0B50271B1}" srcOrd="2" destOrd="0" parTransId="{31346BF0-4D7E-4F4E-9951-E1081D310E96}" sibTransId="{B469682F-0C31-4B05-8071-4CA26E7F381E}"/>
    <dgm:cxn modelId="{666CCF8E-8F4B-4051-BE7E-4468D4230D84}" type="presParOf" srcId="{463414F9-0B09-44D9-94C9-EEB336FCDBDF}" destId="{FEEC7E35-6013-454C-A415-AD9B9710AC19}" srcOrd="0" destOrd="0" presId="urn:microsoft.com/office/officeart/2018/2/layout/IconLabelList"/>
    <dgm:cxn modelId="{9038FB1B-1147-43E4-8AEB-EDB5774610F4}" type="presParOf" srcId="{FEEC7E35-6013-454C-A415-AD9B9710AC19}" destId="{2E526FB7-572B-4F9D-8A27-82DAB5B283FB}" srcOrd="0" destOrd="0" presId="urn:microsoft.com/office/officeart/2018/2/layout/IconLabelList"/>
    <dgm:cxn modelId="{183E2CEA-A205-4E59-856D-CE81BCD56159}" type="presParOf" srcId="{FEEC7E35-6013-454C-A415-AD9B9710AC19}" destId="{8265DBFC-D4EC-42CE-8AEB-40BAAA02B996}" srcOrd="1" destOrd="0" presId="urn:microsoft.com/office/officeart/2018/2/layout/IconLabelList"/>
    <dgm:cxn modelId="{7FCFFD09-25E7-487D-AAE4-8A3BC26AEB04}" type="presParOf" srcId="{FEEC7E35-6013-454C-A415-AD9B9710AC19}" destId="{931F7757-927B-4C92-A7AC-8156105ECB85}" srcOrd="2" destOrd="0" presId="urn:microsoft.com/office/officeart/2018/2/layout/IconLabelList"/>
    <dgm:cxn modelId="{AE2AC0E3-5B50-4FEF-99AE-5F5E0B3B2176}" type="presParOf" srcId="{463414F9-0B09-44D9-94C9-EEB336FCDBDF}" destId="{05030795-A871-4A03-B958-34807B803307}" srcOrd="1" destOrd="0" presId="urn:microsoft.com/office/officeart/2018/2/layout/IconLabelList"/>
    <dgm:cxn modelId="{8B9EC3D6-FF27-44D7-A537-FCDD1123D93B}" type="presParOf" srcId="{463414F9-0B09-44D9-94C9-EEB336FCDBDF}" destId="{B356AF95-F246-4EEB-BC23-676F307D6303}" srcOrd="2" destOrd="0" presId="urn:microsoft.com/office/officeart/2018/2/layout/IconLabelList"/>
    <dgm:cxn modelId="{76EEDE66-1934-4DBD-94C5-E2B1F7ACC4AF}" type="presParOf" srcId="{B356AF95-F246-4EEB-BC23-676F307D6303}" destId="{9E0D1AF7-908B-4C64-BC2F-A53827DF7667}" srcOrd="0" destOrd="0" presId="urn:microsoft.com/office/officeart/2018/2/layout/IconLabelList"/>
    <dgm:cxn modelId="{062E6B73-D60B-4EDB-8B75-8EF2695712BB}" type="presParOf" srcId="{B356AF95-F246-4EEB-BC23-676F307D6303}" destId="{AF052970-1370-47AB-9A57-B29E5CFFF48D}" srcOrd="1" destOrd="0" presId="urn:microsoft.com/office/officeart/2018/2/layout/IconLabelList"/>
    <dgm:cxn modelId="{B9B8F61B-8556-437A-9533-1EC260D1546A}" type="presParOf" srcId="{B356AF95-F246-4EEB-BC23-676F307D6303}" destId="{AE747A95-D062-4D75-86CA-334B1C6F5F8B}" srcOrd="2" destOrd="0" presId="urn:microsoft.com/office/officeart/2018/2/layout/IconLabelList"/>
    <dgm:cxn modelId="{794EB519-D377-4BBC-A6B4-B1DBC752BD3E}" type="presParOf" srcId="{463414F9-0B09-44D9-94C9-EEB336FCDBDF}" destId="{113E38C1-A2F6-466E-96FA-D8459AD6418D}" srcOrd="3" destOrd="0" presId="urn:microsoft.com/office/officeart/2018/2/layout/IconLabelList"/>
    <dgm:cxn modelId="{65BA99E4-8F2E-4295-8DF6-FD960E433F0B}" type="presParOf" srcId="{463414F9-0B09-44D9-94C9-EEB336FCDBDF}" destId="{FAAAD96D-B73B-4248-8B17-20C258A91E5C}" srcOrd="4" destOrd="0" presId="urn:microsoft.com/office/officeart/2018/2/layout/IconLabelList"/>
    <dgm:cxn modelId="{C0765434-DF74-459E-AE02-0E656C7A584B}" type="presParOf" srcId="{FAAAD96D-B73B-4248-8B17-20C258A91E5C}" destId="{3D2F50DD-CC53-4DA0-AB33-6BE2640F93D9}" srcOrd="0" destOrd="0" presId="urn:microsoft.com/office/officeart/2018/2/layout/IconLabelList"/>
    <dgm:cxn modelId="{9E915AFD-FFDF-4780-9573-FC907829EF1C}" type="presParOf" srcId="{FAAAD96D-B73B-4248-8B17-20C258A91E5C}" destId="{8F01493B-A08C-4E1B-926F-42B8D4BD8D74}" srcOrd="1" destOrd="0" presId="urn:microsoft.com/office/officeart/2018/2/layout/IconLabelList"/>
    <dgm:cxn modelId="{C34665F6-3076-49D9-AA54-1CBB98511C68}" type="presParOf" srcId="{FAAAD96D-B73B-4248-8B17-20C258A91E5C}" destId="{B2E144A8-4FD1-4548-9B52-4638078D3F5C}" srcOrd="2" destOrd="0" presId="urn:microsoft.com/office/officeart/2018/2/layout/IconLabelList"/>
    <dgm:cxn modelId="{B1C77F0C-DAB1-4B75-A124-DB0761243C42}" type="presParOf" srcId="{463414F9-0B09-44D9-94C9-EEB336FCDBDF}" destId="{E5D5852F-A9F9-43E5-A3BA-E3623FE3A0F7}" srcOrd="5" destOrd="0" presId="urn:microsoft.com/office/officeart/2018/2/layout/IconLabelList"/>
    <dgm:cxn modelId="{732E61AF-5773-4A02-A208-4DE984D1E335}" type="presParOf" srcId="{463414F9-0B09-44D9-94C9-EEB336FCDBDF}" destId="{B4B0C3F1-7486-4450-B237-7FB084E31B25}" srcOrd="6" destOrd="0" presId="urn:microsoft.com/office/officeart/2018/2/layout/IconLabelList"/>
    <dgm:cxn modelId="{D2723F12-EA52-4C09-9FC1-B320C219DD9F}" type="presParOf" srcId="{B4B0C3F1-7486-4450-B237-7FB084E31B25}" destId="{4AC5D2B0-2BCA-4BF0-8F02-A55EC9D8D242}" srcOrd="0" destOrd="0" presId="urn:microsoft.com/office/officeart/2018/2/layout/IconLabelList"/>
    <dgm:cxn modelId="{D65EC02F-0425-4B39-AD40-F429C71B3918}" type="presParOf" srcId="{B4B0C3F1-7486-4450-B237-7FB084E31B25}" destId="{4D30D2D2-E8FC-40F2-853B-129049E468D7}" srcOrd="1" destOrd="0" presId="urn:microsoft.com/office/officeart/2018/2/layout/IconLabelList"/>
    <dgm:cxn modelId="{1C1FC440-CFCF-4262-ADE9-8300441B3B5A}" type="presParOf" srcId="{B4B0C3F1-7486-4450-B237-7FB084E31B25}" destId="{67A76C6A-5662-4145-B6A1-008C81815C94}" srcOrd="2" destOrd="0" presId="urn:microsoft.com/office/officeart/2018/2/layout/IconLabelList"/>
    <dgm:cxn modelId="{7C3898AC-C65A-4C3E-99D0-A2E4F1371F2C}" type="presParOf" srcId="{463414F9-0B09-44D9-94C9-EEB336FCDBDF}" destId="{3F2741E5-1632-4F3C-9ADE-EA87E67AADA0}" srcOrd="7" destOrd="0" presId="urn:microsoft.com/office/officeart/2018/2/layout/IconLabelList"/>
    <dgm:cxn modelId="{88F0A552-DBFE-4BFE-802D-CC876AB571C1}" type="presParOf" srcId="{463414F9-0B09-44D9-94C9-EEB336FCDBDF}" destId="{F879D086-43EE-4FE4-948F-21CA31E303B5}" srcOrd="8" destOrd="0" presId="urn:microsoft.com/office/officeart/2018/2/layout/IconLabelList"/>
    <dgm:cxn modelId="{72B6AE9C-7C5F-4734-9257-B3F199FC4459}" type="presParOf" srcId="{F879D086-43EE-4FE4-948F-21CA31E303B5}" destId="{11044D8C-D5D2-4069-8E11-58B24C6FA0FA}" srcOrd="0" destOrd="0" presId="urn:microsoft.com/office/officeart/2018/2/layout/IconLabelList"/>
    <dgm:cxn modelId="{24241941-C402-4F39-B5C4-E4CFE1CEFB35}" type="presParOf" srcId="{F879D086-43EE-4FE4-948F-21CA31E303B5}" destId="{66769F5D-313A-47B5-8317-2BF0CC226090}" srcOrd="1" destOrd="0" presId="urn:microsoft.com/office/officeart/2018/2/layout/IconLabelList"/>
    <dgm:cxn modelId="{65C808BE-FD71-4587-BC5E-68A8536C2BC0}" type="presParOf" srcId="{F879D086-43EE-4FE4-948F-21CA31E303B5}" destId="{C2D62DFB-101E-44DA-971A-A863E24E4535}" srcOrd="2" destOrd="0" presId="urn:microsoft.com/office/officeart/2018/2/layout/IconLabelList"/>
    <dgm:cxn modelId="{FEA302B2-03CD-420D-B7F4-01E90B0C48C0}" type="presParOf" srcId="{463414F9-0B09-44D9-94C9-EEB336FCDBDF}" destId="{86AD3F0F-C059-46F6-8B62-4BD46341B278}" srcOrd="9" destOrd="0" presId="urn:microsoft.com/office/officeart/2018/2/layout/IconLabelList"/>
    <dgm:cxn modelId="{E6234B12-AD69-4AB2-BDF2-B35BA79A9B98}" type="presParOf" srcId="{463414F9-0B09-44D9-94C9-EEB336FCDBDF}" destId="{1584E04D-5C6B-42B1-93CD-6F9D89E7F246}" srcOrd="10" destOrd="0" presId="urn:microsoft.com/office/officeart/2018/2/layout/IconLabelList"/>
    <dgm:cxn modelId="{8EA77871-08CE-4D57-9108-A8035C03D771}" type="presParOf" srcId="{1584E04D-5C6B-42B1-93CD-6F9D89E7F246}" destId="{E32D56CC-4E44-4440-B47F-02F149AAC376}" srcOrd="0" destOrd="0" presId="urn:microsoft.com/office/officeart/2018/2/layout/IconLabelList"/>
    <dgm:cxn modelId="{3567776E-9494-4B71-AC51-5AB192D0D016}" type="presParOf" srcId="{1584E04D-5C6B-42B1-93CD-6F9D89E7F246}" destId="{C71C76DD-77C8-43C4-A5A9-B59E4EAE0459}" srcOrd="1" destOrd="0" presId="urn:microsoft.com/office/officeart/2018/2/layout/IconLabelList"/>
    <dgm:cxn modelId="{31403B54-79D0-419F-A19C-9BE9790779DB}" type="presParOf" srcId="{1584E04D-5C6B-42B1-93CD-6F9D89E7F246}" destId="{12734B57-2DBD-458C-9264-B630C3E2371C}" srcOrd="2" destOrd="0" presId="urn:microsoft.com/office/officeart/2018/2/layout/IconLabelList"/>
    <dgm:cxn modelId="{63ECD3AB-A256-4032-B370-E1EDBBFA7AAC}" type="presParOf" srcId="{463414F9-0B09-44D9-94C9-EEB336FCDBDF}" destId="{613B4DD7-E22E-40DF-9C48-860071DE7F02}" srcOrd="11" destOrd="0" presId="urn:microsoft.com/office/officeart/2018/2/layout/IconLabelList"/>
    <dgm:cxn modelId="{2EE588CC-1A56-41E0-B75A-7CFC758F2BEF}" type="presParOf" srcId="{463414F9-0B09-44D9-94C9-EEB336FCDBDF}" destId="{CAEF9F12-9E84-4468-A605-D4FE1729B1AE}" srcOrd="12" destOrd="0" presId="urn:microsoft.com/office/officeart/2018/2/layout/IconLabelList"/>
    <dgm:cxn modelId="{BEBCFF56-3047-4F58-BF6D-C5BD29C155AE}" type="presParOf" srcId="{CAEF9F12-9E84-4468-A605-D4FE1729B1AE}" destId="{EB749157-EFBC-4D74-B126-3C4370941518}" srcOrd="0" destOrd="0" presId="urn:microsoft.com/office/officeart/2018/2/layout/IconLabelList"/>
    <dgm:cxn modelId="{468C4DAA-D79F-43EC-B200-8B774E87621E}" type="presParOf" srcId="{CAEF9F12-9E84-4468-A605-D4FE1729B1AE}" destId="{C222A39C-8085-4B41-9BF5-A0AB6E17D834}" srcOrd="1" destOrd="0" presId="urn:microsoft.com/office/officeart/2018/2/layout/IconLabelList"/>
    <dgm:cxn modelId="{D4D6043C-3515-4F06-9877-C9948429F252}" type="presParOf" srcId="{CAEF9F12-9E84-4468-A605-D4FE1729B1AE}" destId="{CE2C4A14-8984-4D9A-964D-F6925C8CF583}" srcOrd="2" destOrd="0" presId="urn:microsoft.com/office/officeart/2018/2/layout/IconLabelList"/>
    <dgm:cxn modelId="{71E6BB4A-8564-4BE2-8905-A63CCB0E903A}" type="presParOf" srcId="{463414F9-0B09-44D9-94C9-EEB336FCDBDF}" destId="{8616C51B-2C02-4160-8E89-71E5C83F8EFD}" srcOrd="13" destOrd="0" presId="urn:microsoft.com/office/officeart/2018/2/layout/IconLabelList"/>
    <dgm:cxn modelId="{272C5EA8-1D46-458B-9841-532D2B56B0ED}" type="presParOf" srcId="{463414F9-0B09-44D9-94C9-EEB336FCDBDF}" destId="{0EFEA276-2350-4C14-95D3-7B486534B8A9}" srcOrd="14" destOrd="0" presId="urn:microsoft.com/office/officeart/2018/2/layout/IconLabelList"/>
    <dgm:cxn modelId="{78543D00-2CF6-473E-962D-45FE6DBABAD6}" type="presParOf" srcId="{0EFEA276-2350-4C14-95D3-7B486534B8A9}" destId="{2182E25C-C008-439F-BC34-97488976E04A}" srcOrd="0" destOrd="0" presId="urn:microsoft.com/office/officeart/2018/2/layout/IconLabelList"/>
    <dgm:cxn modelId="{8A1D06DE-C476-4AF0-B96D-8E6B87E8D427}" type="presParOf" srcId="{0EFEA276-2350-4C14-95D3-7B486534B8A9}" destId="{B435A246-DF02-4A9E-9AFB-9CEEB252E37C}" srcOrd="1" destOrd="0" presId="urn:microsoft.com/office/officeart/2018/2/layout/IconLabelList"/>
    <dgm:cxn modelId="{8885C06C-4E8C-4AF6-91B7-31C83DE3F044}" type="presParOf" srcId="{0EFEA276-2350-4C14-95D3-7B486534B8A9}" destId="{DD808F1C-FE1D-4EA2-A15D-7E79238316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98C1C-10D9-4B93-91AD-62FEAAF6E38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33B848-EF46-4073-B25E-1FDDD08301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Load the Dataset </a:t>
          </a:r>
        </a:p>
      </dgm:t>
    </dgm:pt>
    <dgm:pt modelId="{9110FD87-C250-4FD8-B138-B0A0A90636FC}" type="parTrans" cxnId="{C5EFC1C2-C315-4844-B3F4-A0A9186B04CD}">
      <dgm:prSet/>
      <dgm:spPr/>
      <dgm:t>
        <a:bodyPr/>
        <a:lstStyle/>
        <a:p>
          <a:endParaRPr lang="en-US"/>
        </a:p>
      </dgm:t>
    </dgm:pt>
    <dgm:pt modelId="{9E044031-7981-4556-A1D2-0D0245714CF9}" type="sibTrans" cxnId="{C5EFC1C2-C315-4844-B3F4-A0A9186B04CD}">
      <dgm:prSet/>
      <dgm:spPr/>
      <dgm:t>
        <a:bodyPr/>
        <a:lstStyle/>
        <a:p>
          <a:endParaRPr lang="en-US"/>
        </a:p>
      </dgm:t>
    </dgm:pt>
    <dgm:pt modelId="{5B67E146-BCA0-43BD-BEF6-C16A6F00B2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Pre-processing</a:t>
          </a:r>
        </a:p>
      </dgm:t>
    </dgm:pt>
    <dgm:pt modelId="{93D56F12-7D03-44A6-B84F-2FAD7B2707F2}" type="parTrans" cxnId="{CD33B8F2-DE9F-43FC-BE38-E381C4B5AF15}">
      <dgm:prSet/>
      <dgm:spPr/>
      <dgm:t>
        <a:bodyPr/>
        <a:lstStyle/>
        <a:p>
          <a:endParaRPr lang="en-US"/>
        </a:p>
      </dgm:t>
    </dgm:pt>
    <dgm:pt modelId="{C7166CE3-5873-4262-9816-8F375EDBB30D}" type="sibTrans" cxnId="{CD33B8F2-DE9F-43FC-BE38-E381C4B5AF15}">
      <dgm:prSet/>
      <dgm:spPr/>
      <dgm:t>
        <a:bodyPr/>
        <a:lstStyle/>
        <a:p>
          <a:endParaRPr lang="en-US"/>
        </a:p>
      </dgm:t>
    </dgm:pt>
    <dgm:pt modelId="{26D812A6-AD90-4DA4-BAA0-ADB1010AAD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the Model</a:t>
          </a:r>
        </a:p>
      </dgm:t>
    </dgm:pt>
    <dgm:pt modelId="{1B0FBF4F-8771-4848-91DE-8CBB6A629D01}" type="parTrans" cxnId="{F64A72C0-8F35-46D7-82DF-959EEF8A4755}">
      <dgm:prSet/>
      <dgm:spPr/>
      <dgm:t>
        <a:bodyPr/>
        <a:lstStyle/>
        <a:p>
          <a:endParaRPr lang="en-US"/>
        </a:p>
      </dgm:t>
    </dgm:pt>
    <dgm:pt modelId="{3AF63A25-E34B-48E6-A6C4-31ECC69B6D4E}" type="sibTrans" cxnId="{F64A72C0-8F35-46D7-82DF-959EEF8A4755}">
      <dgm:prSet/>
      <dgm:spPr/>
      <dgm:t>
        <a:bodyPr/>
        <a:lstStyle/>
        <a:p>
          <a:endParaRPr lang="en-US"/>
        </a:p>
      </dgm:t>
    </dgm:pt>
    <dgm:pt modelId="{5494316F-0768-44F2-892A-20BA65BD3D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Evaluate the Model</a:t>
          </a:r>
        </a:p>
      </dgm:t>
    </dgm:pt>
    <dgm:pt modelId="{D3824B9A-91BF-4821-9ACD-49A073E1CDD5}" type="parTrans" cxnId="{7C781538-C7FA-4666-9454-5E893A4840DD}">
      <dgm:prSet/>
      <dgm:spPr/>
      <dgm:t>
        <a:bodyPr/>
        <a:lstStyle/>
        <a:p>
          <a:endParaRPr lang="en-US"/>
        </a:p>
      </dgm:t>
    </dgm:pt>
    <dgm:pt modelId="{2C790294-2DAF-4C37-9F4B-6E90054561CA}" type="sibTrans" cxnId="{7C781538-C7FA-4666-9454-5E893A4840DD}">
      <dgm:prSet/>
      <dgm:spPr/>
      <dgm:t>
        <a:bodyPr/>
        <a:lstStyle/>
        <a:p>
          <a:endParaRPr lang="en-US"/>
        </a:p>
      </dgm:t>
    </dgm:pt>
    <dgm:pt modelId="{8478202D-79DB-4821-BE58-EF7C643D80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Access </a:t>
          </a:r>
          <a:r>
            <a:rPr lang="en-US"/>
            <a:t>the Dataset </a:t>
          </a:r>
          <a:endParaRPr lang="en-US" dirty="0"/>
        </a:p>
      </dgm:t>
    </dgm:pt>
    <dgm:pt modelId="{37E66259-CE9E-4B66-A7E4-AF934DD61682}" type="sibTrans" cxnId="{93A8C17C-4DAB-4115-99C6-5F54366B4B76}">
      <dgm:prSet/>
      <dgm:spPr/>
      <dgm:t>
        <a:bodyPr/>
        <a:lstStyle/>
        <a:p>
          <a:endParaRPr lang="en-US"/>
        </a:p>
      </dgm:t>
    </dgm:pt>
    <dgm:pt modelId="{21600D5D-EE92-4165-91AB-BB4DD5A3C171}" type="parTrans" cxnId="{93A8C17C-4DAB-4115-99C6-5F54366B4B76}">
      <dgm:prSet/>
      <dgm:spPr/>
      <dgm:t>
        <a:bodyPr/>
        <a:lstStyle/>
        <a:p>
          <a:endParaRPr lang="en-US"/>
        </a:p>
      </dgm:t>
    </dgm:pt>
    <dgm:pt modelId="{8FA007C5-E63F-4120-923F-B2E18311EC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Find and Analyze research papers</a:t>
          </a:r>
        </a:p>
      </dgm:t>
    </dgm:pt>
    <dgm:pt modelId="{A6CA342E-011F-4652-AE67-A0E7365DBD7B}" type="parTrans" cxnId="{92AC04E1-535E-460B-AA84-B88F62F2AFB1}">
      <dgm:prSet/>
      <dgm:spPr/>
      <dgm:t>
        <a:bodyPr/>
        <a:lstStyle/>
        <a:p>
          <a:endParaRPr lang="en-US"/>
        </a:p>
      </dgm:t>
    </dgm:pt>
    <dgm:pt modelId="{4DC997DC-5A8E-499B-A859-EA34576C4BA1}" type="sibTrans" cxnId="{92AC04E1-535E-460B-AA84-B88F62F2AFB1}">
      <dgm:prSet/>
      <dgm:spPr/>
      <dgm:t>
        <a:bodyPr/>
        <a:lstStyle/>
        <a:p>
          <a:endParaRPr lang="en-US"/>
        </a:p>
      </dgm:t>
    </dgm:pt>
    <dgm:pt modelId="{5C72EE48-1816-4132-9A60-8CE16432ACE4}" type="pres">
      <dgm:prSet presAssocID="{05A98C1C-10D9-4B93-91AD-62FEAAF6E38B}" presName="root" presStyleCnt="0">
        <dgm:presLayoutVars>
          <dgm:dir/>
          <dgm:resizeHandles val="exact"/>
        </dgm:presLayoutVars>
      </dgm:prSet>
      <dgm:spPr/>
    </dgm:pt>
    <dgm:pt modelId="{3842BD44-7177-4384-BB3D-2EF8A1FEADBE}" type="pres">
      <dgm:prSet presAssocID="{8FA007C5-E63F-4120-923F-B2E18311ECAB}" presName="compNode" presStyleCnt="0"/>
      <dgm:spPr/>
    </dgm:pt>
    <dgm:pt modelId="{83245E84-E37C-49C5-B4CE-6398F647B3DB}" type="pres">
      <dgm:prSet presAssocID="{8FA007C5-E63F-4120-923F-B2E18311ECAB}" presName="bgRect" presStyleLbl="bgShp" presStyleIdx="0" presStyleCnt="6"/>
      <dgm:spPr/>
    </dgm:pt>
    <dgm:pt modelId="{E65A1B6D-5DFE-40A4-B9B1-4D1D83251EFC}" type="pres">
      <dgm:prSet presAssocID="{8FA007C5-E63F-4120-923F-B2E18311ECA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547A73FB-105A-4944-8E45-D2EF0BC5168B}" type="pres">
      <dgm:prSet presAssocID="{8FA007C5-E63F-4120-923F-B2E18311ECAB}" presName="spaceRect" presStyleCnt="0"/>
      <dgm:spPr/>
    </dgm:pt>
    <dgm:pt modelId="{7D98EEFB-7798-4DA7-8472-B3C653790E19}" type="pres">
      <dgm:prSet presAssocID="{8FA007C5-E63F-4120-923F-B2E18311ECAB}" presName="parTx" presStyleLbl="revTx" presStyleIdx="0" presStyleCnt="6">
        <dgm:presLayoutVars>
          <dgm:chMax val="0"/>
          <dgm:chPref val="0"/>
        </dgm:presLayoutVars>
      </dgm:prSet>
      <dgm:spPr/>
    </dgm:pt>
    <dgm:pt modelId="{2574D063-73BA-4A45-B033-F359583D1371}" type="pres">
      <dgm:prSet presAssocID="{4DC997DC-5A8E-499B-A859-EA34576C4BA1}" presName="sibTrans" presStyleCnt="0"/>
      <dgm:spPr/>
    </dgm:pt>
    <dgm:pt modelId="{B925F70F-EDC8-4471-9291-FA6A1316938F}" type="pres">
      <dgm:prSet presAssocID="{8478202D-79DB-4821-BE58-EF7C643D8015}" presName="compNode" presStyleCnt="0"/>
      <dgm:spPr/>
    </dgm:pt>
    <dgm:pt modelId="{DB5DA59B-6E06-4F2D-A1C0-5819072BF60C}" type="pres">
      <dgm:prSet presAssocID="{8478202D-79DB-4821-BE58-EF7C643D8015}" presName="bgRect" presStyleLbl="bgShp" presStyleIdx="1" presStyleCnt="6" custLinFactNeighborX="-2251" custLinFactNeighborY="-73"/>
      <dgm:spPr/>
    </dgm:pt>
    <dgm:pt modelId="{D0BB7A7F-6DD8-4AB9-BA8D-3A3BF1338D36}" type="pres">
      <dgm:prSet presAssocID="{8478202D-79DB-4821-BE58-EF7C643D8015}" presName="iconRect" presStyleLbl="nod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F7B9FD5-4E67-43EE-98D1-C51D9EF6B346}" type="pres">
      <dgm:prSet presAssocID="{8478202D-79DB-4821-BE58-EF7C643D8015}" presName="spaceRect" presStyleCnt="0"/>
      <dgm:spPr/>
    </dgm:pt>
    <dgm:pt modelId="{18688098-CB64-44C2-ABC7-E89643B96B5A}" type="pres">
      <dgm:prSet presAssocID="{8478202D-79DB-4821-BE58-EF7C643D8015}" presName="parTx" presStyleLbl="revTx" presStyleIdx="1" presStyleCnt="6">
        <dgm:presLayoutVars>
          <dgm:chMax val="0"/>
          <dgm:chPref val="0"/>
        </dgm:presLayoutVars>
      </dgm:prSet>
      <dgm:spPr/>
    </dgm:pt>
    <dgm:pt modelId="{1EA3FC4C-0E4D-4F62-88C0-74F1F0FC2B82}" type="pres">
      <dgm:prSet presAssocID="{37E66259-CE9E-4B66-A7E4-AF934DD61682}" presName="sibTrans" presStyleCnt="0"/>
      <dgm:spPr/>
    </dgm:pt>
    <dgm:pt modelId="{8E2873EC-8C5E-4791-B6B6-60498D60F9FC}" type="pres">
      <dgm:prSet presAssocID="{2C33B848-EF46-4073-B25E-1FDDD08301F5}" presName="compNode" presStyleCnt="0"/>
      <dgm:spPr/>
    </dgm:pt>
    <dgm:pt modelId="{F0A1C704-2209-4B9B-9F3C-E4FD527AA17F}" type="pres">
      <dgm:prSet presAssocID="{2C33B848-EF46-4073-B25E-1FDDD08301F5}" presName="bgRect" presStyleLbl="bgShp" presStyleIdx="2" presStyleCnt="6"/>
      <dgm:spPr/>
    </dgm:pt>
    <dgm:pt modelId="{5C523F08-19C8-47E0-9DEE-B15721A270FC}" type="pres">
      <dgm:prSet presAssocID="{2C33B848-EF46-4073-B25E-1FDDD08301F5}" presName="iconRect" presStyleLbl="node1" presStyleIdx="2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6ED19F4-6524-4783-8099-243086C4CD19}" type="pres">
      <dgm:prSet presAssocID="{2C33B848-EF46-4073-B25E-1FDDD08301F5}" presName="spaceRect" presStyleCnt="0"/>
      <dgm:spPr/>
    </dgm:pt>
    <dgm:pt modelId="{AEF443C4-C9D6-4B5E-A887-3D7B0588FF0E}" type="pres">
      <dgm:prSet presAssocID="{2C33B848-EF46-4073-B25E-1FDDD08301F5}" presName="parTx" presStyleLbl="revTx" presStyleIdx="2" presStyleCnt="6">
        <dgm:presLayoutVars>
          <dgm:chMax val="0"/>
          <dgm:chPref val="0"/>
        </dgm:presLayoutVars>
      </dgm:prSet>
      <dgm:spPr/>
    </dgm:pt>
    <dgm:pt modelId="{4F7D8664-9340-4C3E-AAB7-32320C0AAA51}" type="pres">
      <dgm:prSet presAssocID="{9E044031-7981-4556-A1D2-0D0245714CF9}" presName="sibTrans" presStyleCnt="0"/>
      <dgm:spPr/>
    </dgm:pt>
    <dgm:pt modelId="{EB2B2183-104C-40F0-B2B7-79F60E194163}" type="pres">
      <dgm:prSet presAssocID="{5B67E146-BCA0-43BD-BEF6-C16A6F00B20D}" presName="compNode" presStyleCnt="0"/>
      <dgm:spPr/>
    </dgm:pt>
    <dgm:pt modelId="{DC6C9C54-F4E0-4166-B378-C45DF742D97B}" type="pres">
      <dgm:prSet presAssocID="{5B67E146-BCA0-43BD-BEF6-C16A6F00B20D}" presName="bgRect" presStyleLbl="bgShp" presStyleIdx="3" presStyleCnt="6"/>
      <dgm:spPr/>
    </dgm:pt>
    <dgm:pt modelId="{EEE595C6-E2B5-40A4-BE1D-5B421DBD00FB}" type="pres">
      <dgm:prSet presAssocID="{5B67E146-BCA0-43BD-BEF6-C16A6F00B20D}" presName="iconRect" presStyleLbl="node1" presStyleIdx="3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323E5FFC-A0E0-43CF-95F2-A60A30890746}" type="pres">
      <dgm:prSet presAssocID="{5B67E146-BCA0-43BD-BEF6-C16A6F00B20D}" presName="spaceRect" presStyleCnt="0"/>
      <dgm:spPr/>
    </dgm:pt>
    <dgm:pt modelId="{CF87120B-F5B5-4C95-A22A-DFA34CB0C8B4}" type="pres">
      <dgm:prSet presAssocID="{5B67E146-BCA0-43BD-BEF6-C16A6F00B20D}" presName="parTx" presStyleLbl="revTx" presStyleIdx="3" presStyleCnt="6">
        <dgm:presLayoutVars>
          <dgm:chMax val="0"/>
          <dgm:chPref val="0"/>
        </dgm:presLayoutVars>
      </dgm:prSet>
      <dgm:spPr/>
    </dgm:pt>
    <dgm:pt modelId="{E3B2583E-FD4E-497C-B8D5-D853EF012C73}" type="pres">
      <dgm:prSet presAssocID="{C7166CE3-5873-4262-9816-8F375EDBB30D}" presName="sibTrans" presStyleCnt="0"/>
      <dgm:spPr/>
    </dgm:pt>
    <dgm:pt modelId="{C3731822-0043-4206-9B71-7D4E85661F78}" type="pres">
      <dgm:prSet presAssocID="{26D812A6-AD90-4DA4-BAA0-ADB1010AAD80}" presName="compNode" presStyleCnt="0"/>
      <dgm:spPr/>
    </dgm:pt>
    <dgm:pt modelId="{0311F272-1B9C-4076-9415-24237061B5A7}" type="pres">
      <dgm:prSet presAssocID="{26D812A6-AD90-4DA4-BAA0-ADB1010AAD80}" presName="bgRect" presStyleLbl="bgShp" presStyleIdx="4" presStyleCnt="6"/>
      <dgm:spPr/>
    </dgm:pt>
    <dgm:pt modelId="{1BB69A0D-98AF-4B2B-A446-6FFF7F476964}" type="pres">
      <dgm:prSet presAssocID="{26D812A6-AD90-4DA4-BAA0-ADB1010AAD80}" presName="iconRect" presStyleLbl="node1" presStyleIdx="4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871E2C-D93D-45D5-94DC-18E2D36B76F7}" type="pres">
      <dgm:prSet presAssocID="{26D812A6-AD90-4DA4-BAA0-ADB1010AAD80}" presName="spaceRect" presStyleCnt="0"/>
      <dgm:spPr/>
    </dgm:pt>
    <dgm:pt modelId="{45B8AB8D-D18D-4B7A-B4AC-49C1259E0432}" type="pres">
      <dgm:prSet presAssocID="{26D812A6-AD90-4DA4-BAA0-ADB1010AAD80}" presName="parTx" presStyleLbl="revTx" presStyleIdx="4" presStyleCnt="6">
        <dgm:presLayoutVars>
          <dgm:chMax val="0"/>
          <dgm:chPref val="0"/>
        </dgm:presLayoutVars>
      </dgm:prSet>
      <dgm:spPr/>
    </dgm:pt>
    <dgm:pt modelId="{475F65D6-8F10-481E-BDAD-2029F4A7F8B8}" type="pres">
      <dgm:prSet presAssocID="{3AF63A25-E34B-48E6-A6C4-31ECC69B6D4E}" presName="sibTrans" presStyleCnt="0"/>
      <dgm:spPr/>
    </dgm:pt>
    <dgm:pt modelId="{5D0960CA-1F89-4C5A-97BC-0004F405480B}" type="pres">
      <dgm:prSet presAssocID="{5494316F-0768-44F2-892A-20BA65BD3D0D}" presName="compNode" presStyleCnt="0"/>
      <dgm:spPr/>
    </dgm:pt>
    <dgm:pt modelId="{7082B266-988B-4999-86A1-FDC285373468}" type="pres">
      <dgm:prSet presAssocID="{5494316F-0768-44F2-892A-20BA65BD3D0D}" presName="bgRect" presStyleLbl="bgShp" presStyleIdx="5" presStyleCnt="6"/>
      <dgm:spPr/>
    </dgm:pt>
    <dgm:pt modelId="{1A50C8F3-FED7-4CF3-AC71-F128C2B1CE88}" type="pres">
      <dgm:prSet presAssocID="{5494316F-0768-44F2-892A-20BA65BD3D0D}" presName="iconRect" presStyleLbl="node1" presStyleIdx="5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DE62F11-8564-4FB8-9DE0-55F58381188F}" type="pres">
      <dgm:prSet presAssocID="{5494316F-0768-44F2-892A-20BA65BD3D0D}" presName="spaceRect" presStyleCnt="0"/>
      <dgm:spPr/>
    </dgm:pt>
    <dgm:pt modelId="{402F36F7-84B0-4CC6-9A1D-837E73A4AE2B}" type="pres">
      <dgm:prSet presAssocID="{5494316F-0768-44F2-892A-20BA65BD3D0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8B66B03-BFB4-47C7-9B01-A3BEFDC1B806}" type="presOf" srcId="{05A98C1C-10D9-4B93-91AD-62FEAAF6E38B}" destId="{5C72EE48-1816-4132-9A60-8CE16432ACE4}" srcOrd="0" destOrd="0" presId="urn:microsoft.com/office/officeart/2018/2/layout/IconVerticalSolidList"/>
    <dgm:cxn modelId="{7C781538-C7FA-4666-9454-5E893A4840DD}" srcId="{05A98C1C-10D9-4B93-91AD-62FEAAF6E38B}" destId="{5494316F-0768-44F2-892A-20BA65BD3D0D}" srcOrd="5" destOrd="0" parTransId="{D3824B9A-91BF-4821-9ACD-49A073E1CDD5}" sibTransId="{2C790294-2DAF-4C37-9F4B-6E90054561CA}"/>
    <dgm:cxn modelId="{1DB59558-8C4A-45A7-8EED-0696684B8CB0}" type="presOf" srcId="{2C33B848-EF46-4073-B25E-1FDDD08301F5}" destId="{AEF443C4-C9D6-4B5E-A887-3D7B0588FF0E}" srcOrd="0" destOrd="0" presId="urn:microsoft.com/office/officeart/2018/2/layout/IconVerticalSolidList"/>
    <dgm:cxn modelId="{ED987C5A-1EEF-469C-B655-7192B0DBFFD6}" type="presOf" srcId="{8478202D-79DB-4821-BE58-EF7C643D8015}" destId="{18688098-CB64-44C2-ABC7-E89643B96B5A}" srcOrd="0" destOrd="0" presId="urn:microsoft.com/office/officeart/2018/2/layout/IconVerticalSolidList"/>
    <dgm:cxn modelId="{78AE117C-3035-4920-AA44-1020F1656AF7}" type="presOf" srcId="{5B67E146-BCA0-43BD-BEF6-C16A6F00B20D}" destId="{CF87120B-F5B5-4C95-A22A-DFA34CB0C8B4}" srcOrd="0" destOrd="0" presId="urn:microsoft.com/office/officeart/2018/2/layout/IconVerticalSolidList"/>
    <dgm:cxn modelId="{93A8C17C-4DAB-4115-99C6-5F54366B4B76}" srcId="{05A98C1C-10D9-4B93-91AD-62FEAAF6E38B}" destId="{8478202D-79DB-4821-BE58-EF7C643D8015}" srcOrd="1" destOrd="0" parTransId="{21600D5D-EE92-4165-91AB-BB4DD5A3C171}" sibTransId="{37E66259-CE9E-4B66-A7E4-AF934DD61682}"/>
    <dgm:cxn modelId="{F64A72C0-8F35-46D7-82DF-959EEF8A4755}" srcId="{05A98C1C-10D9-4B93-91AD-62FEAAF6E38B}" destId="{26D812A6-AD90-4DA4-BAA0-ADB1010AAD80}" srcOrd="4" destOrd="0" parTransId="{1B0FBF4F-8771-4848-91DE-8CBB6A629D01}" sibTransId="{3AF63A25-E34B-48E6-A6C4-31ECC69B6D4E}"/>
    <dgm:cxn modelId="{C5EFC1C2-C315-4844-B3F4-A0A9186B04CD}" srcId="{05A98C1C-10D9-4B93-91AD-62FEAAF6E38B}" destId="{2C33B848-EF46-4073-B25E-1FDDD08301F5}" srcOrd="2" destOrd="0" parTransId="{9110FD87-C250-4FD8-B138-B0A0A90636FC}" sibTransId="{9E044031-7981-4556-A1D2-0D0245714CF9}"/>
    <dgm:cxn modelId="{F403E9D2-F0ED-45C2-A852-095A4BDBD6D3}" type="presOf" srcId="{8FA007C5-E63F-4120-923F-B2E18311ECAB}" destId="{7D98EEFB-7798-4DA7-8472-B3C653790E19}" srcOrd="0" destOrd="0" presId="urn:microsoft.com/office/officeart/2018/2/layout/IconVerticalSolidList"/>
    <dgm:cxn modelId="{80AC23D4-CAEA-425F-BC76-0C5663F660C1}" type="presOf" srcId="{26D812A6-AD90-4DA4-BAA0-ADB1010AAD80}" destId="{45B8AB8D-D18D-4B7A-B4AC-49C1259E0432}" srcOrd="0" destOrd="0" presId="urn:microsoft.com/office/officeart/2018/2/layout/IconVerticalSolidList"/>
    <dgm:cxn modelId="{92AC04E1-535E-460B-AA84-B88F62F2AFB1}" srcId="{05A98C1C-10D9-4B93-91AD-62FEAAF6E38B}" destId="{8FA007C5-E63F-4120-923F-B2E18311ECAB}" srcOrd="0" destOrd="0" parTransId="{A6CA342E-011F-4652-AE67-A0E7365DBD7B}" sibTransId="{4DC997DC-5A8E-499B-A859-EA34576C4BA1}"/>
    <dgm:cxn modelId="{CD33B8F2-DE9F-43FC-BE38-E381C4B5AF15}" srcId="{05A98C1C-10D9-4B93-91AD-62FEAAF6E38B}" destId="{5B67E146-BCA0-43BD-BEF6-C16A6F00B20D}" srcOrd="3" destOrd="0" parTransId="{93D56F12-7D03-44A6-B84F-2FAD7B2707F2}" sibTransId="{C7166CE3-5873-4262-9816-8F375EDBB30D}"/>
    <dgm:cxn modelId="{DF9B2CFE-E146-40FA-87E3-C8A3DAA18250}" type="presOf" srcId="{5494316F-0768-44F2-892A-20BA65BD3D0D}" destId="{402F36F7-84B0-4CC6-9A1D-837E73A4AE2B}" srcOrd="0" destOrd="0" presId="urn:microsoft.com/office/officeart/2018/2/layout/IconVerticalSolidList"/>
    <dgm:cxn modelId="{2861EDDF-35CA-43DD-B4AA-EA7DEF798A34}" type="presParOf" srcId="{5C72EE48-1816-4132-9A60-8CE16432ACE4}" destId="{3842BD44-7177-4384-BB3D-2EF8A1FEADBE}" srcOrd="0" destOrd="0" presId="urn:microsoft.com/office/officeart/2018/2/layout/IconVerticalSolidList"/>
    <dgm:cxn modelId="{C2207740-D2E9-4019-ADA8-1966662F4913}" type="presParOf" srcId="{3842BD44-7177-4384-BB3D-2EF8A1FEADBE}" destId="{83245E84-E37C-49C5-B4CE-6398F647B3DB}" srcOrd="0" destOrd="0" presId="urn:microsoft.com/office/officeart/2018/2/layout/IconVerticalSolidList"/>
    <dgm:cxn modelId="{B0EDC899-8F73-438D-BBFB-16070692AEB4}" type="presParOf" srcId="{3842BD44-7177-4384-BB3D-2EF8A1FEADBE}" destId="{E65A1B6D-5DFE-40A4-B9B1-4D1D83251EFC}" srcOrd="1" destOrd="0" presId="urn:microsoft.com/office/officeart/2018/2/layout/IconVerticalSolidList"/>
    <dgm:cxn modelId="{4F33DCF4-5BE4-498A-B84C-04B6CE33C7E0}" type="presParOf" srcId="{3842BD44-7177-4384-BB3D-2EF8A1FEADBE}" destId="{547A73FB-105A-4944-8E45-D2EF0BC5168B}" srcOrd="2" destOrd="0" presId="urn:microsoft.com/office/officeart/2018/2/layout/IconVerticalSolidList"/>
    <dgm:cxn modelId="{A873657C-C62A-4339-A9E9-72754DC7D829}" type="presParOf" srcId="{3842BD44-7177-4384-BB3D-2EF8A1FEADBE}" destId="{7D98EEFB-7798-4DA7-8472-B3C653790E19}" srcOrd="3" destOrd="0" presId="urn:microsoft.com/office/officeart/2018/2/layout/IconVerticalSolidList"/>
    <dgm:cxn modelId="{AA9EFE9A-C1B3-4272-813C-6A26E40DB901}" type="presParOf" srcId="{5C72EE48-1816-4132-9A60-8CE16432ACE4}" destId="{2574D063-73BA-4A45-B033-F359583D1371}" srcOrd="1" destOrd="0" presId="urn:microsoft.com/office/officeart/2018/2/layout/IconVerticalSolidList"/>
    <dgm:cxn modelId="{F423BB27-E644-4417-AA3F-CE94A791D751}" type="presParOf" srcId="{5C72EE48-1816-4132-9A60-8CE16432ACE4}" destId="{B925F70F-EDC8-4471-9291-FA6A1316938F}" srcOrd="2" destOrd="0" presId="urn:microsoft.com/office/officeart/2018/2/layout/IconVerticalSolidList"/>
    <dgm:cxn modelId="{0CB84BD9-81F9-4012-BF21-E7DE65AADBB7}" type="presParOf" srcId="{B925F70F-EDC8-4471-9291-FA6A1316938F}" destId="{DB5DA59B-6E06-4F2D-A1C0-5819072BF60C}" srcOrd="0" destOrd="0" presId="urn:microsoft.com/office/officeart/2018/2/layout/IconVerticalSolidList"/>
    <dgm:cxn modelId="{DB011895-A739-4070-8361-EB99A99D1F7F}" type="presParOf" srcId="{B925F70F-EDC8-4471-9291-FA6A1316938F}" destId="{D0BB7A7F-6DD8-4AB9-BA8D-3A3BF1338D36}" srcOrd="1" destOrd="0" presId="urn:microsoft.com/office/officeart/2018/2/layout/IconVerticalSolidList"/>
    <dgm:cxn modelId="{7B7EC5A4-3576-4123-B8EB-2AE02F8E40D5}" type="presParOf" srcId="{B925F70F-EDC8-4471-9291-FA6A1316938F}" destId="{DF7B9FD5-4E67-43EE-98D1-C51D9EF6B346}" srcOrd="2" destOrd="0" presId="urn:microsoft.com/office/officeart/2018/2/layout/IconVerticalSolidList"/>
    <dgm:cxn modelId="{F0EF3BAD-3997-4E0C-BFF4-36A82F9FCB3F}" type="presParOf" srcId="{B925F70F-EDC8-4471-9291-FA6A1316938F}" destId="{18688098-CB64-44C2-ABC7-E89643B96B5A}" srcOrd="3" destOrd="0" presId="urn:microsoft.com/office/officeart/2018/2/layout/IconVerticalSolidList"/>
    <dgm:cxn modelId="{4D846DA4-FB0C-4957-AEF7-DA77721827AA}" type="presParOf" srcId="{5C72EE48-1816-4132-9A60-8CE16432ACE4}" destId="{1EA3FC4C-0E4D-4F62-88C0-74F1F0FC2B82}" srcOrd="3" destOrd="0" presId="urn:microsoft.com/office/officeart/2018/2/layout/IconVerticalSolidList"/>
    <dgm:cxn modelId="{8BD88EB9-AAF7-42CD-92F2-8494281ADCB6}" type="presParOf" srcId="{5C72EE48-1816-4132-9A60-8CE16432ACE4}" destId="{8E2873EC-8C5E-4791-B6B6-60498D60F9FC}" srcOrd="4" destOrd="0" presId="urn:microsoft.com/office/officeart/2018/2/layout/IconVerticalSolidList"/>
    <dgm:cxn modelId="{12832454-D8D7-4FF6-B1B7-077788795A60}" type="presParOf" srcId="{8E2873EC-8C5E-4791-B6B6-60498D60F9FC}" destId="{F0A1C704-2209-4B9B-9F3C-E4FD527AA17F}" srcOrd="0" destOrd="0" presId="urn:microsoft.com/office/officeart/2018/2/layout/IconVerticalSolidList"/>
    <dgm:cxn modelId="{24CD3575-D974-4333-81AB-9F52C4525709}" type="presParOf" srcId="{8E2873EC-8C5E-4791-B6B6-60498D60F9FC}" destId="{5C523F08-19C8-47E0-9DEE-B15721A270FC}" srcOrd="1" destOrd="0" presId="urn:microsoft.com/office/officeart/2018/2/layout/IconVerticalSolidList"/>
    <dgm:cxn modelId="{F2A38897-FE11-4FD1-A479-2634899EA315}" type="presParOf" srcId="{8E2873EC-8C5E-4791-B6B6-60498D60F9FC}" destId="{96ED19F4-6524-4783-8099-243086C4CD19}" srcOrd="2" destOrd="0" presId="urn:microsoft.com/office/officeart/2018/2/layout/IconVerticalSolidList"/>
    <dgm:cxn modelId="{0CB1D34C-1E87-4F7B-A8F7-8B7E0C5963DF}" type="presParOf" srcId="{8E2873EC-8C5E-4791-B6B6-60498D60F9FC}" destId="{AEF443C4-C9D6-4B5E-A887-3D7B0588FF0E}" srcOrd="3" destOrd="0" presId="urn:microsoft.com/office/officeart/2018/2/layout/IconVerticalSolidList"/>
    <dgm:cxn modelId="{75E073B6-9615-47A8-9C34-C2417C233F3C}" type="presParOf" srcId="{5C72EE48-1816-4132-9A60-8CE16432ACE4}" destId="{4F7D8664-9340-4C3E-AAB7-32320C0AAA51}" srcOrd="5" destOrd="0" presId="urn:microsoft.com/office/officeart/2018/2/layout/IconVerticalSolidList"/>
    <dgm:cxn modelId="{5BE05C18-F92B-4612-B718-5FF5A73EFEA8}" type="presParOf" srcId="{5C72EE48-1816-4132-9A60-8CE16432ACE4}" destId="{EB2B2183-104C-40F0-B2B7-79F60E194163}" srcOrd="6" destOrd="0" presId="urn:microsoft.com/office/officeart/2018/2/layout/IconVerticalSolidList"/>
    <dgm:cxn modelId="{000381AB-CE28-4C09-A191-E1487CDBBAB7}" type="presParOf" srcId="{EB2B2183-104C-40F0-B2B7-79F60E194163}" destId="{DC6C9C54-F4E0-4166-B378-C45DF742D97B}" srcOrd="0" destOrd="0" presId="urn:microsoft.com/office/officeart/2018/2/layout/IconVerticalSolidList"/>
    <dgm:cxn modelId="{70701AFD-3079-47E7-AF57-2104CA2BAFF8}" type="presParOf" srcId="{EB2B2183-104C-40F0-B2B7-79F60E194163}" destId="{EEE595C6-E2B5-40A4-BE1D-5B421DBD00FB}" srcOrd="1" destOrd="0" presId="urn:microsoft.com/office/officeart/2018/2/layout/IconVerticalSolidList"/>
    <dgm:cxn modelId="{696C21AD-3191-4014-A321-6EFE727D49F1}" type="presParOf" srcId="{EB2B2183-104C-40F0-B2B7-79F60E194163}" destId="{323E5FFC-A0E0-43CF-95F2-A60A30890746}" srcOrd="2" destOrd="0" presId="urn:microsoft.com/office/officeart/2018/2/layout/IconVerticalSolidList"/>
    <dgm:cxn modelId="{28264D1F-7AB6-4477-9AE6-45BFABD94A15}" type="presParOf" srcId="{EB2B2183-104C-40F0-B2B7-79F60E194163}" destId="{CF87120B-F5B5-4C95-A22A-DFA34CB0C8B4}" srcOrd="3" destOrd="0" presId="urn:microsoft.com/office/officeart/2018/2/layout/IconVerticalSolidList"/>
    <dgm:cxn modelId="{789D6CBC-4741-4F29-A8F6-2CFF3E2E6142}" type="presParOf" srcId="{5C72EE48-1816-4132-9A60-8CE16432ACE4}" destId="{E3B2583E-FD4E-497C-B8D5-D853EF012C73}" srcOrd="7" destOrd="0" presId="urn:microsoft.com/office/officeart/2018/2/layout/IconVerticalSolidList"/>
    <dgm:cxn modelId="{2BB5289C-233B-428C-98FE-481A9A3E5EAF}" type="presParOf" srcId="{5C72EE48-1816-4132-9A60-8CE16432ACE4}" destId="{C3731822-0043-4206-9B71-7D4E85661F78}" srcOrd="8" destOrd="0" presId="urn:microsoft.com/office/officeart/2018/2/layout/IconVerticalSolidList"/>
    <dgm:cxn modelId="{7A509B07-CB34-4994-BD5C-501311FE1642}" type="presParOf" srcId="{C3731822-0043-4206-9B71-7D4E85661F78}" destId="{0311F272-1B9C-4076-9415-24237061B5A7}" srcOrd="0" destOrd="0" presId="urn:microsoft.com/office/officeart/2018/2/layout/IconVerticalSolidList"/>
    <dgm:cxn modelId="{B9E22764-384A-4B2F-8F0F-467990704348}" type="presParOf" srcId="{C3731822-0043-4206-9B71-7D4E85661F78}" destId="{1BB69A0D-98AF-4B2B-A446-6FFF7F476964}" srcOrd="1" destOrd="0" presId="urn:microsoft.com/office/officeart/2018/2/layout/IconVerticalSolidList"/>
    <dgm:cxn modelId="{C0599755-808D-441E-B70C-6D1228E70ED8}" type="presParOf" srcId="{C3731822-0043-4206-9B71-7D4E85661F78}" destId="{16871E2C-D93D-45D5-94DC-18E2D36B76F7}" srcOrd="2" destOrd="0" presId="urn:microsoft.com/office/officeart/2018/2/layout/IconVerticalSolidList"/>
    <dgm:cxn modelId="{179E9E1F-0024-4756-847A-743318C1AEDC}" type="presParOf" srcId="{C3731822-0043-4206-9B71-7D4E85661F78}" destId="{45B8AB8D-D18D-4B7A-B4AC-49C1259E0432}" srcOrd="3" destOrd="0" presId="urn:microsoft.com/office/officeart/2018/2/layout/IconVerticalSolidList"/>
    <dgm:cxn modelId="{F0EB4335-165E-4033-A274-F7FD18DA1726}" type="presParOf" srcId="{5C72EE48-1816-4132-9A60-8CE16432ACE4}" destId="{475F65D6-8F10-481E-BDAD-2029F4A7F8B8}" srcOrd="9" destOrd="0" presId="urn:microsoft.com/office/officeart/2018/2/layout/IconVerticalSolidList"/>
    <dgm:cxn modelId="{A83879F9-1EFE-42E1-AB4F-2F0A05B063AD}" type="presParOf" srcId="{5C72EE48-1816-4132-9A60-8CE16432ACE4}" destId="{5D0960CA-1F89-4C5A-97BC-0004F405480B}" srcOrd="10" destOrd="0" presId="urn:microsoft.com/office/officeart/2018/2/layout/IconVerticalSolidList"/>
    <dgm:cxn modelId="{1EAD84C8-84D3-4B1B-B33B-DEA89AD5C6D9}" type="presParOf" srcId="{5D0960CA-1F89-4C5A-97BC-0004F405480B}" destId="{7082B266-988B-4999-86A1-FDC285373468}" srcOrd="0" destOrd="0" presId="urn:microsoft.com/office/officeart/2018/2/layout/IconVerticalSolidList"/>
    <dgm:cxn modelId="{C4474C3D-9BE7-464C-BB65-8CAC938AEBEA}" type="presParOf" srcId="{5D0960CA-1F89-4C5A-97BC-0004F405480B}" destId="{1A50C8F3-FED7-4CF3-AC71-F128C2B1CE88}" srcOrd="1" destOrd="0" presId="urn:microsoft.com/office/officeart/2018/2/layout/IconVerticalSolidList"/>
    <dgm:cxn modelId="{57E9ED2F-16DA-446F-A3D9-04B3AFB3A232}" type="presParOf" srcId="{5D0960CA-1F89-4C5A-97BC-0004F405480B}" destId="{5DE62F11-8564-4FB8-9DE0-55F58381188F}" srcOrd="2" destOrd="0" presId="urn:microsoft.com/office/officeart/2018/2/layout/IconVerticalSolidList"/>
    <dgm:cxn modelId="{6B9B870D-5532-4F72-B8F4-003C90666F81}" type="presParOf" srcId="{5D0960CA-1F89-4C5A-97BC-0004F405480B}" destId="{402F36F7-84B0-4CC6-9A1D-837E73A4AE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19F9F7-7B5D-4565-A01F-F7B2DE0FA80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14AFF2-B2AB-4C9D-AFB4-0D5007696B1B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Python</a:t>
          </a:r>
        </a:p>
      </dgm:t>
    </dgm:pt>
    <dgm:pt modelId="{C40767C1-1282-4D8F-9ABD-755BFFF4CDF3}" type="parTrans" cxnId="{F252BAC5-8451-469E-9E20-76BEFFE4638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3D61B78-966E-4BCA-AC27-68B1C7BE7A5B}" type="sibTrans" cxnId="{F252BAC5-8451-469E-9E20-76BEFFE4638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9986F5-0AD9-47AC-8061-E723188D64F9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Google </a:t>
          </a:r>
          <a:r>
            <a:rPr lang="en-US" sz="2000" dirty="0" err="1">
              <a:solidFill>
                <a:schemeClr val="bg1"/>
              </a:solidFill>
            </a:rPr>
            <a:t>Colab</a:t>
          </a:r>
          <a:endParaRPr lang="en-US" sz="2000" dirty="0">
            <a:solidFill>
              <a:schemeClr val="bg1"/>
            </a:solidFill>
          </a:endParaRPr>
        </a:p>
      </dgm:t>
    </dgm:pt>
    <dgm:pt modelId="{2532AF88-3020-4693-8337-40C064AAE407}" type="parTrans" cxnId="{40E26EC6-6CBF-4AA6-9DF9-838E329CCE1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D6E0A22-A318-4B2A-A4FF-2618F7C033AC}" type="sibTrans" cxnId="{40E26EC6-6CBF-4AA6-9DF9-838E329CCE1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6B219D7-1BE2-4577-B561-F639B54A4F56}">
      <dgm:prSet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TensorFlow </a:t>
          </a:r>
          <a:r>
            <a:rPr lang="en-US" sz="2000" dirty="0" err="1">
              <a:solidFill>
                <a:schemeClr val="bg1"/>
              </a:solidFill>
            </a:rPr>
            <a:t>Keras</a:t>
          </a:r>
          <a:endParaRPr lang="en-US" sz="2000" dirty="0">
            <a:solidFill>
              <a:schemeClr val="bg1"/>
            </a:solidFill>
          </a:endParaRPr>
        </a:p>
      </dgm:t>
    </dgm:pt>
    <dgm:pt modelId="{2419AD08-5056-4DDC-AF72-B560ADDE981B}" type="parTrans" cxnId="{02D0F329-C140-4BA2-94BF-71291A9D970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24D45E8-23FE-4C34-B7FC-279E83B8184C}" type="sibTrans" cxnId="{02D0F329-C140-4BA2-94BF-71291A9D970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9F5AF5-22A4-4342-80B0-587983154EAF}">
      <dgm:prSet custT="1"/>
      <dgm:spPr/>
      <dgm:t>
        <a:bodyPr/>
        <a:lstStyle/>
        <a:p>
          <a:r>
            <a:rPr lang="en-US" sz="2000" dirty="0" err="1">
              <a:solidFill>
                <a:schemeClr val="bg1"/>
              </a:solidFill>
            </a:rPr>
            <a:t>Numpy</a:t>
          </a:r>
          <a:r>
            <a:rPr lang="en-US" sz="2000" dirty="0">
              <a:solidFill>
                <a:schemeClr val="bg1"/>
              </a:solidFill>
            </a:rPr>
            <a:t>, Pandas, Matplotlib</a:t>
          </a:r>
        </a:p>
      </dgm:t>
    </dgm:pt>
    <dgm:pt modelId="{8230164B-343B-4BFD-BF75-380B8A208A00}" type="parTrans" cxnId="{9026756F-DA24-40FD-8A24-305B2ADAF54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02AEF3E-5D83-4B25-8D01-CDC33C3B6655}" type="sibTrans" cxnId="{9026756F-DA24-40FD-8A24-305B2ADAF54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DBA317B-24F1-4022-A9F3-CD348A6D4C3C}" type="pres">
      <dgm:prSet presAssocID="{C119F9F7-7B5D-4565-A01F-F7B2DE0FA803}" presName="vert0" presStyleCnt="0">
        <dgm:presLayoutVars>
          <dgm:dir/>
          <dgm:animOne val="branch"/>
          <dgm:animLvl val="lvl"/>
        </dgm:presLayoutVars>
      </dgm:prSet>
      <dgm:spPr/>
    </dgm:pt>
    <dgm:pt modelId="{B3803086-C4E4-45C7-8BD8-68091328BF9C}" type="pres">
      <dgm:prSet presAssocID="{3614AFF2-B2AB-4C9D-AFB4-0D5007696B1B}" presName="thickLine" presStyleLbl="alignNode1" presStyleIdx="0" presStyleCnt="4"/>
      <dgm:spPr/>
    </dgm:pt>
    <dgm:pt modelId="{78936BF3-6C81-4085-9AC3-386A3D777DC0}" type="pres">
      <dgm:prSet presAssocID="{3614AFF2-B2AB-4C9D-AFB4-0D5007696B1B}" presName="horz1" presStyleCnt="0"/>
      <dgm:spPr/>
    </dgm:pt>
    <dgm:pt modelId="{B9EFCF44-E815-437E-BA95-93142A9277E7}" type="pres">
      <dgm:prSet presAssocID="{3614AFF2-B2AB-4C9D-AFB4-0D5007696B1B}" presName="tx1" presStyleLbl="revTx" presStyleIdx="0" presStyleCnt="4"/>
      <dgm:spPr/>
    </dgm:pt>
    <dgm:pt modelId="{42DDCA88-2298-4337-AE0F-EE9DAAE5996B}" type="pres">
      <dgm:prSet presAssocID="{3614AFF2-B2AB-4C9D-AFB4-0D5007696B1B}" presName="vert1" presStyleCnt="0"/>
      <dgm:spPr/>
    </dgm:pt>
    <dgm:pt modelId="{08A075F1-8606-4F77-822D-158E5883A674}" type="pres">
      <dgm:prSet presAssocID="{D39986F5-0AD9-47AC-8061-E723188D64F9}" presName="thickLine" presStyleLbl="alignNode1" presStyleIdx="1" presStyleCnt="4"/>
      <dgm:spPr/>
    </dgm:pt>
    <dgm:pt modelId="{4295BEBB-F528-408B-8E9A-15D018A9F288}" type="pres">
      <dgm:prSet presAssocID="{D39986F5-0AD9-47AC-8061-E723188D64F9}" presName="horz1" presStyleCnt="0"/>
      <dgm:spPr/>
    </dgm:pt>
    <dgm:pt modelId="{D6648BAE-0FA7-40D9-AF39-2C977820C17B}" type="pres">
      <dgm:prSet presAssocID="{D39986F5-0AD9-47AC-8061-E723188D64F9}" presName="tx1" presStyleLbl="revTx" presStyleIdx="1" presStyleCnt="4"/>
      <dgm:spPr/>
    </dgm:pt>
    <dgm:pt modelId="{672CBD4C-58AC-47DF-83FA-2594CBC0BD10}" type="pres">
      <dgm:prSet presAssocID="{D39986F5-0AD9-47AC-8061-E723188D64F9}" presName="vert1" presStyleCnt="0"/>
      <dgm:spPr/>
    </dgm:pt>
    <dgm:pt modelId="{CF9682EE-B5D4-4D79-A46A-D067D26C1BF4}" type="pres">
      <dgm:prSet presAssocID="{A6B219D7-1BE2-4577-B561-F639B54A4F56}" presName="thickLine" presStyleLbl="alignNode1" presStyleIdx="2" presStyleCnt="4"/>
      <dgm:spPr/>
    </dgm:pt>
    <dgm:pt modelId="{655AB615-F46F-4D9B-907D-E34E674669B8}" type="pres">
      <dgm:prSet presAssocID="{A6B219D7-1BE2-4577-B561-F639B54A4F56}" presName="horz1" presStyleCnt="0"/>
      <dgm:spPr/>
    </dgm:pt>
    <dgm:pt modelId="{CA808139-013B-4D48-9C75-D065BFB729D0}" type="pres">
      <dgm:prSet presAssocID="{A6B219D7-1BE2-4577-B561-F639B54A4F56}" presName="tx1" presStyleLbl="revTx" presStyleIdx="2" presStyleCnt="4"/>
      <dgm:spPr/>
    </dgm:pt>
    <dgm:pt modelId="{E9E7C5DB-2A97-4783-A8E3-1444415001D5}" type="pres">
      <dgm:prSet presAssocID="{A6B219D7-1BE2-4577-B561-F639B54A4F56}" presName="vert1" presStyleCnt="0"/>
      <dgm:spPr/>
    </dgm:pt>
    <dgm:pt modelId="{5CC69D0F-EFDD-4B22-B72D-8AFCD5EBD926}" type="pres">
      <dgm:prSet presAssocID="{839F5AF5-22A4-4342-80B0-587983154EAF}" presName="thickLine" presStyleLbl="alignNode1" presStyleIdx="3" presStyleCnt="4"/>
      <dgm:spPr/>
    </dgm:pt>
    <dgm:pt modelId="{5A7DBC02-7571-4368-9E35-4F9FE177ACE2}" type="pres">
      <dgm:prSet presAssocID="{839F5AF5-22A4-4342-80B0-587983154EAF}" presName="horz1" presStyleCnt="0"/>
      <dgm:spPr/>
    </dgm:pt>
    <dgm:pt modelId="{1F424548-8260-4257-A188-6948BD8A4937}" type="pres">
      <dgm:prSet presAssocID="{839F5AF5-22A4-4342-80B0-587983154EAF}" presName="tx1" presStyleLbl="revTx" presStyleIdx="3" presStyleCnt="4"/>
      <dgm:spPr/>
    </dgm:pt>
    <dgm:pt modelId="{8633D7AB-2305-4382-BDEE-BB225B68BCC1}" type="pres">
      <dgm:prSet presAssocID="{839F5AF5-22A4-4342-80B0-587983154EAF}" presName="vert1" presStyleCnt="0"/>
      <dgm:spPr/>
    </dgm:pt>
  </dgm:ptLst>
  <dgm:cxnLst>
    <dgm:cxn modelId="{77EB7F14-A71D-42B1-BF8E-24C3CD415471}" type="presOf" srcId="{839F5AF5-22A4-4342-80B0-587983154EAF}" destId="{1F424548-8260-4257-A188-6948BD8A4937}" srcOrd="0" destOrd="0" presId="urn:microsoft.com/office/officeart/2008/layout/LinedList"/>
    <dgm:cxn modelId="{02D0F329-C140-4BA2-94BF-71291A9D9702}" srcId="{C119F9F7-7B5D-4565-A01F-F7B2DE0FA803}" destId="{A6B219D7-1BE2-4577-B561-F639B54A4F56}" srcOrd="2" destOrd="0" parTransId="{2419AD08-5056-4DDC-AF72-B560ADDE981B}" sibTransId="{F24D45E8-23FE-4C34-B7FC-279E83B8184C}"/>
    <dgm:cxn modelId="{592AD02B-EC8B-427D-91EA-F3975C6404CC}" type="presOf" srcId="{A6B219D7-1BE2-4577-B561-F639B54A4F56}" destId="{CA808139-013B-4D48-9C75-D065BFB729D0}" srcOrd="0" destOrd="0" presId="urn:microsoft.com/office/officeart/2008/layout/LinedList"/>
    <dgm:cxn modelId="{9026756F-DA24-40FD-8A24-305B2ADAF542}" srcId="{C119F9F7-7B5D-4565-A01F-F7B2DE0FA803}" destId="{839F5AF5-22A4-4342-80B0-587983154EAF}" srcOrd="3" destOrd="0" parTransId="{8230164B-343B-4BFD-BF75-380B8A208A00}" sibTransId="{E02AEF3E-5D83-4B25-8D01-CDC33C3B6655}"/>
    <dgm:cxn modelId="{9554DB54-73B7-415F-92BB-E63E13701FD3}" type="presOf" srcId="{C119F9F7-7B5D-4565-A01F-F7B2DE0FA803}" destId="{9DBA317B-24F1-4022-A9F3-CD348A6D4C3C}" srcOrd="0" destOrd="0" presId="urn:microsoft.com/office/officeart/2008/layout/LinedList"/>
    <dgm:cxn modelId="{373DD498-3398-44E2-85E8-DC6544567FBF}" type="presOf" srcId="{D39986F5-0AD9-47AC-8061-E723188D64F9}" destId="{D6648BAE-0FA7-40D9-AF39-2C977820C17B}" srcOrd="0" destOrd="0" presId="urn:microsoft.com/office/officeart/2008/layout/LinedList"/>
    <dgm:cxn modelId="{F252BAC5-8451-469E-9E20-76BEFFE4638C}" srcId="{C119F9F7-7B5D-4565-A01F-F7B2DE0FA803}" destId="{3614AFF2-B2AB-4C9D-AFB4-0D5007696B1B}" srcOrd="0" destOrd="0" parTransId="{C40767C1-1282-4D8F-9ABD-755BFFF4CDF3}" sibTransId="{53D61B78-966E-4BCA-AC27-68B1C7BE7A5B}"/>
    <dgm:cxn modelId="{40E26EC6-6CBF-4AA6-9DF9-838E329CCE13}" srcId="{C119F9F7-7B5D-4565-A01F-F7B2DE0FA803}" destId="{D39986F5-0AD9-47AC-8061-E723188D64F9}" srcOrd="1" destOrd="0" parTransId="{2532AF88-3020-4693-8337-40C064AAE407}" sibTransId="{5D6E0A22-A318-4B2A-A4FF-2618F7C033AC}"/>
    <dgm:cxn modelId="{1C0DC3CF-FE29-4C16-9C7F-C5E63EB03F63}" type="presOf" srcId="{3614AFF2-B2AB-4C9D-AFB4-0D5007696B1B}" destId="{B9EFCF44-E815-437E-BA95-93142A9277E7}" srcOrd="0" destOrd="0" presId="urn:microsoft.com/office/officeart/2008/layout/LinedList"/>
    <dgm:cxn modelId="{439B90CD-4C6D-4746-877A-4EE8C933CD9E}" type="presParOf" srcId="{9DBA317B-24F1-4022-A9F3-CD348A6D4C3C}" destId="{B3803086-C4E4-45C7-8BD8-68091328BF9C}" srcOrd="0" destOrd="0" presId="urn:microsoft.com/office/officeart/2008/layout/LinedList"/>
    <dgm:cxn modelId="{B5665DC6-2356-46F3-9783-9B21917E220D}" type="presParOf" srcId="{9DBA317B-24F1-4022-A9F3-CD348A6D4C3C}" destId="{78936BF3-6C81-4085-9AC3-386A3D777DC0}" srcOrd="1" destOrd="0" presId="urn:microsoft.com/office/officeart/2008/layout/LinedList"/>
    <dgm:cxn modelId="{165FE70D-C868-4B30-A10E-C8B8250761E3}" type="presParOf" srcId="{78936BF3-6C81-4085-9AC3-386A3D777DC0}" destId="{B9EFCF44-E815-437E-BA95-93142A9277E7}" srcOrd="0" destOrd="0" presId="urn:microsoft.com/office/officeart/2008/layout/LinedList"/>
    <dgm:cxn modelId="{A51FBEC0-6B5F-4DB1-8D06-FEB66BFE9EE1}" type="presParOf" srcId="{78936BF3-6C81-4085-9AC3-386A3D777DC0}" destId="{42DDCA88-2298-4337-AE0F-EE9DAAE5996B}" srcOrd="1" destOrd="0" presId="urn:microsoft.com/office/officeart/2008/layout/LinedList"/>
    <dgm:cxn modelId="{FAF66B86-7FAA-461C-B549-0F635839CDB4}" type="presParOf" srcId="{9DBA317B-24F1-4022-A9F3-CD348A6D4C3C}" destId="{08A075F1-8606-4F77-822D-158E5883A674}" srcOrd="2" destOrd="0" presId="urn:microsoft.com/office/officeart/2008/layout/LinedList"/>
    <dgm:cxn modelId="{FE4E0008-20BB-47F0-843C-145A576C165F}" type="presParOf" srcId="{9DBA317B-24F1-4022-A9F3-CD348A6D4C3C}" destId="{4295BEBB-F528-408B-8E9A-15D018A9F288}" srcOrd="3" destOrd="0" presId="urn:microsoft.com/office/officeart/2008/layout/LinedList"/>
    <dgm:cxn modelId="{E6B9707A-43DE-4BA0-A98D-1851A25FACBA}" type="presParOf" srcId="{4295BEBB-F528-408B-8E9A-15D018A9F288}" destId="{D6648BAE-0FA7-40D9-AF39-2C977820C17B}" srcOrd="0" destOrd="0" presId="urn:microsoft.com/office/officeart/2008/layout/LinedList"/>
    <dgm:cxn modelId="{6100ED85-8B23-4921-B1BC-47598D96AB29}" type="presParOf" srcId="{4295BEBB-F528-408B-8E9A-15D018A9F288}" destId="{672CBD4C-58AC-47DF-83FA-2594CBC0BD10}" srcOrd="1" destOrd="0" presId="urn:microsoft.com/office/officeart/2008/layout/LinedList"/>
    <dgm:cxn modelId="{B665E982-EB45-485B-BCD9-5517228A005C}" type="presParOf" srcId="{9DBA317B-24F1-4022-A9F3-CD348A6D4C3C}" destId="{CF9682EE-B5D4-4D79-A46A-D067D26C1BF4}" srcOrd="4" destOrd="0" presId="urn:microsoft.com/office/officeart/2008/layout/LinedList"/>
    <dgm:cxn modelId="{BB215CD5-24FA-49BF-9FDA-474AADDD09A5}" type="presParOf" srcId="{9DBA317B-24F1-4022-A9F3-CD348A6D4C3C}" destId="{655AB615-F46F-4D9B-907D-E34E674669B8}" srcOrd="5" destOrd="0" presId="urn:microsoft.com/office/officeart/2008/layout/LinedList"/>
    <dgm:cxn modelId="{A3B0AFC3-38E5-4288-8844-8A0770A598EE}" type="presParOf" srcId="{655AB615-F46F-4D9B-907D-E34E674669B8}" destId="{CA808139-013B-4D48-9C75-D065BFB729D0}" srcOrd="0" destOrd="0" presId="urn:microsoft.com/office/officeart/2008/layout/LinedList"/>
    <dgm:cxn modelId="{8C6B3C5A-09D1-49B0-97A0-267B1EF361D2}" type="presParOf" srcId="{655AB615-F46F-4D9B-907D-E34E674669B8}" destId="{E9E7C5DB-2A97-4783-A8E3-1444415001D5}" srcOrd="1" destOrd="0" presId="urn:microsoft.com/office/officeart/2008/layout/LinedList"/>
    <dgm:cxn modelId="{C9FAC675-3489-416A-B667-EB4A22F48F68}" type="presParOf" srcId="{9DBA317B-24F1-4022-A9F3-CD348A6D4C3C}" destId="{5CC69D0F-EFDD-4B22-B72D-8AFCD5EBD926}" srcOrd="6" destOrd="0" presId="urn:microsoft.com/office/officeart/2008/layout/LinedList"/>
    <dgm:cxn modelId="{C96D6FEC-CAC0-4C3B-99F0-9C54CBB26929}" type="presParOf" srcId="{9DBA317B-24F1-4022-A9F3-CD348A6D4C3C}" destId="{5A7DBC02-7571-4368-9E35-4F9FE177ACE2}" srcOrd="7" destOrd="0" presId="urn:microsoft.com/office/officeart/2008/layout/LinedList"/>
    <dgm:cxn modelId="{BCFB27A2-3D4C-4E6D-88B7-837C80AC8C24}" type="presParOf" srcId="{5A7DBC02-7571-4368-9E35-4F9FE177ACE2}" destId="{1F424548-8260-4257-A188-6948BD8A4937}" srcOrd="0" destOrd="0" presId="urn:microsoft.com/office/officeart/2008/layout/LinedList"/>
    <dgm:cxn modelId="{EEE7032D-75A1-4252-B187-4F228A4DEAC5}" type="presParOf" srcId="{5A7DBC02-7571-4368-9E35-4F9FE177ACE2}" destId="{8633D7AB-2305-4382-BDEE-BB225B68BC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56C4CD-23EA-47A1-BC4A-FE0ACC532BD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2D5FBA-A3EB-421B-9A07-1D53FF109C34}">
      <dgm:prSet/>
      <dgm:spPr/>
      <dgm:t>
        <a:bodyPr/>
        <a:lstStyle/>
        <a:p>
          <a:pPr algn="just"/>
          <a:r>
            <a:rPr lang="en-US" b="0" i="0" dirty="0">
              <a:solidFill>
                <a:schemeClr val="bg1"/>
              </a:solidFill>
            </a:rPr>
            <a:t>MURA is a dataset of musculoskeletal radiographs consisting of 14,863 studies from 12,173 patients, with a total of 40,561 multi-view radiographic images. Each study was manually labeled as normal or abnormal by board-certified radiologists from the Stanford Hospital at the time of clinical radiographic interpretation in the diagnostic radiology environment between 2001 and 2012.</a:t>
          </a:r>
          <a:endParaRPr lang="en-US" dirty="0">
            <a:solidFill>
              <a:schemeClr val="bg1"/>
            </a:solidFill>
          </a:endParaRPr>
        </a:p>
      </dgm:t>
    </dgm:pt>
    <dgm:pt modelId="{4C4B59A2-180C-4473-87CD-14261CF3993E}" type="parTrans" cxnId="{16A452FC-EDA8-4D9F-BCB9-2D36E67C4C6A}">
      <dgm:prSet/>
      <dgm:spPr/>
      <dgm:t>
        <a:bodyPr/>
        <a:lstStyle/>
        <a:p>
          <a:pPr algn="just"/>
          <a:endParaRPr lang="en-US">
            <a:solidFill>
              <a:schemeClr val="bg1"/>
            </a:solidFill>
          </a:endParaRPr>
        </a:p>
      </dgm:t>
    </dgm:pt>
    <dgm:pt modelId="{30612035-C4DA-4AA4-8E83-1DE29065D168}" type="sibTrans" cxnId="{16A452FC-EDA8-4D9F-BCB9-2D36E67C4C6A}">
      <dgm:prSet/>
      <dgm:spPr/>
      <dgm:t>
        <a:bodyPr/>
        <a:lstStyle/>
        <a:p>
          <a:pPr algn="just"/>
          <a:endParaRPr lang="en-US">
            <a:solidFill>
              <a:schemeClr val="bg1"/>
            </a:solidFill>
          </a:endParaRPr>
        </a:p>
      </dgm:t>
    </dgm:pt>
    <dgm:pt modelId="{BA8BDC99-3038-40FB-B2F5-CC813016688C}">
      <dgm:prSet/>
      <dgm:spPr/>
      <dgm:t>
        <a:bodyPr/>
        <a:lstStyle/>
        <a:p>
          <a:pPr algn="just"/>
          <a:r>
            <a:rPr lang="en-US" dirty="0">
              <a:solidFill>
                <a:schemeClr val="bg1"/>
              </a:solidFill>
            </a:rPr>
            <a:t>Dataset source link:</a:t>
          </a:r>
        </a:p>
        <a:p>
          <a:pPr algn="just"/>
          <a:r>
            <a:rPr lang="en-US" dirty="0">
              <a:solidFill>
                <a:schemeClr val="bg1"/>
              </a:solidFill>
            </a:rPr>
            <a:t> </a:t>
          </a:r>
          <a:r>
            <a:rPr lang="en-US" b="1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https://stanfordmlgroup.github.io/competitions/mura/</a:t>
          </a:r>
          <a:endParaRPr lang="en-US" dirty="0">
            <a:solidFill>
              <a:schemeClr val="bg1"/>
            </a:solidFill>
          </a:endParaRPr>
        </a:p>
      </dgm:t>
    </dgm:pt>
    <dgm:pt modelId="{AC1993EF-51F2-4C4A-A0D9-09817031096B}" type="parTrans" cxnId="{3FD75FCC-BF41-42F3-A1F0-8EC96E543207}">
      <dgm:prSet/>
      <dgm:spPr/>
      <dgm:t>
        <a:bodyPr/>
        <a:lstStyle/>
        <a:p>
          <a:pPr algn="just"/>
          <a:endParaRPr lang="en-US">
            <a:solidFill>
              <a:schemeClr val="bg1"/>
            </a:solidFill>
          </a:endParaRPr>
        </a:p>
      </dgm:t>
    </dgm:pt>
    <dgm:pt modelId="{47324457-3FBF-4D70-8D7E-B036B089E582}" type="sibTrans" cxnId="{3FD75FCC-BF41-42F3-A1F0-8EC96E543207}">
      <dgm:prSet/>
      <dgm:spPr/>
      <dgm:t>
        <a:bodyPr/>
        <a:lstStyle/>
        <a:p>
          <a:pPr algn="just"/>
          <a:endParaRPr lang="en-US">
            <a:solidFill>
              <a:schemeClr val="bg1"/>
            </a:solidFill>
          </a:endParaRPr>
        </a:p>
      </dgm:t>
    </dgm:pt>
    <dgm:pt modelId="{427215AB-CB84-4165-B1EA-4FFF2B0C09E5}" type="pres">
      <dgm:prSet presAssocID="{C456C4CD-23EA-47A1-BC4A-FE0ACC532BD1}" presName="vert0" presStyleCnt="0">
        <dgm:presLayoutVars>
          <dgm:dir/>
          <dgm:animOne val="branch"/>
          <dgm:animLvl val="lvl"/>
        </dgm:presLayoutVars>
      </dgm:prSet>
      <dgm:spPr/>
    </dgm:pt>
    <dgm:pt modelId="{4E32744E-9FAA-4624-964E-7D3E01023A3A}" type="pres">
      <dgm:prSet presAssocID="{962D5FBA-A3EB-421B-9A07-1D53FF109C34}" presName="thickLine" presStyleLbl="alignNode1" presStyleIdx="0" presStyleCnt="2"/>
      <dgm:spPr/>
    </dgm:pt>
    <dgm:pt modelId="{601EDE2E-C8A8-494E-9794-DB557B572B09}" type="pres">
      <dgm:prSet presAssocID="{962D5FBA-A3EB-421B-9A07-1D53FF109C34}" presName="horz1" presStyleCnt="0"/>
      <dgm:spPr/>
    </dgm:pt>
    <dgm:pt modelId="{0220043A-5B4D-4D90-81D1-86653B337799}" type="pres">
      <dgm:prSet presAssocID="{962D5FBA-A3EB-421B-9A07-1D53FF109C34}" presName="tx1" presStyleLbl="revTx" presStyleIdx="0" presStyleCnt="2"/>
      <dgm:spPr/>
    </dgm:pt>
    <dgm:pt modelId="{B8AB85CB-513F-466E-8DF5-49CFD1AE0297}" type="pres">
      <dgm:prSet presAssocID="{962D5FBA-A3EB-421B-9A07-1D53FF109C34}" presName="vert1" presStyleCnt="0"/>
      <dgm:spPr/>
    </dgm:pt>
    <dgm:pt modelId="{CFEA821B-0C30-4DE9-8E95-9D6AC8923F03}" type="pres">
      <dgm:prSet presAssocID="{BA8BDC99-3038-40FB-B2F5-CC813016688C}" presName="thickLine" presStyleLbl="alignNode1" presStyleIdx="1" presStyleCnt="2"/>
      <dgm:spPr/>
    </dgm:pt>
    <dgm:pt modelId="{53D1312D-7241-4BE4-8BCD-119437394EED}" type="pres">
      <dgm:prSet presAssocID="{BA8BDC99-3038-40FB-B2F5-CC813016688C}" presName="horz1" presStyleCnt="0"/>
      <dgm:spPr/>
    </dgm:pt>
    <dgm:pt modelId="{DA4A5D32-4A56-47B4-984C-558343F994B1}" type="pres">
      <dgm:prSet presAssocID="{BA8BDC99-3038-40FB-B2F5-CC813016688C}" presName="tx1" presStyleLbl="revTx" presStyleIdx="1" presStyleCnt="2"/>
      <dgm:spPr/>
    </dgm:pt>
    <dgm:pt modelId="{A89519A6-F2DF-40A7-9853-E2E202F95B3C}" type="pres">
      <dgm:prSet presAssocID="{BA8BDC99-3038-40FB-B2F5-CC813016688C}" presName="vert1" presStyleCnt="0"/>
      <dgm:spPr/>
    </dgm:pt>
  </dgm:ptLst>
  <dgm:cxnLst>
    <dgm:cxn modelId="{1E8DDA33-A8B1-4B21-B069-2F9448F716A9}" type="presOf" srcId="{962D5FBA-A3EB-421B-9A07-1D53FF109C34}" destId="{0220043A-5B4D-4D90-81D1-86653B337799}" srcOrd="0" destOrd="0" presId="urn:microsoft.com/office/officeart/2008/layout/LinedList"/>
    <dgm:cxn modelId="{88106996-2496-4121-A785-0A663B9001C9}" type="presOf" srcId="{BA8BDC99-3038-40FB-B2F5-CC813016688C}" destId="{DA4A5D32-4A56-47B4-984C-558343F994B1}" srcOrd="0" destOrd="0" presId="urn:microsoft.com/office/officeart/2008/layout/LinedList"/>
    <dgm:cxn modelId="{3FD75FCC-BF41-42F3-A1F0-8EC96E543207}" srcId="{C456C4CD-23EA-47A1-BC4A-FE0ACC532BD1}" destId="{BA8BDC99-3038-40FB-B2F5-CC813016688C}" srcOrd="1" destOrd="0" parTransId="{AC1993EF-51F2-4C4A-A0D9-09817031096B}" sibTransId="{47324457-3FBF-4D70-8D7E-B036B089E582}"/>
    <dgm:cxn modelId="{4C2BF6F7-442D-490E-9D2F-58DA048A5F5D}" type="presOf" srcId="{C456C4CD-23EA-47A1-BC4A-FE0ACC532BD1}" destId="{427215AB-CB84-4165-B1EA-4FFF2B0C09E5}" srcOrd="0" destOrd="0" presId="urn:microsoft.com/office/officeart/2008/layout/LinedList"/>
    <dgm:cxn modelId="{16A452FC-EDA8-4D9F-BCB9-2D36E67C4C6A}" srcId="{C456C4CD-23EA-47A1-BC4A-FE0ACC532BD1}" destId="{962D5FBA-A3EB-421B-9A07-1D53FF109C34}" srcOrd="0" destOrd="0" parTransId="{4C4B59A2-180C-4473-87CD-14261CF3993E}" sibTransId="{30612035-C4DA-4AA4-8E83-1DE29065D168}"/>
    <dgm:cxn modelId="{79BCB02C-4597-4918-B1E6-6B7DBD8E6799}" type="presParOf" srcId="{427215AB-CB84-4165-B1EA-4FFF2B0C09E5}" destId="{4E32744E-9FAA-4624-964E-7D3E01023A3A}" srcOrd="0" destOrd="0" presId="urn:microsoft.com/office/officeart/2008/layout/LinedList"/>
    <dgm:cxn modelId="{C72DA84D-1255-40F0-AC49-4C4E65FBD174}" type="presParOf" srcId="{427215AB-CB84-4165-B1EA-4FFF2B0C09E5}" destId="{601EDE2E-C8A8-494E-9794-DB557B572B09}" srcOrd="1" destOrd="0" presId="urn:microsoft.com/office/officeart/2008/layout/LinedList"/>
    <dgm:cxn modelId="{E526D90B-856D-45BD-BCB9-AE71217E9522}" type="presParOf" srcId="{601EDE2E-C8A8-494E-9794-DB557B572B09}" destId="{0220043A-5B4D-4D90-81D1-86653B337799}" srcOrd="0" destOrd="0" presId="urn:microsoft.com/office/officeart/2008/layout/LinedList"/>
    <dgm:cxn modelId="{A86C8D84-4C0D-4827-A1F9-740D72BCD1BA}" type="presParOf" srcId="{601EDE2E-C8A8-494E-9794-DB557B572B09}" destId="{B8AB85CB-513F-466E-8DF5-49CFD1AE0297}" srcOrd="1" destOrd="0" presId="urn:microsoft.com/office/officeart/2008/layout/LinedList"/>
    <dgm:cxn modelId="{E6FCD839-81EF-4D42-BB21-3DAF0DE1E5E3}" type="presParOf" srcId="{427215AB-CB84-4165-B1EA-4FFF2B0C09E5}" destId="{CFEA821B-0C30-4DE9-8E95-9D6AC8923F03}" srcOrd="2" destOrd="0" presId="urn:microsoft.com/office/officeart/2008/layout/LinedList"/>
    <dgm:cxn modelId="{110BC57D-C8BE-405D-8559-BF0E8FC66922}" type="presParOf" srcId="{427215AB-CB84-4165-B1EA-4FFF2B0C09E5}" destId="{53D1312D-7241-4BE4-8BCD-119437394EED}" srcOrd="3" destOrd="0" presId="urn:microsoft.com/office/officeart/2008/layout/LinedList"/>
    <dgm:cxn modelId="{1B85AFF7-E51A-438B-9966-FF8BBC32AC6F}" type="presParOf" srcId="{53D1312D-7241-4BE4-8BCD-119437394EED}" destId="{DA4A5D32-4A56-47B4-984C-558343F994B1}" srcOrd="0" destOrd="0" presId="urn:microsoft.com/office/officeart/2008/layout/LinedList"/>
    <dgm:cxn modelId="{53FAB667-30CE-453B-88D7-D468B3B95463}" type="presParOf" srcId="{53D1312D-7241-4BE4-8BCD-119437394EED}" destId="{A89519A6-F2DF-40A7-9853-E2E202F95B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26FB7-572B-4F9D-8A27-82DAB5B283FB}">
      <dsp:nvSpPr>
        <dsp:cNvPr id="0" name=""/>
        <dsp:cNvSpPr/>
      </dsp:nvSpPr>
      <dsp:spPr>
        <a:xfrm>
          <a:off x="704911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F7757-927B-4C92-A7AC-8156105ECB85}">
      <dsp:nvSpPr>
        <dsp:cNvPr id="0" name=""/>
        <dsp:cNvSpPr/>
      </dsp:nvSpPr>
      <dsp:spPr>
        <a:xfrm>
          <a:off x="309008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Problem Statement</a:t>
          </a:r>
          <a:endParaRPr lang="en-US" sz="1400" kern="1200" dirty="0"/>
        </a:p>
      </dsp:txBody>
      <dsp:txXfrm>
        <a:off x="309008" y="1419853"/>
        <a:ext cx="1439648" cy="575859"/>
      </dsp:txXfrm>
    </dsp:sp>
    <dsp:sp modelId="{9E0D1AF7-908B-4C64-BC2F-A53827DF7667}">
      <dsp:nvSpPr>
        <dsp:cNvPr id="0" name=""/>
        <dsp:cNvSpPr/>
      </dsp:nvSpPr>
      <dsp:spPr>
        <a:xfrm>
          <a:off x="2396498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47A95-D062-4D75-86CA-334B1C6F5F8B}">
      <dsp:nvSpPr>
        <dsp:cNvPr id="0" name=""/>
        <dsp:cNvSpPr/>
      </dsp:nvSpPr>
      <dsp:spPr>
        <a:xfrm>
          <a:off x="2000595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Purpose of this Project</a:t>
          </a:r>
          <a:endParaRPr lang="en-US" sz="1400" kern="1200"/>
        </a:p>
      </dsp:txBody>
      <dsp:txXfrm>
        <a:off x="2000595" y="1419853"/>
        <a:ext cx="1439648" cy="575859"/>
      </dsp:txXfrm>
    </dsp:sp>
    <dsp:sp modelId="{3D2F50DD-CC53-4DA0-AB33-6BE2640F93D9}">
      <dsp:nvSpPr>
        <dsp:cNvPr id="0" name=""/>
        <dsp:cNvSpPr/>
      </dsp:nvSpPr>
      <dsp:spPr>
        <a:xfrm>
          <a:off x="4088085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144A8-4FD1-4548-9B52-4638078D3F5C}">
      <dsp:nvSpPr>
        <dsp:cNvPr id="0" name=""/>
        <dsp:cNvSpPr/>
      </dsp:nvSpPr>
      <dsp:spPr>
        <a:xfrm>
          <a:off x="3692182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Steps to resolve this problem </a:t>
          </a:r>
          <a:endParaRPr lang="en-US" sz="1400" kern="1200"/>
        </a:p>
      </dsp:txBody>
      <dsp:txXfrm>
        <a:off x="3692182" y="1419853"/>
        <a:ext cx="1439648" cy="575859"/>
      </dsp:txXfrm>
    </dsp:sp>
    <dsp:sp modelId="{4AC5D2B0-2BCA-4BF0-8F02-A55EC9D8D242}">
      <dsp:nvSpPr>
        <dsp:cNvPr id="0" name=""/>
        <dsp:cNvSpPr/>
      </dsp:nvSpPr>
      <dsp:spPr>
        <a:xfrm>
          <a:off x="5779672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76C6A-5662-4145-B6A1-008C81815C94}">
      <dsp:nvSpPr>
        <dsp:cNvPr id="0" name=""/>
        <dsp:cNvSpPr/>
      </dsp:nvSpPr>
      <dsp:spPr>
        <a:xfrm>
          <a:off x="5383769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Dataset and Source</a:t>
          </a:r>
          <a:endParaRPr lang="en-US" sz="1400" kern="1200"/>
        </a:p>
      </dsp:txBody>
      <dsp:txXfrm>
        <a:off x="5383769" y="1419853"/>
        <a:ext cx="1439648" cy="575859"/>
      </dsp:txXfrm>
    </dsp:sp>
    <dsp:sp modelId="{11044D8C-D5D2-4069-8E11-58B24C6FA0FA}">
      <dsp:nvSpPr>
        <dsp:cNvPr id="0" name=""/>
        <dsp:cNvSpPr/>
      </dsp:nvSpPr>
      <dsp:spPr>
        <a:xfrm>
          <a:off x="7471259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62DFB-101E-44DA-971A-A863E24E4535}">
      <dsp:nvSpPr>
        <dsp:cNvPr id="0" name=""/>
        <dsp:cNvSpPr/>
      </dsp:nvSpPr>
      <dsp:spPr>
        <a:xfrm>
          <a:off x="7075356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Tools &amp; Techniques</a:t>
          </a:r>
          <a:endParaRPr lang="en-US" sz="1400" kern="1200"/>
        </a:p>
      </dsp:txBody>
      <dsp:txXfrm>
        <a:off x="7075356" y="1419853"/>
        <a:ext cx="1439648" cy="575859"/>
      </dsp:txXfrm>
    </dsp:sp>
    <dsp:sp modelId="{E32D56CC-4E44-4440-B47F-02F149AAC376}">
      <dsp:nvSpPr>
        <dsp:cNvPr id="0" name=""/>
        <dsp:cNvSpPr/>
      </dsp:nvSpPr>
      <dsp:spPr>
        <a:xfrm>
          <a:off x="9162846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34B57-2DBD-458C-9264-B630C3E2371C}">
      <dsp:nvSpPr>
        <dsp:cNvPr id="0" name=""/>
        <dsp:cNvSpPr/>
      </dsp:nvSpPr>
      <dsp:spPr>
        <a:xfrm>
          <a:off x="8766943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 Pre-processing</a:t>
          </a:r>
          <a:endParaRPr lang="en-US" sz="1400" kern="1200" dirty="0"/>
        </a:p>
      </dsp:txBody>
      <dsp:txXfrm>
        <a:off x="8766943" y="1419853"/>
        <a:ext cx="1439648" cy="575859"/>
      </dsp:txXfrm>
    </dsp:sp>
    <dsp:sp modelId="{EB749157-EFBC-4D74-B126-3C4370941518}">
      <dsp:nvSpPr>
        <dsp:cNvPr id="0" name=""/>
        <dsp:cNvSpPr/>
      </dsp:nvSpPr>
      <dsp:spPr>
        <a:xfrm>
          <a:off x="4088085" y="2355625"/>
          <a:ext cx="647841" cy="6478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C4A14-8984-4D9A-964D-F6925C8CF583}">
      <dsp:nvSpPr>
        <dsp:cNvPr id="0" name=""/>
        <dsp:cNvSpPr/>
      </dsp:nvSpPr>
      <dsp:spPr>
        <a:xfrm>
          <a:off x="3692182" y="32645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Models</a:t>
          </a:r>
          <a:endParaRPr lang="en-US" sz="1400" kern="1200"/>
        </a:p>
      </dsp:txBody>
      <dsp:txXfrm>
        <a:off x="3692182" y="3264547"/>
        <a:ext cx="1439648" cy="575859"/>
      </dsp:txXfrm>
    </dsp:sp>
    <dsp:sp modelId="{2182E25C-C008-439F-BC34-97488976E04A}">
      <dsp:nvSpPr>
        <dsp:cNvPr id="0" name=""/>
        <dsp:cNvSpPr/>
      </dsp:nvSpPr>
      <dsp:spPr>
        <a:xfrm>
          <a:off x="5779672" y="2355625"/>
          <a:ext cx="647841" cy="64784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08F1C-FE1D-4EA2-A15D-7E7923831676}">
      <dsp:nvSpPr>
        <dsp:cNvPr id="0" name=""/>
        <dsp:cNvSpPr/>
      </dsp:nvSpPr>
      <dsp:spPr>
        <a:xfrm>
          <a:off x="5383769" y="32645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References</a:t>
          </a:r>
          <a:endParaRPr lang="en-US" sz="1400" kern="1200"/>
        </a:p>
      </dsp:txBody>
      <dsp:txXfrm>
        <a:off x="5383769" y="3264547"/>
        <a:ext cx="1439648" cy="57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45E84-E37C-49C5-B4CE-6398F647B3DB}">
      <dsp:nvSpPr>
        <dsp:cNvPr id="0" name=""/>
        <dsp:cNvSpPr/>
      </dsp:nvSpPr>
      <dsp:spPr>
        <a:xfrm>
          <a:off x="0" y="1421"/>
          <a:ext cx="8193137" cy="6056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A1B6D-5DFE-40A4-B9B1-4D1D83251EFC}">
      <dsp:nvSpPr>
        <dsp:cNvPr id="0" name=""/>
        <dsp:cNvSpPr/>
      </dsp:nvSpPr>
      <dsp:spPr>
        <a:xfrm>
          <a:off x="183216" y="137698"/>
          <a:ext cx="333120" cy="333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8EEFB-7798-4DA7-8472-B3C653790E19}">
      <dsp:nvSpPr>
        <dsp:cNvPr id="0" name=""/>
        <dsp:cNvSpPr/>
      </dsp:nvSpPr>
      <dsp:spPr>
        <a:xfrm>
          <a:off x="699553" y="1421"/>
          <a:ext cx="7493583" cy="605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01" tIns="64101" rIns="64101" bIns="64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Find and Analyze research papers</a:t>
          </a:r>
        </a:p>
      </dsp:txBody>
      <dsp:txXfrm>
        <a:off x="699553" y="1421"/>
        <a:ext cx="7493583" cy="605674"/>
      </dsp:txXfrm>
    </dsp:sp>
    <dsp:sp modelId="{DB5DA59B-6E06-4F2D-A1C0-5819072BF60C}">
      <dsp:nvSpPr>
        <dsp:cNvPr id="0" name=""/>
        <dsp:cNvSpPr/>
      </dsp:nvSpPr>
      <dsp:spPr>
        <a:xfrm>
          <a:off x="0" y="758072"/>
          <a:ext cx="8193137" cy="6056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B7A7F-6DD8-4AB9-BA8D-3A3BF1338D36}">
      <dsp:nvSpPr>
        <dsp:cNvPr id="0" name=""/>
        <dsp:cNvSpPr/>
      </dsp:nvSpPr>
      <dsp:spPr>
        <a:xfrm>
          <a:off x="183216" y="894791"/>
          <a:ext cx="333120" cy="3331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88098-CB64-44C2-ABC7-E89643B96B5A}">
      <dsp:nvSpPr>
        <dsp:cNvPr id="0" name=""/>
        <dsp:cNvSpPr/>
      </dsp:nvSpPr>
      <dsp:spPr>
        <a:xfrm>
          <a:off x="699553" y="758514"/>
          <a:ext cx="7493583" cy="605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01" tIns="64101" rIns="64101" bIns="64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Access </a:t>
          </a:r>
          <a:r>
            <a:rPr lang="en-US" sz="1900" kern="1200"/>
            <a:t>the Dataset </a:t>
          </a:r>
          <a:endParaRPr lang="en-US" sz="1900" kern="1200" dirty="0"/>
        </a:p>
      </dsp:txBody>
      <dsp:txXfrm>
        <a:off x="699553" y="758514"/>
        <a:ext cx="7493583" cy="605674"/>
      </dsp:txXfrm>
    </dsp:sp>
    <dsp:sp modelId="{F0A1C704-2209-4B9B-9F3C-E4FD527AA17F}">
      <dsp:nvSpPr>
        <dsp:cNvPr id="0" name=""/>
        <dsp:cNvSpPr/>
      </dsp:nvSpPr>
      <dsp:spPr>
        <a:xfrm>
          <a:off x="0" y="1515607"/>
          <a:ext cx="8193137" cy="6056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23F08-19C8-47E0-9DEE-B15721A270FC}">
      <dsp:nvSpPr>
        <dsp:cNvPr id="0" name=""/>
        <dsp:cNvSpPr/>
      </dsp:nvSpPr>
      <dsp:spPr>
        <a:xfrm>
          <a:off x="183216" y="1651884"/>
          <a:ext cx="333120" cy="33312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443C4-C9D6-4B5E-A887-3D7B0588FF0E}">
      <dsp:nvSpPr>
        <dsp:cNvPr id="0" name=""/>
        <dsp:cNvSpPr/>
      </dsp:nvSpPr>
      <dsp:spPr>
        <a:xfrm>
          <a:off x="699553" y="1515607"/>
          <a:ext cx="7493583" cy="605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01" tIns="64101" rIns="64101" bIns="64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Load the Dataset </a:t>
          </a:r>
        </a:p>
      </dsp:txBody>
      <dsp:txXfrm>
        <a:off x="699553" y="1515607"/>
        <a:ext cx="7493583" cy="605674"/>
      </dsp:txXfrm>
    </dsp:sp>
    <dsp:sp modelId="{DC6C9C54-F4E0-4166-B378-C45DF742D97B}">
      <dsp:nvSpPr>
        <dsp:cNvPr id="0" name=""/>
        <dsp:cNvSpPr/>
      </dsp:nvSpPr>
      <dsp:spPr>
        <a:xfrm>
          <a:off x="0" y="2272700"/>
          <a:ext cx="8193137" cy="6056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595C6-E2B5-40A4-BE1D-5B421DBD00FB}">
      <dsp:nvSpPr>
        <dsp:cNvPr id="0" name=""/>
        <dsp:cNvSpPr/>
      </dsp:nvSpPr>
      <dsp:spPr>
        <a:xfrm>
          <a:off x="183216" y="2408977"/>
          <a:ext cx="333120" cy="33312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7120B-F5B5-4C95-A22A-DFA34CB0C8B4}">
      <dsp:nvSpPr>
        <dsp:cNvPr id="0" name=""/>
        <dsp:cNvSpPr/>
      </dsp:nvSpPr>
      <dsp:spPr>
        <a:xfrm>
          <a:off x="699553" y="2272700"/>
          <a:ext cx="7493583" cy="605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01" tIns="64101" rIns="64101" bIns="64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Pre-processing</a:t>
          </a:r>
        </a:p>
      </dsp:txBody>
      <dsp:txXfrm>
        <a:off x="699553" y="2272700"/>
        <a:ext cx="7493583" cy="605674"/>
      </dsp:txXfrm>
    </dsp:sp>
    <dsp:sp modelId="{0311F272-1B9C-4076-9415-24237061B5A7}">
      <dsp:nvSpPr>
        <dsp:cNvPr id="0" name=""/>
        <dsp:cNvSpPr/>
      </dsp:nvSpPr>
      <dsp:spPr>
        <a:xfrm>
          <a:off x="0" y="3029793"/>
          <a:ext cx="8193137" cy="6056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69A0D-98AF-4B2B-A446-6FFF7F476964}">
      <dsp:nvSpPr>
        <dsp:cNvPr id="0" name=""/>
        <dsp:cNvSpPr/>
      </dsp:nvSpPr>
      <dsp:spPr>
        <a:xfrm>
          <a:off x="183216" y="3166069"/>
          <a:ext cx="333120" cy="333120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8AB8D-D18D-4B7A-B4AC-49C1259E0432}">
      <dsp:nvSpPr>
        <dsp:cNvPr id="0" name=""/>
        <dsp:cNvSpPr/>
      </dsp:nvSpPr>
      <dsp:spPr>
        <a:xfrm>
          <a:off x="699553" y="3029793"/>
          <a:ext cx="7493583" cy="605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01" tIns="64101" rIns="64101" bIns="64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 the Model</a:t>
          </a:r>
        </a:p>
      </dsp:txBody>
      <dsp:txXfrm>
        <a:off x="699553" y="3029793"/>
        <a:ext cx="7493583" cy="605674"/>
      </dsp:txXfrm>
    </dsp:sp>
    <dsp:sp modelId="{7082B266-988B-4999-86A1-FDC285373468}">
      <dsp:nvSpPr>
        <dsp:cNvPr id="0" name=""/>
        <dsp:cNvSpPr/>
      </dsp:nvSpPr>
      <dsp:spPr>
        <a:xfrm>
          <a:off x="0" y="3786886"/>
          <a:ext cx="8193137" cy="6056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0C8F3-FED7-4CF3-AC71-F128C2B1CE88}">
      <dsp:nvSpPr>
        <dsp:cNvPr id="0" name=""/>
        <dsp:cNvSpPr/>
      </dsp:nvSpPr>
      <dsp:spPr>
        <a:xfrm>
          <a:off x="183216" y="3923162"/>
          <a:ext cx="333120" cy="333120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F36F7-84B0-4CC6-9A1D-837E73A4AE2B}">
      <dsp:nvSpPr>
        <dsp:cNvPr id="0" name=""/>
        <dsp:cNvSpPr/>
      </dsp:nvSpPr>
      <dsp:spPr>
        <a:xfrm>
          <a:off x="699553" y="3786886"/>
          <a:ext cx="7493583" cy="605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01" tIns="64101" rIns="64101" bIns="641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Evaluate the Model</a:t>
          </a:r>
        </a:p>
      </dsp:txBody>
      <dsp:txXfrm>
        <a:off x="699553" y="3786886"/>
        <a:ext cx="7493583" cy="605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03086-C4E4-45C7-8BD8-68091328BF9C}">
      <dsp:nvSpPr>
        <dsp:cNvPr id="0" name=""/>
        <dsp:cNvSpPr/>
      </dsp:nvSpPr>
      <dsp:spPr>
        <a:xfrm>
          <a:off x="0" y="0"/>
          <a:ext cx="79005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FCF44-E815-437E-BA95-93142A9277E7}">
      <dsp:nvSpPr>
        <dsp:cNvPr id="0" name=""/>
        <dsp:cNvSpPr/>
      </dsp:nvSpPr>
      <dsp:spPr>
        <a:xfrm>
          <a:off x="0" y="0"/>
          <a:ext cx="790052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Python</a:t>
          </a:r>
        </a:p>
      </dsp:txBody>
      <dsp:txXfrm>
        <a:off x="0" y="0"/>
        <a:ext cx="7900525" cy="1087834"/>
      </dsp:txXfrm>
    </dsp:sp>
    <dsp:sp modelId="{08A075F1-8606-4F77-822D-158E5883A674}">
      <dsp:nvSpPr>
        <dsp:cNvPr id="0" name=""/>
        <dsp:cNvSpPr/>
      </dsp:nvSpPr>
      <dsp:spPr>
        <a:xfrm>
          <a:off x="0" y="1087834"/>
          <a:ext cx="79005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48BAE-0FA7-40D9-AF39-2C977820C17B}">
      <dsp:nvSpPr>
        <dsp:cNvPr id="0" name=""/>
        <dsp:cNvSpPr/>
      </dsp:nvSpPr>
      <dsp:spPr>
        <a:xfrm>
          <a:off x="0" y="1087834"/>
          <a:ext cx="790052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Google </a:t>
          </a:r>
          <a:r>
            <a:rPr lang="en-US" sz="2000" kern="1200" dirty="0" err="1">
              <a:solidFill>
                <a:schemeClr val="bg1"/>
              </a:solidFill>
            </a:rPr>
            <a:t>Colab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1087834"/>
        <a:ext cx="7900525" cy="1087834"/>
      </dsp:txXfrm>
    </dsp:sp>
    <dsp:sp modelId="{CF9682EE-B5D4-4D79-A46A-D067D26C1BF4}">
      <dsp:nvSpPr>
        <dsp:cNvPr id="0" name=""/>
        <dsp:cNvSpPr/>
      </dsp:nvSpPr>
      <dsp:spPr>
        <a:xfrm>
          <a:off x="0" y="2175669"/>
          <a:ext cx="79005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08139-013B-4D48-9C75-D065BFB729D0}">
      <dsp:nvSpPr>
        <dsp:cNvPr id="0" name=""/>
        <dsp:cNvSpPr/>
      </dsp:nvSpPr>
      <dsp:spPr>
        <a:xfrm>
          <a:off x="0" y="2175669"/>
          <a:ext cx="790052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TensorFlow </a:t>
          </a:r>
          <a:r>
            <a:rPr lang="en-US" sz="2000" kern="1200" dirty="0" err="1">
              <a:solidFill>
                <a:schemeClr val="bg1"/>
              </a:solidFill>
            </a:rPr>
            <a:t>Keras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2175669"/>
        <a:ext cx="7900525" cy="1087834"/>
      </dsp:txXfrm>
    </dsp:sp>
    <dsp:sp modelId="{5CC69D0F-EFDD-4B22-B72D-8AFCD5EBD926}">
      <dsp:nvSpPr>
        <dsp:cNvPr id="0" name=""/>
        <dsp:cNvSpPr/>
      </dsp:nvSpPr>
      <dsp:spPr>
        <a:xfrm>
          <a:off x="0" y="3263503"/>
          <a:ext cx="79005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24548-8260-4257-A188-6948BD8A4937}">
      <dsp:nvSpPr>
        <dsp:cNvPr id="0" name=""/>
        <dsp:cNvSpPr/>
      </dsp:nvSpPr>
      <dsp:spPr>
        <a:xfrm>
          <a:off x="0" y="3263503"/>
          <a:ext cx="7900525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bg1"/>
              </a:solidFill>
            </a:rPr>
            <a:t>Numpy</a:t>
          </a:r>
          <a:r>
            <a:rPr lang="en-US" sz="2000" kern="1200" dirty="0">
              <a:solidFill>
                <a:schemeClr val="bg1"/>
              </a:solidFill>
            </a:rPr>
            <a:t>, Pandas, Matplotlib</a:t>
          </a:r>
        </a:p>
      </dsp:txBody>
      <dsp:txXfrm>
        <a:off x="0" y="3263503"/>
        <a:ext cx="7900525" cy="1087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2744E-9FAA-4624-964E-7D3E01023A3A}">
      <dsp:nvSpPr>
        <dsp:cNvPr id="0" name=""/>
        <dsp:cNvSpPr/>
      </dsp:nvSpPr>
      <dsp:spPr>
        <a:xfrm>
          <a:off x="0" y="0"/>
          <a:ext cx="869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0043A-5B4D-4D90-81D1-86653B337799}">
      <dsp:nvSpPr>
        <dsp:cNvPr id="0" name=""/>
        <dsp:cNvSpPr/>
      </dsp:nvSpPr>
      <dsp:spPr>
        <a:xfrm>
          <a:off x="0" y="0"/>
          <a:ext cx="8690578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</a:rPr>
            <a:t>MURA is a dataset of musculoskeletal radiographs consisting of 14,863 studies from 12,173 patients, with a total of 40,561 multi-view radiographic images. Each study was manually labeled as normal or abnormal by board-certified radiologists from the Stanford Hospital at the time of clinical radiographic interpretation in the diagnostic radiology environment between 2001 and 2012.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0"/>
        <a:ext cx="8690578" cy="2175669"/>
      </dsp:txXfrm>
    </dsp:sp>
    <dsp:sp modelId="{CFEA821B-0C30-4DE9-8E95-9D6AC8923F03}">
      <dsp:nvSpPr>
        <dsp:cNvPr id="0" name=""/>
        <dsp:cNvSpPr/>
      </dsp:nvSpPr>
      <dsp:spPr>
        <a:xfrm>
          <a:off x="0" y="2175669"/>
          <a:ext cx="8690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A5D32-4A56-47B4-984C-558343F994B1}">
      <dsp:nvSpPr>
        <dsp:cNvPr id="0" name=""/>
        <dsp:cNvSpPr/>
      </dsp:nvSpPr>
      <dsp:spPr>
        <a:xfrm>
          <a:off x="0" y="2175669"/>
          <a:ext cx="8690578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Dataset source link:</a:t>
          </a:r>
        </a:p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 </a:t>
          </a:r>
          <a:r>
            <a:rPr lang="en-US" sz="2000" b="1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https://stanfordmlgroup.github.io/competitions/mura/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2175669"/>
        <a:ext cx="8690578" cy="217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78B221-BE07-469E-9309-8607E128A76E}"/>
              </a:ext>
            </a:extLst>
          </p:cNvPr>
          <p:cNvSpPr/>
          <p:nvPr userDrawn="1"/>
        </p:nvSpPr>
        <p:spPr>
          <a:xfrm>
            <a:off x="1943100" y="0"/>
            <a:ext cx="102489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03E22-6657-40A3-BE4A-22AA4B731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5AE45-ECFA-4ABC-8CF9-3F4AFDCEE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042C4-8F80-4068-8DE9-56FB230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2255-C163-4021-BDFA-5993E0736FD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0905-F958-4601-8BF3-93A3330A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E8F7-3CE4-409D-8AFA-BAC1BCAB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BD6-20F1-4D57-82D1-C7D7FE89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2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5CD334-A5C1-4B95-9503-D8FC8D3E0FF8}"/>
              </a:ext>
            </a:extLst>
          </p:cNvPr>
          <p:cNvSpPr/>
          <p:nvPr userDrawn="1"/>
        </p:nvSpPr>
        <p:spPr>
          <a:xfrm>
            <a:off x="1943100" y="0"/>
            <a:ext cx="102489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CD3C9-A817-4F87-8730-6BB5183E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25359-4308-485A-9C08-2AD753E4F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D95B9-465D-4DE1-AA47-0F1189A7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2255-C163-4021-BDFA-5993E0736FD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6469-BDF4-45BD-B83F-E8F8C0E0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3538A-5E25-4CA8-8FA4-68010F2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BD6-20F1-4D57-82D1-C7D7FE89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4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1268B4-6E92-4961-959B-00BBE7764E31}"/>
              </a:ext>
            </a:extLst>
          </p:cNvPr>
          <p:cNvSpPr/>
          <p:nvPr userDrawn="1"/>
        </p:nvSpPr>
        <p:spPr>
          <a:xfrm>
            <a:off x="1943100" y="0"/>
            <a:ext cx="102489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D40C9-0C45-422B-8042-37FB07FE7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E2BA0-9CCA-474C-927A-D2536F857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43A54-5DB1-4A85-8D50-7028D5AD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2255-C163-4021-BDFA-5993E0736FD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7A9A-E6C4-4720-9A37-96B555F1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90CF-F841-457C-BF44-5D57AFA0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BD6-20F1-4D57-82D1-C7D7FE89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19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E70C-6C3D-46A2-8729-3AA096C6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0CDE8-6956-4F90-A00D-DA53C67C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2255-C163-4021-BDFA-5993E0736FD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4775E-BFC3-4126-834B-FA60BDA4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9557D-F3A6-4594-BFCC-C47783C7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BD6-20F1-4D57-82D1-C7D7FE89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0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34D969-1D78-4AA7-8752-D1181F855956}"/>
              </a:ext>
            </a:extLst>
          </p:cNvPr>
          <p:cNvSpPr/>
          <p:nvPr userDrawn="1"/>
        </p:nvSpPr>
        <p:spPr>
          <a:xfrm>
            <a:off x="1943100" y="0"/>
            <a:ext cx="102489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A99C5-6DEE-446A-ACFB-40556E8A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708" y="365125"/>
            <a:ext cx="9294091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77F0-5874-4945-A188-B25041A1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708" y="1825625"/>
            <a:ext cx="929409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F2EF-4D51-4A61-AB1F-52D1174A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2255-C163-4021-BDFA-5993E0736FD2}" type="datetimeFigureOut">
              <a:rPr lang="en-IN" smtClean="0"/>
              <a:t>09-12-2021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2962-5DD7-4C87-BBC4-78A53777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AA7AC-AC9D-47E2-809A-790264C0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BD6-20F1-4D57-82D1-C7D7FE89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46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1D4EDA-3809-4096-BA6A-A3CAA8749784}"/>
              </a:ext>
            </a:extLst>
          </p:cNvPr>
          <p:cNvSpPr/>
          <p:nvPr userDrawn="1"/>
        </p:nvSpPr>
        <p:spPr>
          <a:xfrm>
            <a:off x="1943100" y="0"/>
            <a:ext cx="102489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8AF87-C640-4EE7-83EC-95358CDD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68A93-8086-402F-982D-CC649BF9E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01E43-D26F-492B-9290-4BCCABE4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2255-C163-4021-BDFA-5993E0736FD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47C20-C0B2-47D1-955D-A56713F4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17FDB-9BCD-4E81-84F5-A2F6DFCC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BD6-20F1-4D57-82D1-C7D7FE89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6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333A1D-0D7E-4A1F-BAA2-FE866F752B2D}"/>
              </a:ext>
            </a:extLst>
          </p:cNvPr>
          <p:cNvSpPr/>
          <p:nvPr userDrawn="1"/>
        </p:nvSpPr>
        <p:spPr>
          <a:xfrm>
            <a:off x="1943100" y="0"/>
            <a:ext cx="102489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23314-C8A7-4475-B6E3-B0006798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BE74-CFF3-4599-B7A8-EC1139531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03F7-58C2-4D87-84B6-F3752780F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528B5-CC66-45C6-BF51-24DC1486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2255-C163-4021-BDFA-5993E0736FD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7FE7-AC2A-4CAD-AF69-B6B6F1E8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D3CE2-2B00-4DF4-932E-BE43BBD4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BD6-20F1-4D57-82D1-C7D7FE89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51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6DEBB-460C-4273-BE65-449875B7CB0C}"/>
              </a:ext>
            </a:extLst>
          </p:cNvPr>
          <p:cNvSpPr/>
          <p:nvPr userDrawn="1"/>
        </p:nvSpPr>
        <p:spPr>
          <a:xfrm>
            <a:off x="1943100" y="0"/>
            <a:ext cx="102489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FD0F7-A661-431A-9170-EB625DD9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D5A9-13A1-4944-8387-CC0E2FE61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47CEA-380C-47E9-B315-916AC9B0A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B7E87-A678-44EB-A1C1-258569336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FE00B-F24D-4E67-9D16-2754774C2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55A10-3778-4F0C-8B12-BA62A7E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2255-C163-4021-BDFA-5993E0736FD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5FF83-C79D-40A2-84E4-B6A738FD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58E87-671C-4797-A54E-6A6AE8B1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BD6-20F1-4D57-82D1-C7D7FE89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4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9BC729-D30D-491F-808D-D16DA684E610}"/>
              </a:ext>
            </a:extLst>
          </p:cNvPr>
          <p:cNvSpPr/>
          <p:nvPr userDrawn="1"/>
        </p:nvSpPr>
        <p:spPr>
          <a:xfrm>
            <a:off x="1943100" y="0"/>
            <a:ext cx="102489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A36DF-006C-4380-8F54-23D8015F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101B3-64F0-47DC-BA52-0016763E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2255-C163-4021-BDFA-5993E0736FD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3C513-D195-4098-8CD9-F4A20969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CFF7A-6898-4BEF-911E-B323F3F1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BD6-20F1-4D57-82D1-C7D7FE89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87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31A8B3-72CA-421F-8AFE-AA9CAD06E606}"/>
              </a:ext>
            </a:extLst>
          </p:cNvPr>
          <p:cNvSpPr/>
          <p:nvPr userDrawn="1"/>
        </p:nvSpPr>
        <p:spPr>
          <a:xfrm>
            <a:off x="1943100" y="0"/>
            <a:ext cx="102489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0A357-D645-40D0-A0C1-5A026D48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2255-C163-4021-BDFA-5993E0736FD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407B9-310E-4B25-96DD-8594B1C2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AF2AA-2275-4A88-8736-B4EBA93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BD6-20F1-4D57-82D1-C7D7FE89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11BC46-C24F-4415-9C5D-E58F50B6E1E4}"/>
              </a:ext>
            </a:extLst>
          </p:cNvPr>
          <p:cNvSpPr/>
          <p:nvPr userDrawn="1"/>
        </p:nvSpPr>
        <p:spPr>
          <a:xfrm>
            <a:off x="1943100" y="0"/>
            <a:ext cx="102489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8EF50-8866-4754-BCB3-E2B4AB83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7BE1-72FB-4496-A6DA-D2614A12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6E671-D0C4-46BD-89B6-15022922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0B4E1-C3A4-4C34-B735-FE542F62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2255-C163-4021-BDFA-5993E0736FD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4ED73-F850-4DBB-965C-E7143D9E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804E1-27DE-4B23-8358-3FC2E2DC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BD6-20F1-4D57-82D1-C7D7FE89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2370C7-5882-4263-A981-8B3E1F3755AE}"/>
              </a:ext>
            </a:extLst>
          </p:cNvPr>
          <p:cNvSpPr/>
          <p:nvPr userDrawn="1"/>
        </p:nvSpPr>
        <p:spPr>
          <a:xfrm>
            <a:off x="1943100" y="0"/>
            <a:ext cx="102489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1A2D1-3E51-4600-B464-ACE10919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7FAAD-576D-4FDC-8C56-90AB66FD4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70D14-E3ED-42B6-987A-4B9749DC8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372F7-1FE4-4AF4-8842-313CE0A4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2255-C163-4021-BDFA-5993E0736FD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00138-8140-470F-A21E-8B95B6FE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7D094-EB2F-40B3-B3C1-E25791F7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2BD6-20F1-4D57-82D1-C7D7FE89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2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6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A9BD2-1A35-4C92-98B4-78942AE0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9E9C2-1BFA-4715-BFA8-6414287AD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20185-2630-4A2E-B2E3-3FD1266A3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2255-C163-4021-BDFA-5993E0736FD2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BFC97-4E53-4358-A85F-07B15B099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F5C98-8F65-4159-9247-2EA38CF28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2BD6-20F1-4D57-82D1-C7D7FE892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35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2.06957" TargetMode="External"/><Relationship Id="rId2" Type="http://schemas.openxmlformats.org/officeDocument/2006/relationships/hyperlink" Target="https://www.mdpi.com/1424-8220/20/11/315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ai-for-medical-diagnosis/home/welco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A673FE-4312-4ABA-9072-D65B712D1079}"/>
              </a:ext>
            </a:extLst>
          </p:cNvPr>
          <p:cNvSpPr txBox="1">
            <a:spLocks/>
          </p:cNvSpPr>
          <p:nvPr/>
        </p:nvSpPr>
        <p:spPr>
          <a:xfrm>
            <a:off x="4720476" y="1402998"/>
            <a:ext cx="6880923" cy="21906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800"/>
              </a:spcAft>
            </a:pPr>
            <a:r>
              <a:rPr lang="en-US" sz="4800" b="1" dirty="0">
                <a:solidFill>
                  <a:schemeClr val="bg1"/>
                </a:solidFill>
                <a:latin typeface="Montserrat Black" panose="00000A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Musculoskeletal</a:t>
            </a:r>
            <a:br>
              <a:rPr lang="en-US" sz="4800" b="1" dirty="0">
                <a:solidFill>
                  <a:schemeClr val="bg1"/>
                </a:solidFill>
                <a:latin typeface="Montserrat Black" panose="00000A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chemeClr val="bg1"/>
                </a:solidFill>
                <a:latin typeface="Montserrat Black" panose="00000A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Radiographs</a:t>
            </a:r>
            <a:br>
              <a:rPr lang="en-US" sz="4800" b="1" dirty="0">
                <a:solidFill>
                  <a:schemeClr val="bg1"/>
                </a:solidFill>
                <a:latin typeface="Montserrat Black" panose="00000A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Montserrat Black" panose="00000A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Abnormality Detection</a:t>
            </a:r>
            <a:endParaRPr lang="en-IN" sz="4000" b="1" dirty="0">
              <a:solidFill>
                <a:schemeClr val="bg1"/>
              </a:solidFill>
              <a:latin typeface="Montserrat Black" panose="00000A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1C713-9366-4781-ACF2-E0FAE846BC1C}"/>
              </a:ext>
            </a:extLst>
          </p:cNvPr>
          <p:cNvSpPr txBox="1"/>
          <p:nvPr/>
        </p:nvSpPr>
        <p:spPr>
          <a:xfrm>
            <a:off x="6652591" y="459952"/>
            <a:ext cx="5102087" cy="462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DAB 304 Healthcare Analytics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2FA6F-7FAE-41AA-AE85-6F2FCAD3872C}"/>
              </a:ext>
            </a:extLst>
          </p:cNvPr>
          <p:cNvSpPr txBox="1"/>
          <p:nvPr/>
        </p:nvSpPr>
        <p:spPr>
          <a:xfrm>
            <a:off x="6957391" y="4500734"/>
            <a:ext cx="4644008" cy="1897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Arial" pitchFamily="34" charset="0"/>
              </a:rPr>
              <a:t>GROUP – 17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Arial" pitchFamily="34" charset="0"/>
              </a:rPr>
              <a:t>Kinjal Bhatt - 0773192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Arial" pitchFamily="34" charset="0"/>
              </a:rPr>
              <a:t>Parneet</a:t>
            </a:r>
            <a:r>
              <a:rPr kumimoji="0" lang="en-US" altLang="ko-KR" sz="1600" b="1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Arial" pitchFamily="34" charset="0"/>
              </a:rPr>
              <a:t> Kaur – 0775610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Arial" pitchFamily="34" charset="0"/>
              </a:rPr>
              <a:t>Jaykumar Patel – 0774878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Arial" pitchFamily="34" charset="0"/>
              </a:rPr>
              <a:t>Uttaran</a:t>
            </a:r>
            <a:r>
              <a:rPr kumimoji="0" lang="en-US" altLang="ko-KR" sz="1600" b="1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Arial" pitchFamily="34" charset="0"/>
              </a:rPr>
              <a:t> </a:t>
            </a:r>
            <a:r>
              <a:rPr kumimoji="0" lang="en-US" altLang="ko-KR" sz="1600" b="1" dirty="0" err="1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Arial" pitchFamily="34" charset="0"/>
              </a:rPr>
              <a:t>Gangopadhyay</a:t>
            </a:r>
            <a:r>
              <a:rPr kumimoji="0" lang="en-US" altLang="ko-KR" sz="1600" b="1" dirty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  <a:cs typeface="Arial" pitchFamily="34" charset="0"/>
              </a:rPr>
              <a:t> - 0768780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AA655-1928-461B-974E-42E34142F468}"/>
              </a:ext>
            </a:extLst>
          </p:cNvPr>
          <p:cNvSpPr txBox="1"/>
          <p:nvPr/>
        </p:nvSpPr>
        <p:spPr>
          <a:xfrm>
            <a:off x="594691" y="5798236"/>
            <a:ext cx="4492488" cy="884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To:</a:t>
            </a:r>
          </a:p>
          <a:p>
            <a:pPr marR="0" lvl="0" algn="just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Prof. </a:t>
            </a:r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Muhammad Shahid</a:t>
            </a:r>
            <a:endParaRPr lang="en-US" sz="2000" b="1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E1D3-6F69-4739-B014-8BADDA46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Modeling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34C5-20AB-4C6D-9754-9D7E35B0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Baseline :  DenseNet169</a:t>
            </a:r>
          </a:p>
          <a:p>
            <a:r>
              <a:rPr lang="en-IN" dirty="0">
                <a:solidFill>
                  <a:schemeClr val="bg1"/>
                </a:solidFill>
              </a:rPr>
              <a:t>Simple Convolutional Neural Network (CNN)</a:t>
            </a:r>
          </a:p>
          <a:p>
            <a:r>
              <a:rPr lang="en-IN" dirty="0">
                <a:solidFill>
                  <a:schemeClr val="bg1"/>
                </a:solidFill>
              </a:rPr>
              <a:t>Auto Encoder </a:t>
            </a:r>
          </a:p>
          <a:p>
            <a:r>
              <a:rPr lang="en-US" dirty="0">
                <a:solidFill>
                  <a:schemeClr val="bg1"/>
                </a:solidFill>
              </a:rPr>
              <a:t>Multi-Scale Convolution Neural Network (MSCNN) with fully connected network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0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FFA5-F2CD-4463-8CB3-7E65AED5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Accuracy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B605A0-FE79-4F8C-9A6A-CEF221FB0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016892"/>
              </p:ext>
            </p:extLst>
          </p:nvPr>
        </p:nvGraphicFramePr>
        <p:xfrm>
          <a:off x="2299134" y="2095500"/>
          <a:ext cx="9294812" cy="266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7406">
                  <a:extLst>
                    <a:ext uri="{9D8B030D-6E8A-4147-A177-3AD203B41FA5}">
                      <a16:colId xmlns:a16="http://schemas.microsoft.com/office/drawing/2014/main" val="1777047267"/>
                    </a:ext>
                  </a:extLst>
                </a:gridCol>
                <a:gridCol w="4647406">
                  <a:extLst>
                    <a:ext uri="{9D8B030D-6E8A-4147-A177-3AD203B41FA5}">
                      <a16:colId xmlns:a16="http://schemas.microsoft.com/office/drawing/2014/main" val="316326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1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DenseNet169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2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Simple Convolutional Neural Network (CNN)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8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Auto Encoder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5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Multi-Scale Convolution Neural Network (MSCNN) with fully connected network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61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1FD6-AA37-4DB3-A282-EFF45271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F294-2071-49C0-A975-B8071213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We have taken dataset from MURA.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spc="50" dirty="0">
                <a:solidFill>
                  <a:schemeClr val="bg1"/>
                </a:solidFill>
                <a:effectLst/>
              </a:rPr>
              <a:t>We have used information from the research papers that can be related to our project. </a:t>
            </a:r>
          </a:p>
          <a:p>
            <a:pPr marL="0" indent="0">
              <a:buNone/>
            </a:pPr>
            <a:endParaRPr lang="en-US" sz="2800" spc="50" dirty="0">
              <a:solidFill>
                <a:schemeClr val="bg1"/>
              </a:solidFill>
              <a:effectLst/>
            </a:endParaRP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sz="2800" b="1" u="sng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paper </a:t>
            </a:r>
            <a:endParaRPr lang="en-US" sz="28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sz="2800" b="1" u="sng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Paper2</a:t>
            </a:r>
            <a:endParaRPr lang="en-US" sz="28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IN" sz="2800" b="1" u="sng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 for Medical Diagnosis Course</a:t>
            </a:r>
            <a:endParaRPr lang="en-US" sz="28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5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46156-3E04-4B36-847E-CBB6ED00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E94B9DAD-5A98-4C12-AE2A-672FCB45B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022774"/>
              </p:ext>
            </p:extLst>
          </p:nvPr>
        </p:nvGraphicFramePr>
        <p:xfrm>
          <a:off x="16764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55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9A8E-D209-492F-88F0-9E90B4CF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  <a:latin typeface="+mn-lt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E9AD-8C3E-420B-ADF1-C44B0655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708" y="1825625"/>
            <a:ext cx="9294092" cy="409809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Radiographic studies are a common technique employed to detect a variety of diseases, in which the detection of musculoskeletal abnormalities has proven to be a crucial task. This thesis proposes the use of deep learning techniques to detect musculoskeletal abnormalities.</a:t>
            </a:r>
          </a:p>
          <a:p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The objective of this master’s thesis is to apply deep learning techniques to detect musculoskeletal abnormalities in radiographic studies. </a:t>
            </a:r>
          </a:p>
        </p:txBody>
      </p:sp>
    </p:spTree>
    <p:extLst>
      <p:ext uri="{BB962C8B-B14F-4D97-AF65-F5344CB8AC3E}">
        <p14:creationId xmlns:p14="http://schemas.microsoft.com/office/powerpoint/2010/main" val="179393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9A8E-D209-492F-88F0-9E90B4CF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  <a:latin typeface="+mn-lt"/>
              </a:rPr>
              <a:t>Purpose of this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E9AD-8C3E-420B-ADF1-C44B06550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Our main purpose of this project is to identify the abnormality in “Elbow” X-ray. We want to make a model which can give accurate result as compared to the radiologist.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8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9B00-96BD-409B-9660-88B7C7C5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Steps to resolve this Problem 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31F1DDA1-6973-4BD6-9BF0-19CF620BF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842629"/>
              </p:ext>
            </p:extLst>
          </p:nvPr>
        </p:nvGraphicFramePr>
        <p:xfrm>
          <a:off x="2183832" y="1690688"/>
          <a:ext cx="8193137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99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7E76-B005-44BC-9B77-B386C4E2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>
                <a:solidFill>
                  <a:schemeClr val="bg1"/>
                </a:solidFill>
                <a:cs typeface="Calibri" panose="020F0502020204030204" pitchFamily="34" charset="0"/>
              </a:rPr>
              <a:t>Tools &amp; Techniques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1247137-DB79-4D0E-A7E9-252849C69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047143"/>
              </p:ext>
            </p:extLst>
          </p:nvPr>
        </p:nvGraphicFramePr>
        <p:xfrm>
          <a:off x="2231767" y="1690688"/>
          <a:ext cx="79005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75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7469-3488-4D5F-941B-4920FD04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Dataset &amp; Source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B2237AA-41E5-4230-8127-4DFD9AC40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456949"/>
              </p:ext>
            </p:extLst>
          </p:nvPr>
        </p:nvGraphicFramePr>
        <p:xfrm>
          <a:off x="2138638" y="1478252"/>
          <a:ext cx="86905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725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7D7C4-C002-44F2-AF2B-CCD9E5D2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57" y="165100"/>
            <a:ext cx="9559636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Glimpse of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5BB95-58AE-4A9A-BC5C-3CC1A5CD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90" y="1318543"/>
            <a:ext cx="5291808" cy="529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6C85-D139-4D79-A2D6-6F4DCD5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Pre-processing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B702-3BAE-4AAF-BF05-16307B56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Load Elbow image path </a:t>
            </a:r>
          </a:p>
          <a:p>
            <a:r>
              <a:rPr lang="en-IN" dirty="0">
                <a:solidFill>
                  <a:schemeClr val="bg1"/>
                </a:solidFill>
              </a:rPr>
              <a:t>Load and assign labels to the images</a:t>
            </a:r>
          </a:p>
          <a:p>
            <a:r>
              <a:rPr lang="en-IN" dirty="0">
                <a:solidFill>
                  <a:schemeClr val="bg1"/>
                </a:solidFill>
              </a:rPr>
              <a:t>Convert Images to the </a:t>
            </a:r>
            <a:r>
              <a:rPr lang="en-IN" dirty="0" err="1">
                <a:solidFill>
                  <a:schemeClr val="bg1"/>
                </a:solidFill>
              </a:rPr>
              <a:t>numpy</a:t>
            </a:r>
            <a:r>
              <a:rPr lang="en-IN" dirty="0">
                <a:solidFill>
                  <a:schemeClr val="bg1"/>
                </a:solidFill>
              </a:rPr>
              <a:t> array </a:t>
            </a:r>
          </a:p>
          <a:p>
            <a:r>
              <a:rPr lang="en-IN" dirty="0">
                <a:solidFill>
                  <a:schemeClr val="bg1"/>
                </a:solidFill>
              </a:rPr>
              <a:t>Scale the images to the [-0.5, 0.5] range</a:t>
            </a:r>
          </a:p>
          <a:p>
            <a:r>
              <a:rPr lang="en-IN" dirty="0">
                <a:solidFill>
                  <a:schemeClr val="bg1"/>
                </a:solidFill>
              </a:rPr>
              <a:t>Reshape the images to </a:t>
            </a:r>
            <a:r>
              <a:rPr lang="en-IN" b="0" dirty="0">
                <a:solidFill>
                  <a:srgbClr val="D4D4D4"/>
                </a:solidFill>
                <a:effectLst/>
              </a:rPr>
              <a:t> [ 177 * 244] 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6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406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Montserrat</vt:lpstr>
      <vt:lpstr>Montserrat Black</vt:lpstr>
      <vt:lpstr>Montserrat SemiBold</vt:lpstr>
      <vt:lpstr>Symbol</vt:lpstr>
      <vt:lpstr>Office Theme</vt:lpstr>
      <vt:lpstr>PowerPoint Presentation</vt:lpstr>
      <vt:lpstr>Content</vt:lpstr>
      <vt:lpstr>Problem Statement</vt:lpstr>
      <vt:lpstr>Purpose of this project</vt:lpstr>
      <vt:lpstr>Steps to resolve this Problem </vt:lpstr>
      <vt:lpstr>Tools &amp; Techniques</vt:lpstr>
      <vt:lpstr>Dataset &amp; Source</vt:lpstr>
      <vt:lpstr>Glimpse of Data</vt:lpstr>
      <vt:lpstr>Data Pre-processing</vt:lpstr>
      <vt:lpstr>Modeling</vt:lpstr>
      <vt:lpstr>Model Accuracy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Jaykumar Ashvinbhai Patel</dc:creator>
  <cp:lastModifiedBy>Kinjal Bhatt</cp:lastModifiedBy>
  <cp:revision>13</cp:revision>
  <dcterms:created xsi:type="dcterms:W3CDTF">2021-12-08T03:20:32Z</dcterms:created>
  <dcterms:modified xsi:type="dcterms:W3CDTF">2021-12-10T03:55:05Z</dcterms:modified>
</cp:coreProperties>
</file>