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5.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6.xml" ContentType="application/vnd.openxmlformats-officedocument.theme+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24" r:id="rId1"/>
    <p:sldMasterId id="2147483725" r:id="rId2"/>
    <p:sldMasterId id="2147483726" r:id="rId3"/>
    <p:sldMasterId id="2147483727" r:id="rId4"/>
    <p:sldMasterId id="2147483728" r:id="rId5"/>
    <p:sldMasterId id="2147483729" r:id="rId6"/>
    <p:sldMasterId id="2147483730" r:id="rId7"/>
  </p:sldMasterIdLst>
  <p:notesMasterIdLst>
    <p:notesMasterId r:id="rId36"/>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8" r:id="rId27"/>
    <p:sldId id="279" r:id="rId28"/>
    <p:sldId id="280" r:id="rId29"/>
    <p:sldId id="281" r:id="rId30"/>
    <p:sldId id="282" r:id="rId31"/>
    <p:sldId id="283" r:id="rId32"/>
    <p:sldId id="284" r:id="rId33"/>
    <p:sldId id="276" r:id="rId34"/>
    <p:sldId id="277" r:id="rId35"/>
  </p:sldIdLst>
  <p:sldSz cx="12192000" cy="6858000"/>
  <p:notesSz cx="6858000" cy="9144000"/>
  <p:embeddedFontLst>
    <p:embeddedFont>
      <p:font typeface="Garamond" panose="02020404030301010803" pitchFamily="18" charset="0"/>
      <p:regular r:id="rId37"/>
      <p:bold r:id="rId38"/>
      <p:italic r:id="rId39"/>
      <p:boldItalic r:id="rId40"/>
    </p:embeddedFont>
    <p:embeddedFont>
      <p:font typeface="Libre Baskerville" panose="02000000000000000000" pitchFamily="2" charset="0"/>
      <p:regular r:id="rId41"/>
      <p:bold r:id="rId42"/>
      <p:italic r:id="rId43"/>
    </p:embeddedFont>
    <p:embeddedFont>
      <p:font typeface="Libre Franklin" pitchFamily="2" charset="0"/>
      <p:regular r:id="rId44"/>
      <p:bold r:id="rId45"/>
      <p:italic r:id="rId46"/>
      <p:bold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08">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044" autoAdjust="0"/>
    <p:restoredTop sz="94660"/>
  </p:normalViewPr>
  <p:slideViewPr>
    <p:cSldViewPr snapToGrid="0">
      <p:cViewPr varScale="1">
        <p:scale>
          <a:sx n="65" d="100"/>
          <a:sy n="65" d="100"/>
        </p:scale>
        <p:origin x="570" y="60"/>
      </p:cViewPr>
      <p:guideLst>
        <p:guide orient="horz" pos="2208"/>
        <p:guide pos="3840"/>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font" Target="fonts/font3.fntdata"/><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49"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font" Target="fonts/font8.fntdata"/><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font" Target="fonts/font7.fntdata"/><Relationship Id="rId48" Type="http://schemas.openxmlformats.org/officeDocument/2006/relationships/presProps" Target="presProps.xml"/><Relationship Id="rId8" Type="http://schemas.openxmlformats.org/officeDocument/2006/relationships/slide" Target="slides/slide1.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3.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36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646" name="Google Shape;6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46d4a2ae48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3" name="Google Shape;773;g146d4a2ae48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5"/>
        <p:cNvGrpSpPr/>
        <p:nvPr/>
      </p:nvGrpSpPr>
      <p:grpSpPr>
        <a:xfrm>
          <a:off x="0" y="0"/>
          <a:ext cx="0" cy="0"/>
          <a:chOff x="0" y="0"/>
          <a:chExt cx="0" cy="0"/>
        </a:xfrm>
      </p:grpSpPr>
      <p:sp>
        <p:nvSpPr>
          <p:cNvPr id="786" name="Google Shape;786;g146d4a2ae48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7" name="Google Shape;787;g146d4a2ae4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9"/>
        <p:cNvGrpSpPr/>
        <p:nvPr/>
      </p:nvGrpSpPr>
      <p:grpSpPr>
        <a:xfrm>
          <a:off x="0" y="0"/>
          <a:ext cx="0" cy="0"/>
          <a:chOff x="0" y="0"/>
          <a:chExt cx="0" cy="0"/>
        </a:xfrm>
      </p:grpSpPr>
      <p:sp>
        <p:nvSpPr>
          <p:cNvPr id="800" name="Google Shape;800;g146d4a2ae48_0_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1" name="Google Shape;801;g146d4a2ae48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146d4a2ae48_0_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5" name="Google Shape;815;g146d4a2ae48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5"/>
        <p:cNvGrpSpPr/>
        <p:nvPr/>
      </p:nvGrpSpPr>
      <p:grpSpPr>
        <a:xfrm>
          <a:off x="0" y="0"/>
          <a:ext cx="0" cy="0"/>
          <a:chOff x="0" y="0"/>
          <a:chExt cx="0" cy="0"/>
        </a:xfrm>
      </p:grpSpPr>
      <p:sp>
        <p:nvSpPr>
          <p:cNvPr id="826" name="Google Shape;826;g146d4a2ae48_0_10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7" name="Google Shape;827;g146d4a2ae48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g146d4a2ae48_0_1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1" name="Google Shape;841;g146d4a2ae48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146d4a2ae48_1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5" name="Google Shape;855;g146d4a2ae48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g146d4a2ae48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You can copy the link to your browser</a:t>
            </a:r>
            <a:endParaRPr dirty="0"/>
          </a:p>
        </p:txBody>
      </p:sp>
      <p:sp>
        <p:nvSpPr>
          <p:cNvPr id="869" name="Google Shape;869;g146d4a2ae48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1"/>
        <p:cNvGrpSpPr/>
        <p:nvPr/>
      </p:nvGrpSpPr>
      <p:grpSpPr>
        <a:xfrm>
          <a:off x="0" y="0"/>
          <a:ext cx="0" cy="0"/>
          <a:chOff x="0" y="0"/>
          <a:chExt cx="0" cy="0"/>
        </a:xfrm>
      </p:grpSpPr>
      <p:sp>
        <p:nvSpPr>
          <p:cNvPr id="882" name="Google Shape;88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83" name="Google Shape;88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dirty="0"/>
              <a:t>Head() he</a:t>
            </a: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8"/>
        <p:cNvGrpSpPr/>
        <p:nvPr/>
      </p:nvGrpSpPr>
      <p:grpSpPr>
        <a:xfrm>
          <a:off x="0" y="0"/>
          <a:ext cx="0" cy="0"/>
          <a:chOff x="0" y="0"/>
          <a:chExt cx="0" cy="0"/>
        </a:xfrm>
      </p:grpSpPr>
      <p:sp>
        <p:nvSpPr>
          <p:cNvPr id="659" name="Google Shape;659;g10a21f3c5e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0" name="Google Shape;660;g10a21f3c5eb_0_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228600" lvl="0" indent="-228600" algn="l" rtl="0">
              <a:spcBef>
                <a:spcPts val="0"/>
              </a:spcBef>
              <a:spcAft>
                <a:spcPts val="0"/>
              </a:spcAft>
              <a:buClr>
                <a:schemeClr val="dk1"/>
              </a:buClr>
              <a:buSzPts val="1200"/>
              <a:buFont typeface="Calibri"/>
              <a:buAutoNum type="arabicPeriod"/>
            </a:pPr>
            <a:endParaRPr/>
          </a:p>
          <a:p>
            <a:pPr marL="0" lvl="0" indent="0" algn="l" rtl="0">
              <a:spcBef>
                <a:spcPts val="360"/>
              </a:spcBef>
              <a:spcAft>
                <a:spcPts val="0"/>
              </a:spcAft>
              <a:buNone/>
            </a:pPr>
            <a:endParaRPr/>
          </a:p>
        </p:txBody>
      </p:sp>
      <p:sp>
        <p:nvSpPr>
          <p:cNvPr id="661" name="Google Shape;661;g10a21f3c5eb_0_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9909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65147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9311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98690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0" i="0" dirty="0">
                <a:solidFill>
                  <a:srgbClr val="273239"/>
                </a:solidFill>
                <a:effectLst/>
                <a:latin typeface="urw-din"/>
              </a:rPr>
              <a:t>Here the Black horizontal line is indicating huge differences in the length of service among different departments.</a:t>
            </a: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5522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6601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146d4a2ae48_1_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dirty="0"/>
          </a:p>
        </p:txBody>
      </p:sp>
      <p:sp>
        <p:nvSpPr>
          <p:cNvPr id="900" name="Google Shape;900;g146d4a2ae48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52636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2"/>
        <p:cNvGrpSpPr/>
        <p:nvPr/>
      </p:nvGrpSpPr>
      <p:grpSpPr>
        <a:xfrm>
          <a:off x="0" y="0"/>
          <a:ext cx="0" cy="0"/>
          <a:chOff x="0" y="0"/>
          <a:chExt cx="0" cy="0"/>
        </a:xfrm>
      </p:grpSpPr>
      <p:sp>
        <p:nvSpPr>
          <p:cNvPr id="923" name="Google Shape;92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24" name="Google Shape;92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3"/>
        <p:cNvGrpSpPr/>
        <p:nvPr/>
      </p:nvGrpSpPr>
      <p:grpSpPr>
        <a:xfrm>
          <a:off x="0" y="0"/>
          <a:ext cx="0" cy="0"/>
          <a:chOff x="0" y="0"/>
          <a:chExt cx="0" cy="0"/>
        </a:xfrm>
      </p:grpSpPr>
      <p:sp>
        <p:nvSpPr>
          <p:cNvPr id="934" name="Google Shape;934;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935" name="Google Shape;93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104b90cc45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76200" algn="l" rtl="0">
              <a:spcBef>
                <a:spcPts val="0"/>
              </a:spcBef>
              <a:spcAft>
                <a:spcPts val="0"/>
              </a:spcAft>
              <a:buClr>
                <a:schemeClr val="dk1"/>
              </a:buClr>
              <a:buSzPts val="1200"/>
              <a:buFont typeface="Noto Sans Symbols"/>
              <a:buAutoNum type="arabicPeriod"/>
            </a:pPr>
            <a:r>
              <a:rPr lang="en-GB">
                <a:latin typeface="Times New Roman"/>
                <a:ea typeface="Times New Roman"/>
                <a:cs typeface="Times New Roman"/>
                <a:sym typeface="Times New Roman"/>
              </a:rPr>
              <a:t>Computational thinking</a:t>
            </a:r>
            <a:endParaRPr>
              <a:latin typeface="Times New Roman"/>
              <a:ea typeface="Times New Roman"/>
              <a:cs typeface="Times New Roman"/>
              <a:sym typeface="Times New Roman"/>
            </a:endParaRPr>
          </a:p>
          <a:p>
            <a:pPr marL="0" lvl="0" indent="-76200" algn="l" rtl="0">
              <a:spcBef>
                <a:spcPts val="0"/>
              </a:spcBef>
              <a:spcAft>
                <a:spcPts val="0"/>
              </a:spcAft>
              <a:buClr>
                <a:schemeClr val="dk1"/>
              </a:buClr>
              <a:buSzPts val="1200"/>
              <a:buFont typeface="Noto Sans Symbols"/>
              <a:buAutoNum type="arabicPeriod"/>
            </a:pPr>
            <a:r>
              <a:rPr lang="en-GB">
                <a:latin typeface="Times New Roman"/>
                <a:ea typeface="Times New Roman"/>
                <a:cs typeface="Times New Roman"/>
                <a:sym typeface="Times New Roman"/>
              </a:rPr>
              <a:t>Problem solving</a:t>
            </a:r>
            <a:endParaRPr>
              <a:latin typeface="Times New Roman"/>
              <a:ea typeface="Times New Roman"/>
              <a:cs typeface="Times New Roman"/>
              <a:sym typeface="Times New Roman"/>
            </a:endParaRPr>
          </a:p>
          <a:p>
            <a:pPr marL="0" lvl="0" indent="-76200" algn="l" rtl="0">
              <a:spcBef>
                <a:spcPts val="0"/>
              </a:spcBef>
              <a:spcAft>
                <a:spcPts val="0"/>
              </a:spcAft>
              <a:buClr>
                <a:schemeClr val="dk1"/>
              </a:buClr>
              <a:buSzPts val="1200"/>
              <a:buFont typeface="Noto Sans Symbols"/>
              <a:buAutoNum type="arabicPeriod"/>
            </a:pPr>
            <a:r>
              <a:rPr lang="en-GB">
                <a:latin typeface="Times New Roman"/>
                <a:ea typeface="Times New Roman"/>
                <a:cs typeface="Times New Roman"/>
                <a:sym typeface="Times New Roman"/>
              </a:rPr>
              <a:t>Collaborative skills.</a:t>
            </a:r>
            <a:endParaRPr>
              <a:latin typeface="Times New Roman"/>
              <a:ea typeface="Times New Roman"/>
              <a:cs typeface="Times New Roman"/>
              <a:sym typeface="Times New Roman"/>
            </a:endParaRPr>
          </a:p>
          <a:p>
            <a:pPr marL="0" lvl="0" indent="-76200" algn="l" rtl="0">
              <a:spcBef>
                <a:spcPts val="0"/>
              </a:spcBef>
              <a:spcAft>
                <a:spcPts val="0"/>
              </a:spcAft>
              <a:buClr>
                <a:schemeClr val="dk1"/>
              </a:buClr>
              <a:buSzPts val="1200"/>
              <a:buFont typeface="Noto Sans Symbols"/>
              <a:buAutoNum type="arabicPeriod"/>
            </a:pPr>
            <a:r>
              <a:rPr lang="en-GB">
                <a:latin typeface="Times New Roman"/>
                <a:ea typeface="Times New Roman"/>
                <a:cs typeface="Times New Roman"/>
                <a:sym typeface="Times New Roman"/>
              </a:rPr>
              <a:t>Creative thinking.</a:t>
            </a:r>
            <a:endParaRPr>
              <a:latin typeface="Times New Roman"/>
              <a:ea typeface="Times New Roman"/>
              <a:cs typeface="Times New Roman"/>
              <a:sym typeface="Times New Roman"/>
            </a:endParaRPr>
          </a:p>
          <a:p>
            <a:pPr marL="0" lvl="0" indent="-76200" algn="l" rtl="0">
              <a:spcBef>
                <a:spcPts val="0"/>
              </a:spcBef>
              <a:spcAft>
                <a:spcPts val="0"/>
              </a:spcAft>
              <a:buClr>
                <a:schemeClr val="dk1"/>
              </a:buClr>
              <a:buSzPts val="1200"/>
              <a:buFont typeface="Noto Sans Symbols"/>
              <a:buAutoNum type="arabicPeriod"/>
            </a:pPr>
            <a:r>
              <a:rPr lang="en-GB">
                <a:latin typeface="Times New Roman"/>
                <a:ea typeface="Times New Roman"/>
                <a:cs typeface="Times New Roman"/>
                <a:sym typeface="Times New Roman"/>
              </a:rPr>
              <a:t>Digital Communication</a:t>
            </a:r>
            <a:endParaRPr b="1"/>
          </a:p>
        </p:txBody>
      </p:sp>
      <p:sp>
        <p:nvSpPr>
          <p:cNvPr id="672" name="Google Shape;672;g104b90cc4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84" name="Google Shape;68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g137f2bf91f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95" name="Google Shape;695;g137f2bf91ff_0_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960"/>
              <a:buFont typeface="Garamond"/>
              <a:buNone/>
            </a:pPr>
            <a:endParaRPr sz="1200" dirty="0">
              <a:latin typeface="Garamond"/>
              <a:ea typeface="Garamond"/>
              <a:cs typeface="Garamond"/>
              <a:sym typeface="Garamond"/>
            </a:endParaRPr>
          </a:p>
        </p:txBody>
      </p:sp>
      <p:sp>
        <p:nvSpPr>
          <p:cNvPr id="696" name="Google Shape;696;g137f2bf91ff_0_1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GB" sz="1200" b="0" i="0" u="none" strike="noStrike" cap="none">
                <a:solidFill>
                  <a:srgbClr val="000000"/>
                </a:solidFill>
                <a:latin typeface="Calibri"/>
                <a:ea typeface="Calibri"/>
                <a:cs typeface="Calibri"/>
                <a:sym typeface="Calibri"/>
              </a:rPr>
              <a:t>5</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5"/>
        <p:cNvGrpSpPr/>
        <p:nvPr/>
      </p:nvGrpSpPr>
      <p:grpSpPr>
        <a:xfrm>
          <a:off x="0" y="0"/>
          <a:ext cx="0" cy="0"/>
          <a:chOff x="0" y="0"/>
          <a:chExt cx="0" cy="0"/>
        </a:xfrm>
      </p:grpSpPr>
      <p:sp>
        <p:nvSpPr>
          <p:cNvPr id="706" name="Google Shape;706;g146e529dde9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707" name="Google Shape;707;g146e529dde9_0_1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8" name="Google Shape;708;g146e529dde9_0_1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GB" sz="1200" b="0" i="0" u="none" strike="noStrike" cap="none">
                <a:solidFill>
                  <a:srgbClr val="000000"/>
                </a:solidFill>
                <a:latin typeface="Calibri"/>
                <a:ea typeface="Calibri"/>
                <a:cs typeface="Calibri"/>
                <a:sym typeface="Calibri"/>
              </a:rPr>
              <a:t>6</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2" name="Google Shape;72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3"/>
        <p:cNvGrpSpPr/>
        <p:nvPr/>
      </p:nvGrpSpPr>
      <p:grpSpPr>
        <a:xfrm>
          <a:off x="0" y="0"/>
          <a:ext cx="0" cy="0"/>
          <a:chOff x="0" y="0"/>
          <a:chExt cx="0" cy="0"/>
        </a:xfrm>
      </p:grpSpPr>
      <p:sp>
        <p:nvSpPr>
          <p:cNvPr id="744" name="Google Shape;744;g146d4a2ae48_0_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5" name="Google Shape;745;g146d4a2ae4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146d4a2ae48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We will explore the type of visualization that falls under univariant and bivariant data in next slides</a:t>
            </a:r>
            <a:endParaRPr dirty="0"/>
          </a:p>
        </p:txBody>
      </p:sp>
      <p:sp>
        <p:nvSpPr>
          <p:cNvPr id="759" name="Google Shape;759;g146d4a2ae48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17"/>
        <p:cNvGrpSpPr/>
        <p:nvPr/>
      </p:nvGrpSpPr>
      <p:grpSpPr>
        <a:xfrm>
          <a:off x="0" y="0"/>
          <a:ext cx="0" cy="0"/>
          <a:chOff x="0" y="0"/>
          <a:chExt cx="0" cy="0"/>
        </a:xfrm>
      </p:grpSpPr>
      <p:sp>
        <p:nvSpPr>
          <p:cNvPr id="18" name="Google Shape;18;p2"/>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9" name="Google Shape;19;p2"/>
          <p:cNvSpPr/>
          <p:nvPr/>
        </p:nvSpPr>
        <p:spPr>
          <a:xfrm>
            <a:off x="203200" y="4267200"/>
            <a:ext cx="11988800" cy="25908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0" name="Google Shape;20;p2"/>
          <p:cNvSpPr/>
          <p:nvPr/>
        </p:nvSpPr>
        <p:spPr>
          <a:xfrm>
            <a:off x="7291917" y="2459041"/>
            <a:ext cx="4900083" cy="1692275"/>
          </a:xfrm>
          <a:prstGeom prst="rect">
            <a:avLst/>
          </a:prstGeom>
          <a:solidFill>
            <a:srgbClr val="3FAEE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 name="Google Shape;21;p2"/>
          <p:cNvSpPr/>
          <p:nvPr/>
        </p:nvSpPr>
        <p:spPr>
          <a:xfrm>
            <a:off x="203202" y="0"/>
            <a:ext cx="4144433" cy="2286000"/>
          </a:xfrm>
          <a:prstGeom prst="rect">
            <a:avLst/>
          </a:prstGeom>
          <a:solidFill>
            <a:srgbClr val="FFC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2" name="Google Shape;22;p2"/>
          <p:cNvSpPr/>
          <p:nvPr/>
        </p:nvSpPr>
        <p:spPr>
          <a:xfrm>
            <a:off x="4572000" y="1187452"/>
            <a:ext cx="7620000" cy="1114425"/>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3" name="Google Shape;23;p2"/>
          <p:cNvSpPr/>
          <p:nvPr/>
        </p:nvSpPr>
        <p:spPr>
          <a:xfrm>
            <a:off x="7177618" y="3"/>
            <a:ext cx="2324100" cy="1058863"/>
          </a:xfrm>
          <a:prstGeom prst="rect">
            <a:avLst/>
          </a:prstGeom>
          <a:solidFill>
            <a:srgbClr val="BFE5E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4" name="Google Shape;24;p2"/>
          <p:cNvSpPr/>
          <p:nvPr/>
        </p:nvSpPr>
        <p:spPr>
          <a:xfrm>
            <a:off x="4550835" y="3"/>
            <a:ext cx="2415117" cy="1058863"/>
          </a:xfrm>
          <a:prstGeom prst="rect">
            <a:avLst/>
          </a:prstGeom>
          <a:solidFill>
            <a:srgbClr val="B5D55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5" name="Google Shape;25;p2"/>
          <p:cNvSpPr/>
          <p:nvPr/>
        </p:nvSpPr>
        <p:spPr>
          <a:xfrm>
            <a:off x="9734553" y="0"/>
            <a:ext cx="2457449" cy="1060450"/>
          </a:xfrm>
          <a:prstGeom prst="rect">
            <a:avLst/>
          </a:prstGeom>
          <a:solidFill>
            <a:srgbClr val="36363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6" name="Google Shape;26;p2"/>
          <p:cNvSpPr txBox="1">
            <a:spLocks noGrp="1"/>
          </p:cNvSpPr>
          <p:nvPr>
            <p:ph type="body" idx="1"/>
          </p:nvPr>
        </p:nvSpPr>
        <p:spPr>
          <a:xfrm>
            <a:off x="812800" y="4572000"/>
            <a:ext cx="10566400" cy="4572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2550"/>
              <a:buNone/>
              <a:defRPr sz="3000" b="1">
                <a:solidFill>
                  <a:schemeClr val="lt1"/>
                </a:solidFill>
                <a:latin typeface="Courier New"/>
                <a:ea typeface="Courier New"/>
                <a:cs typeface="Courier New"/>
                <a:sym typeface="Courier New"/>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7" name="Google Shape;27;p2"/>
          <p:cNvSpPr txBox="1">
            <a:spLocks noGrp="1"/>
          </p:cNvSpPr>
          <p:nvPr>
            <p:ph type="body" idx="2"/>
          </p:nvPr>
        </p:nvSpPr>
        <p:spPr>
          <a:xfrm>
            <a:off x="812800" y="5054600"/>
            <a:ext cx="98552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2125"/>
              <a:buNone/>
              <a:defRPr sz="2500" b="1">
                <a:solidFill>
                  <a:schemeClr val="lt1"/>
                </a:solidFill>
                <a:latin typeface="Courier New"/>
                <a:ea typeface="Courier New"/>
                <a:cs typeface="Courier New"/>
                <a:sym typeface="Courier New"/>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28" name="Google Shape;28;p2"/>
          <p:cNvSpPr>
            <a:spLocks noGrp="1"/>
          </p:cNvSpPr>
          <p:nvPr>
            <p:ph type="pic" idx="3"/>
          </p:nvPr>
        </p:nvSpPr>
        <p:spPr>
          <a:xfrm>
            <a:off x="227584" y="2450592"/>
            <a:ext cx="6807200" cy="1664208"/>
          </a:xfrm>
          <a:prstGeom prst="rect">
            <a:avLst/>
          </a:prstGeom>
          <a:noFill/>
          <a:ln>
            <a:noFill/>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1"/>
        <p:cNvGrpSpPr/>
        <p:nvPr/>
      </p:nvGrpSpPr>
      <p:grpSpPr>
        <a:xfrm>
          <a:off x="0" y="0"/>
          <a:ext cx="0" cy="0"/>
          <a:chOff x="0" y="0"/>
          <a:chExt cx="0" cy="0"/>
        </a:xfrm>
      </p:grpSpPr>
      <p:sp>
        <p:nvSpPr>
          <p:cNvPr id="92" name="Google Shape;92;p11"/>
          <p:cNvSpPr txBox="1">
            <a:spLocks noGrp="1"/>
          </p:cNvSpPr>
          <p:nvPr>
            <p:ph type="title"/>
          </p:nvPr>
        </p:nvSpPr>
        <p:spPr>
          <a:xfrm>
            <a:off x="1219200" y="4900550"/>
            <a:ext cx="9753600" cy="522288"/>
          </a:xfrm>
          <a:prstGeom prst="rect">
            <a:avLst/>
          </a:prstGeom>
          <a:noFill/>
          <a:ln>
            <a:noFill/>
          </a:ln>
        </p:spPr>
        <p:txBody>
          <a:bodyPr spcFirstLastPara="1" wrap="square" lIns="91425" tIns="45700" rIns="91425" bIns="91425" anchor="ctr" anchorCtr="0">
            <a:noAutofit/>
          </a:bodyPr>
          <a:lstStyle>
            <a:lvl1pPr lvl="0" algn="l">
              <a:spcBef>
                <a:spcPts val="0"/>
              </a:spcBef>
              <a:spcAft>
                <a:spcPts val="0"/>
              </a:spcAft>
              <a:buClr>
                <a:schemeClr val="dk2"/>
              </a:buClr>
              <a:buSzPts val="2800"/>
              <a:buFont typeface="Libre Franklin"/>
              <a:buNone/>
              <a:defRPr sz="28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11"/>
          <p:cNvSpPr txBox="1">
            <a:spLocks noGrp="1"/>
          </p:cNvSpPr>
          <p:nvPr>
            <p:ph type="body" idx="1"/>
          </p:nvPr>
        </p:nvSpPr>
        <p:spPr>
          <a:xfrm>
            <a:off x="1219200" y="5445825"/>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360"/>
              <a:buFont typeface="Libre Baskerville"/>
              <a:buNone/>
              <a:defRPr sz="1600"/>
            </a:lvl1pPr>
            <a:lvl2pPr marL="914400" lvl="1" indent="-293369" algn="l">
              <a:spcBef>
                <a:spcPts val="370"/>
              </a:spcBef>
              <a:spcAft>
                <a:spcPts val="0"/>
              </a:spcAft>
              <a:buSzPts val="1020"/>
              <a:buChar char="⚫"/>
              <a:defRPr sz="1200"/>
            </a:lvl2pPr>
            <a:lvl3pPr marL="1371600" lvl="2" indent="-282575" algn="l">
              <a:spcBef>
                <a:spcPts val="370"/>
              </a:spcBef>
              <a:spcAft>
                <a:spcPts val="0"/>
              </a:spcAft>
              <a:buSzPts val="850"/>
              <a:buChar char="⚫"/>
              <a:defRPr sz="1000"/>
            </a:lvl3pPr>
            <a:lvl4pPr marL="1828800" lvl="3" indent="-274319" algn="l">
              <a:spcBef>
                <a:spcPts val="370"/>
              </a:spcBef>
              <a:spcAft>
                <a:spcPts val="0"/>
              </a:spcAft>
              <a:buSzPts val="720"/>
              <a:buChar char="⚫"/>
              <a:defRPr sz="900"/>
            </a:lvl4pPr>
            <a:lvl5pPr marL="2286000" lvl="4" indent="-285750" algn="l">
              <a:spcBef>
                <a:spcPts val="370"/>
              </a:spcBef>
              <a:spcAft>
                <a:spcPts val="0"/>
              </a:spcAft>
              <a:buSzPts val="900"/>
              <a:buFont typeface="Libre Baskerville"/>
              <a:buChar char="o"/>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94" name="Google Shape;94;p1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1"/>
          <p:cNvSpPr txBox="1">
            <a:spLocks noGrp="1"/>
          </p:cNvSpPr>
          <p:nvPr>
            <p:ph type="ftr" idx="11"/>
          </p:nvPr>
        </p:nvSpPr>
        <p:spPr>
          <a:xfrm>
            <a:off x="1219200" y="6172200"/>
            <a:ext cx="51816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97" name="Google Shape;97;p11"/>
          <p:cNvSpPr/>
          <p:nvPr/>
        </p:nvSpPr>
        <p:spPr>
          <a:xfrm rot="10800000" flipH="1">
            <a:off x="91076" y="4683555"/>
            <a:ext cx="120091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98" name="Google Shape;98;p11"/>
          <p:cNvSpPr/>
          <p:nvPr/>
        </p:nvSpPr>
        <p:spPr>
          <a:xfrm>
            <a:off x="91345" y="4650475"/>
            <a:ext cx="12008852"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99" name="Google Shape;99;p11"/>
          <p:cNvSpPr/>
          <p:nvPr/>
        </p:nvSpPr>
        <p:spPr>
          <a:xfrm>
            <a:off x="91348" y="4773225"/>
            <a:ext cx="12008849" cy="48807"/>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00" name="Google Shape;100;p11"/>
          <p:cNvSpPr>
            <a:spLocks noGrp="1"/>
          </p:cNvSpPr>
          <p:nvPr>
            <p:ph type="pic" idx="2"/>
          </p:nvPr>
        </p:nvSpPr>
        <p:spPr>
          <a:xfrm>
            <a:off x="91078" y="66676"/>
            <a:ext cx="12002498" cy="4581525"/>
          </a:xfrm>
          <a:prstGeom prst="round2SameRect">
            <a:avLst>
              <a:gd name="adj1" fmla="val 7101"/>
              <a:gd name="adj2" fmla="val 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720"/>
              <a:buFont typeface="Noto Sans Symbols"/>
              <a:buNone/>
              <a:defRPr sz="32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1"/>
        <p:cNvGrpSpPr/>
        <p:nvPr/>
      </p:nvGrpSpPr>
      <p:grpSpPr>
        <a:xfrm>
          <a:off x="0" y="0"/>
          <a:ext cx="0" cy="0"/>
          <a:chOff x="0" y="0"/>
          <a:chExt cx="0" cy="0"/>
        </a:xfrm>
      </p:grpSpPr>
      <p:sp>
        <p:nvSpPr>
          <p:cNvPr id="102" name="Google Shape;102;p12"/>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3" name="Google Shape;103;p12"/>
          <p:cNvSpPr txBox="1">
            <a:spLocks noGrp="1"/>
          </p:cNvSpPr>
          <p:nvPr>
            <p:ph type="body" idx="1"/>
          </p:nvPr>
        </p:nvSpPr>
        <p:spPr>
          <a:xfrm rot="5400000">
            <a:off x="4114800" y="-1447800"/>
            <a:ext cx="4572000" cy="10363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04" name="Google Shape;104;p12"/>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2"/>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2"/>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rot="5400000">
            <a:off x="7254557" y="1859285"/>
            <a:ext cx="5851525" cy="268224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3"/>
          <p:cNvSpPr txBox="1">
            <a:spLocks noGrp="1"/>
          </p:cNvSpPr>
          <p:nvPr>
            <p:ph type="body" idx="1"/>
          </p:nvPr>
        </p:nvSpPr>
        <p:spPr>
          <a:xfrm rot="5400000">
            <a:off x="2001837" y="-507996"/>
            <a:ext cx="5851525" cy="74168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10" name="Google Shape;110;p1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113"/>
        <p:cNvGrpSpPr/>
        <p:nvPr/>
      </p:nvGrpSpPr>
      <p:grpSpPr>
        <a:xfrm>
          <a:off x="0" y="0"/>
          <a:ext cx="0" cy="0"/>
          <a:chOff x="0" y="0"/>
          <a:chExt cx="0" cy="0"/>
        </a:xfrm>
      </p:grpSpPr>
      <p:sp>
        <p:nvSpPr>
          <p:cNvPr id="114" name="Google Shape;114;p14"/>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15" name="Google Shape;115;p14"/>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6" name="Google Shape;116;p14"/>
          <p:cNvSpPr/>
          <p:nvPr/>
        </p:nvSpPr>
        <p:spPr>
          <a:xfrm>
            <a:off x="230719"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117" name="Google Shape;117;p14"/>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580"/>
              </a:spcBef>
              <a:spcAft>
                <a:spcPts val="0"/>
              </a:spcAft>
              <a:buClr>
                <a:schemeClr val="accent1"/>
              </a:buClr>
              <a:buSzPts val="2210"/>
              <a:buFont typeface="Noto Sans Symbols"/>
              <a:buNone/>
              <a:defRPr sz="2600" b="0" i="0" u="none" strike="noStrike" cap="none">
                <a:solidFill>
                  <a:schemeClr val="dk1"/>
                </a:solidFill>
                <a:latin typeface="Libre Baskerville"/>
                <a:ea typeface="Libre Baskerville"/>
                <a:cs typeface="Libre Baskerville"/>
                <a:sym typeface="Libre Baskerville"/>
              </a:defRPr>
            </a:lvl1pPr>
            <a:lvl2pPr marR="0" lvl="1"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R="0" lvl="2"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R="0" lvl="3"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R="0" lvl="4"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R="0" lvl="5"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18" name="Google Shape;118;p14"/>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2125"/>
              <a:buNone/>
              <a:defRPr sz="2500" b="1">
                <a:solidFill>
                  <a:schemeClr val="lt1"/>
                </a:solidFill>
                <a:latin typeface="Courier New"/>
                <a:ea typeface="Courier New"/>
                <a:cs typeface="Courier New"/>
                <a:sym typeface="Courier New"/>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119" name="Google Shape;119;p14"/>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Libre Baskerville"/>
              <a:buNone/>
              <a:defRPr sz="1800" b="0" i="0" u="none" strike="noStrike" cap="none">
                <a:solidFill>
                  <a:schemeClr val="dk1"/>
                </a:solidFill>
                <a:latin typeface="Libre Baskerville"/>
                <a:ea typeface="Libre Baskerville"/>
                <a:cs typeface="Libre Baskerville"/>
                <a:sym typeface="Libre Baskerville"/>
              </a:defRPr>
            </a:lvl1pPr>
            <a:lvl2pPr marR="0" lvl="1"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2pPr>
            <a:lvl3pPr marR="0" lvl="2"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3pPr>
            <a:lvl4pPr marR="0" lvl="3"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4pPr>
            <a:lvl5pPr marR="0" lvl="4"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5pPr>
            <a:lvl6pPr marR="0" lvl="5"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6pPr>
            <a:lvl7pPr marR="0" lvl="6"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7pPr>
            <a:lvl8pPr marR="0" lvl="7"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8pPr>
            <a:lvl9pPr marR="0" lvl="8" algn="l" rtl="0">
              <a:spcBef>
                <a:spcPts val="0"/>
              </a:spcBef>
              <a:spcAft>
                <a:spcPts val="0"/>
              </a:spcAft>
              <a:buSzPts val="1400"/>
              <a:buNone/>
              <a:defRPr sz="1800" b="0" i="0" u="none" strike="noStrike" cap="none">
                <a:solidFill>
                  <a:schemeClr val="dk1"/>
                </a:solidFill>
                <a:latin typeface="Libre Baskerville"/>
                <a:ea typeface="Libre Baskerville"/>
                <a:cs typeface="Libre Baskerville"/>
                <a:sym typeface="Libre Baskervill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9"/>
        <p:cNvGrpSpPr/>
        <p:nvPr/>
      </p:nvGrpSpPr>
      <p:grpSpPr>
        <a:xfrm>
          <a:off x="0" y="0"/>
          <a:ext cx="0" cy="0"/>
          <a:chOff x="0" y="0"/>
          <a:chExt cx="0" cy="0"/>
        </a:xfrm>
      </p:grpSpPr>
      <p:sp>
        <p:nvSpPr>
          <p:cNvPr id="130" name="Google Shape;130;p16"/>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32" name="Google Shape;132;p16"/>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16"/>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135"/>
        <p:cNvGrpSpPr/>
        <p:nvPr/>
      </p:nvGrpSpPr>
      <p:grpSpPr>
        <a:xfrm>
          <a:off x="0" y="0"/>
          <a:ext cx="0" cy="0"/>
          <a:chOff x="0" y="0"/>
          <a:chExt cx="0" cy="0"/>
        </a:xfrm>
      </p:grpSpPr>
      <p:sp>
        <p:nvSpPr>
          <p:cNvPr id="136" name="Google Shape;136;p17"/>
          <p:cNvSpPr/>
          <p:nvPr/>
        </p:nvSpPr>
        <p:spPr>
          <a:xfrm>
            <a:off x="0" y="5970588"/>
            <a:ext cx="12192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37" name="Google Shape;137;p17"/>
          <p:cNvSpPr/>
          <p:nvPr/>
        </p:nvSpPr>
        <p:spPr>
          <a:xfrm>
            <a:off x="-12700" y="6053139"/>
            <a:ext cx="299931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38" name="Google Shape;138;p17"/>
          <p:cNvSpPr/>
          <p:nvPr/>
        </p:nvSpPr>
        <p:spPr>
          <a:xfrm>
            <a:off x="3145368" y="6043614"/>
            <a:ext cx="9046633"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39" name="Google Shape;139;p17"/>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7"/>
          <p:cNvSpPr txBox="1">
            <a:spLocks noGrp="1"/>
          </p:cNvSpPr>
          <p:nvPr>
            <p:ph type="subTitle" idx="1"/>
          </p:nvPr>
        </p:nvSpPr>
        <p:spPr>
          <a:xfrm>
            <a:off x="3149600" y="6050037"/>
            <a:ext cx="89408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141" name="Google Shape;141;p17"/>
          <p:cNvSpPr txBox="1">
            <a:spLocks noGrp="1"/>
          </p:cNvSpPr>
          <p:nvPr>
            <p:ph type="dt" idx="10"/>
          </p:nvPr>
        </p:nvSpPr>
        <p:spPr>
          <a:xfrm>
            <a:off x="101600" y="6069013"/>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7"/>
          <p:cNvSpPr txBox="1">
            <a:spLocks noGrp="1"/>
          </p:cNvSpPr>
          <p:nvPr>
            <p:ph type="ftr" idx="11"/>
          </p:nvPr>
        </p:nvSpPr>
        <p:spPr>
          <a:xfrm>
            <a:off x="2781300"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7"/>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1pPr>
            <a:lvl2pPr marL="0" marR="0" lvl="1"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2pPr>
            <a:lvl3pPr marL="0" marR="0" lvl="2"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3pPr>
            <a:lvl4pPr marL="0" marR="0" lvl="3"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4pPr>
            <a:lvl5pPr marL="0" marR="0" lvl="4"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5pPr>
            <a:lvl6pPr marL="0" marR="0" lvl="5"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6pPr>
            <a:lvl7pPr marL="0" marR="0" lvl="6"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7pPr>
            <a:lvl8pPr marL="0" marR="0" lvl="7"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8pPr>
            <a:lvl9pPr marL="0" marR="0" lvl="8"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144"/>
        <p:cNvGrpSpPr/>
        <p:nvPr/>
      </p:nvGrpSpPr>
      <p:grpSpPr>
        <a:xfrm>
          <a:off x="0" y="0"/>
          <a:ext cx="0" cy="0"/>
          <a:chOff x="0" y="0"/>
          <a:chExt cx="0" cy="0"/>
        </a:xfrm>
      </p:grpSpPr>
      <p:sp>
        <p:nvSpPr>
          <p:cNvPr id="145" name="Google Shape;145;p18"/>
          <p:cNvSpPr/>
          <p:nvPr/>
        </p:nvSpPr>
        <p:spPr>
          <a:xfrm>
            <a:off x="0" y="1524000"/>
            <a:ext cx="12192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46" name="Google Shape;146;p18"/>
          <p:cNvSpPr/>
          <p:nvPr/>
        </p:nvSpPr>
        <p:spPr>
          <a:xfrm>
            <a:off x="0" y="1600200"/>
            <a:ext cx="17272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47" name="Google Shape;147;p18"/>
          <p:cNvSpPr/>
          <p:nvPr/>
        </p:nvSpPr>
        <p:spPr>
          <a:xfrm>
            <a:off x="1828800" y="1600200"/>
            <a:ext cx="103632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48" name="Google Shape;148;p18"/>
          <p:cNvSpPr txBox="1">
            <a:spLocks noGrp="1"/>
          </p:cNvSpPr>
          <p:nvPr>
            <p:ph type="body" idx="1"/>
          </p:nvPr>
        </p:nvSpPr>
        <p:spPr>
          <a:xfrm>
            <a:off x="1828801" y="2743200"/>
            <a:ext cx="9497484"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49" name="Google Shape;149;p18"/>
          <p:cNvSpPr txBox="1">
            <a:spLocks noGrp="1"/>
          </p:cNvSpPr>
          <p:nvPr>
            <p:ph type="title"/>
          </p:nvPr>
        </p:nvSpPr>
        <p:spPr>
          <a:xfrm>
            <a:off x="1828800" y="1600200"/>
            <a:ext cx="1016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1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18"/>
          <p:cNvSpPr txBox="1">
            <a:spLocks noGrp="1"/>
          </p:cNvSpPr>
          <p:nvPr>
            <p:ph type="sldNum" idx="12"/>
          </p:nvPr>
        </p:nvSpPr>
        <p:spPr>
          <a:xfrm>
            <a:off x="0" y="1752601"/>
            <a:ext cx="17272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152" name="Google Shape;152;p18"/>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3"/>
        <p:cNvGrpSpPr/>
        <p:nvPr/>
      </p:nvGrpSpPr>
      <p:grpSpPr>
        <a:xfrm>
          <a:off x="0" y="0"/>
          <a:ext cx="0" cy="0"/>
          <a:chOff x="0" y="0"/>
          <a:chExt cx="0" cy="0"/>
        </a:xfrm>
      </p:grpSpPr>
      <p:sp>
        <p:nvSpPr>
          <p:cNvPr id="154" name="Google Shape;154;p19"/>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19"/>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6" name="Google Shape;156;p19"/>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57" name="Google Shape;157;p19"/>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19"/>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19"/>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711200" y="273050"/>
            <a:ext cx="10871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0"/>
          <p:cNvSpPr txBox="1">
            <a:spLocks noGrp="1"/>
          </p:cNvSpPr>
          <p:nvPr>
            <p:ph type="body" idx="1"/>
          </p:nvPr>
        </p:nvSpPr>
        <p:spPr>
          <a:xfrm>
            <a:off x="812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3" name="Google Shape;163;p20"/>
          <p:cNvSpPr txBox="1">
            <a:spLocks noGrp="1"/>
          </p:cNvSpPr>
          <p:nvPr>
            <p:ph type="body" idx="2"/>
          </p:nvPr>
        </p:nvSpPr>
        <p:spPr>
          <a:xfrm>
            <a:off x="6400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4" name="Google Shape;164;p20"/>
          <p:cNvSpPr txBox="1">
            <a:spLocks noGrp="1"/>
          </p:cNvSpPr>
          <p:nvPr>
            <p:ph type="body" idx="3"/>
          </p:nvPr>
        </p:nvSpPr>
        <p:spPr>
          <a:xfrm>
            <a:off x="812800" y="1752600"/>
            <a:ext cx="51816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5" name="Google Shape;165;p20"/>
          <p:cNvSpPr txBox="1">
            <a:spLocks noGrp="1"/>
          </p:cNvSpPr>
          <p:nvPr>
            <p:ph type="body" idx="4"/>
          </p:nvPr>
        </p:nvSpPr>
        <p:spPr>
          <a:xfrm>
            <a:off x="6400800" y="1752600"/>
            <a:ext cx="51816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66" name="Google Shape;166;p20"/>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0"/>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0"/>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9"/>
        <p:cNvGrpSpPr/>
        <p:nvPr/>
      </p:nvGrpSpPr>
      <p:grpSpPr>
        <a:xfrm>
          <a:off x="0" y="0"/>
          <a:ext cx="0" cy="0"/>
          <a:chOff x="0" y="0"/>
          <a:chExt cx="0" cy="0"/>
        </a:xfrm>
      </p:grpSpPr>
      <p:sp>
        <p:nvSpPr>
          <p:cNvPr id="170" name="Google Shape;170;p21"/>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1"/>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1"/>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rotWithShape="1">
          <a:blip r:embed="rId2">
            <a:alphaModFix/>
          </a:blip>
          <a:tile tx="0" ty="0" sx="55000" sy="55000" flip="none" algn="tl"/>
        </a:blipFill>
        <a:effectLst/>
      </p:bgPr>
    </p:bg>
    <p:spTree>
      <p:nvGrpSpPr>
        <p:cNvPr id="1" name="Shape 29"/>
        <p:cNvGrpSpPr/>
        <p:nvPr/>
      </p:nvGrpSpPr>
      <p:grpSpPr>
        <a:xfrm>
          <a:off x="0" y="0"/>
          <a:ext cx="0" cy="0"/>
          <a:chOff x="0" y="0"/>
          <a:chExt cx="0" cy="0"/>
        </a:xfrm>
      </p:grpSpPr>
      <p:sp>
        <p:nvSpPr>
          <p:cNvPr id="30" name="Google Shape;30;p3"/>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31" name="Google Shape;31;p3"/>
          <p:cNvSpPr/>
          <p:nvPr/>
        </p:nvSpPr>
        <p:spPr>
          <a:xfrm>
            <a:off x="87084" y="69756"/>
            <a:ext cx="12017828"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32" name="Google Shape;32;p3"/>
          <p:cNvSpPr txBox="1">
            <a:spLocks noGrp="1"/>
          </p:cNvSpPr>
          <p:nvPr>
            <p:ph type="subTitle" idx="1"/>
          </p:nvPr>
        </p:nvSpPr>
        <p:spPr>
          <a:xfrm>
            <a:off x="1727200" y="3200400"/>
            <a:ext cx="8534400" cy="1600200"/>
          </a:xfrm>
          <a:prstGeom prst="rect">
            <a:avLst/>
          </a:prstGeom>
          <a:noFill/>
          <a:ln>
            <a:noFill/>
          </a:ln>
        </p:spPr>
        <p:txBody>
          <a:bodyPr spcFirstLastPara="1" wrap="square" lIns="91425" tIns="45700" rIns="91425" bIns="45700" anchor="t" anchorCtr="0">
            <a:noAutofit/>
          </a:bodyPr>
          <a:lstStyle>
            <a:lvl1pPr lvl="0" algn="ctr">
              <a:spcBef>
                <a:spcPts val="580"/>
              </a:spcBef>
              <a:spcAft>
                <a:spcPts val="0"/>
              </a:spcAft>
              <a:buSzPts val="2210"/>
              <a:buNone/>
              <a:defRPr sz="2600">
                <a:solidFill>
                  <a:schemeClr val="dk2"/>
                </a:solidFill>
              </a:defRPr>
            </a:lvl1pPr>
            <a:lvl2pPr lvl="1" algn="ctr">
              <a:spcBef>
                <a:spcPts val="370"/>
              </a:spcBef>
              <a:spcAft>
                <a:spcPts val="0"/>
              </a:spcAft>
              <a:buSzPts val="1530"/>
              <a:buNone/>
              <a:defRPr/>
            </a:lvl2pPr>
            <a:lvl3pPr lvl="2" algn="ctr">
              <a:spcBef>
                <a:spcPts val="370"/>
              </a:spcBef>
              <a:spcAft>
                <a:spcPts val="0"/>
              </a:spcAft>
              <a:buSzPts val="1530"/>
              <a:buNone/>
              <a:defRPr/>
            </a:lvl3pPr>
            <a:lvl4pPr lvl="3" algn="ctr">
              <a:spcBef>
                <a:spcPts val="370"/>
              </a:spcBef>
              <a:spcAft>
                <a:spcPts val="0"/>
              </a:spcAft>
              <a:buSzPts val="1440"/>
              <a:buNone/>
              <a:defRPr/>
            </a:lvl4pPr>
            <a:lvl5pPr lvl="4" algn="ctr">
              <a:spcBef>
                <a:spcPts val="370"/>
              </a:spcBef>
              <a:spcAft>
                <a:spcPts val="0"/>
              </a:spcAft>
              <a:buSzPts val="1800"/>
              <a:buNone/>
              <a:defRPr/>
            </a:lvl5pPr>
            <a:lvl6pPr lvl="5" algn="ctr">
              <a:spcBef>
                <a:spcPts val="370"/>
              </a:spcBef>
              <a:spcAft>
                <a:spcPts val="0"/>
              </a:spcAft>
              <a:buSzPts val="1800"/>
              <a:buNone/>
              <a:defRPr/>
            </a:lvl6pPr>
            <a:lvl7pPr lvl="6" algn="ctr">
              <a:spcBef>
                <a:spcPts val="370"/>
              </a:spcBef>
              <a:spcAft>
                <a:spcPts val="0"/>
              </a:spcAft>
              <a:buSzPts val="1800"/>
              <a:buNone/>
              <a:defRPr/>
            </a:lvl7pPr>
            <a:lvl8pPr lvl="7" algn="ctr">
              <a:spcBef>
                <a:spcPts val="370"/>
              </a:spcBef>
              <a:spcAft>
                <a:spcPts val="0"/>
              </a:spcAft>
              <a:buSzPts val="1800"/>
              <a:buNone/>
              <a:defRPr/>
            </a:lvl8pPr>
            <a:lvl9pPr lvl="8" algn="ctr">
              <a:spcBef>
                <a:spcPts val="370"/>
              </a:spcBef>
              <a:spcAft>
                <a:spcPts val="0"/>
              </a:spcAft>
              <a:buSzPts val="1800"/>
              <a:buNone/>
              <a:defRPr/>
            </a:lvl9pPr>
          </a:lstStyle>
          <a:p>
            <a:endParaRPr/>
          </a:p>
        </p:txBody>
      </p:sp>
      <p:sp>
        <p:nvSpPr>
          <p:cNvPr id="33" name="Google Shape;33;p3"/>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36" name="Google Shape;36;p3"/>
          <p:cNvSpPr/>
          <p:nvPr/>
        </p:nvSpPr>
        <p:spPr>
          <a:xfrm>
            <a:off x="83909" y="1449304"/>
            <a:ext cx="12028716" cy="152734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37" name="Google Shape;37;p3"/>
          <p:cNvSpPr/>
          <p:nvPr/>
        </p:nvSpPr>
        <p:spPr>
          <a:xfrm>
            <a:off x="83909" y="1396720"/>
            <a:ext cx="12028716" cy="120580"/>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38" name="Google Shape;38;p3"/>
          <p:cNvSpPr/>
          <p:nvPr/>
        </p:nvSpPr>
        <p:spPr>
          <a:xfrm>
            <a:off x="83909" y="2976649"/>
            <a:ext cx="12028716" cy="110532"/>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39" name="Google Shape;39;p3"/>
          <p:cNvSpPr txBox="1">
            <a:spLocks noGrp="1"/>
          </p:cNvSpPr>
          <p:nvPr>
            <p:ph type="ctrTitle"/>
          </p:nvPr>
        </p:nvSpPr>
        <p:spPr>
          <a:xfrm>
            <a:off x="609600" y="1505931"/>
            <a:ext cx="10972800" cy="1470025"/>
          </a:xfrm>
          <a:prstGeom prst="rect">
            <a:avLst/>
          </a:prstGeom>
          <a:noFill/>
          <a:ln>
            <a:noFill/>
          </a:ln>
        </p:spPr>
        <p:txBody>
          <a:bodyPr spcFirstLastPara="1" wrap="square" lIns="91425" tIns="45700" rIns="91425" bIns="91425" anchor="ctr" anchorCtr="0">
            <a:noAutofit/>
          </a:bodyPr>
          <a:lstStyle>
            <a:lvl1pPr lvl="0" algn="ctr">
              <a:spcBef>
                <a:spcPts val="0"/>
              </a:spcBef>
              <a:spcAft>
                <a:spcPts val="0"/>
              </a:spcAft>
              <a:buClr>
                <a:srgbClr val="FFFFFF"/>
              </a:buClr>
              <a:buSzPts val="4000"/>
              <a:buFont typeface="Libre Franklin"/>
              <a:buNone/>
              <a:defRPr>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74"/>
        <p:cNvGrpSpPr/>
        <p:nvPr/>
      </p:nvGrpSpPr>
      <p:grpSpPr>
        <a:xfrm>
          <a:off x="0" y="0"/>
          <a:ext cx="0" cy="0"/>
          <a:chOff x="0" y="0"/>
          <a:chExt cx="0" cy="0"/>
        </a:xfrm>
      </p:grpSpPr>
      <p:sp>
        <p:nvSpPr>
          <p:cNvPr id="175" name="Google Shape;175;p22"/>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22"/>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22"/>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1pPr>
            <a:lvl2pPr marL="0" marR="0" lvl="1"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2pPr>
            <a:lvl3pPr marL="0" marR="0" lvl="2"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3pPr>
            <a:lvl4pPr marL="0" marR="0" lvl="3"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4pPr>
            <a:lvl5pPr marL="0" marR="0" lvl="4"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5pPr>
            <a:lvl6pPr marL="0" marR="0" lvl="5"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6pPr>
            <a:lvl7pPr marL="0" marR="0" lvl="6"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7pPr>
            <a:lvl8pPr marL="0" marR="0" lvl="7"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8pPr>
            <a:lvl9pPr marL="0" marR="0" lvl="8"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812800" y="273050"/>
            <a:ext cx="107696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23"/>
          <p:cNvSpPr txBox="1">
            <a:spLocks noGrp="1"/>
          </p:cNvSpPr>
          <p:nvPr>
            <p:ph type="body" idx="1"/>
          </p:nvPr>
        </p:nvSpPr>
        <p:spPr>
          <a:xfrm>
            <a:off x="812800" y="1752600"/>
            <a:ext cx="21336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1" name="Google Shape;181;p23"/>
          <p:cNvSpPr txBox="1">
            <a:spLocks noGrp="1"/>
          </p:cNvSpPr>
          <p:nvPr>
            <p:ph type="body" idx="2"/>
          </p:nvPr>
        </p:nvSpPr>
        <p:spPr>
          <a:xfrm>
            <a:off x="3149600" y="1752600"/>
            <a:ext cx="85344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82" name="Google Shape;182;p23"/>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23"/>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4" name="Google Shape;184;p23"/>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a:blip r:embed="rId2">
            <a:alphaModFix/>
          </a:blip>
          <a:stretch>
            <a:fillRect/>
          </a:stretch>
        </a:blipFill>
        <a:effectLst/>
      </p:bgPr>
    </p:bg>
    <p:spTree>
      <p:nvGrpSpPr>
        <p:cNvPr id="1" name="Shape 185"/>
        <p:cNvGrpSpPr/>
        <p:nvPr/>
      </p:nvGrpSpPr>
      <p:grpSpPr>
        <a:xfrm>
          <a:off x="0" y="0"/>
          <a:ext cx="0" cy="0"/>
          <a:chOff x="0" y="0"/>
          <a:chExt cx="0" cy="0"/>
        </a:xfrm>
      </p:grpSpPr>
      <p:sp>
        <p:nvSpPr>
          <p:cNvPr id="186" name="Google Shape;186;p24"/>
          <p:cNvSpPr/>
          <p:nvPr/>
        </p:nvSpPr>
        <p:spPr>
          <a:xfrm>
            <a:off x="-12700" y="4572001"/>
            <a:ext cx="12192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87" name="Google Shape;187;p24"/>
          <p:cNvSpPr/>
          <p:nvPr/>
        </p:nvSpPr>
        <p:spPr>
          <a:xfrm>
            <a:off x="-12699" y="4664075"/>
            <a:ext cx="1951567"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88" name="Google Shape;188;p24"/>
          <p:cNvSpPr/>
          <p:nvPr/>
        </p:nvSpPr>
        <p:spPr>
          <a:xfrm>
            <a:off x="2059517" y="4654550"/>
            <a:ext cx="10132483"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89" name="Google Shape;189;p24"/>
          <p:cNvSpPr/>
          <p:nvPr/>
        </p:nvSpPr>
        <p:spPr>
          <a:xfrm>
            <a:off x="1930401" y="1"/>
            <a:ext cx="133351"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90" name="Google Shape;190;p24"/>
          <p:cNvSpPr txBox="1">
            <a:spLocks noGrp="1"/>
          </p:cNvSpPr>
          <p:nvPr>
            <p:ph type="body" idx="1"/>
          </p:nvPr>
        </p:nvSpPr>
        <p:spPr>
          <a:xfrm>
            <a:off x="2133600" y="5486400"/>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1" name="Google Shape;191;p24"/>
          <p:cNvSpPr txBox="1">
            <a:spLocks noGrp="1"/>
          </p:cNvSpPr>
          <p:nvPr>
            <p:ph type="title"/>
          </p:nvPr>
        </p:nvSpPr>
        <p:spPr>
          <a:xfrm>
            <a:off x="2133600" y="4648200"/>
            <a:ext cx="9753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2" name="Google Shape;192;p24"/>
          <p:cNvSpPr>
            <a:spLocks noGrp="1"/>
          </p:cNvSpPr>
          <p:nvPr>
            <p:ph type="pic" idx="2"/>
          </p:nvPr>
        </p:nvSpPr>
        <p:spPr>
          <a:xfrm>
            <a:off x="2080768" y="0"/>
            <a:ext cx="10111232" cy="4568952"/>
          </a:xfrm>
          <a:prstGeom prst="rect">
            <a:avLst/>
          </a:prstGeom>
          <a:solidFill>
            <a:srgbClr val="DCE5EE"/>
          </a:solid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92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93" name="Google Shape;193;p24"/>
          <p:cNvSpPr txBox="1">
            <a:spLocks noGrp="1"/>
          </p:cNvSpPr>
          <p:nvPr>
            <p:ph type="dt" idx="10"/>
          </p:nvPr>
        </p:nvSpPr>
        <p:spPr>
          <a:xfrm>
            <a:off x="83312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24"/>
          <p:cNvSpPr txBox="1">
            <a:spLocks noGrp="1"/>
          </p:cNvSpPr>
          <p:nvPr>
            <p:ph type="sldNum" idx="12"/>
          </p:nvPr>
        </p:nvSpPr>
        <p:spPr>
          <a:xfrm>
            <a:off x="0" y="4667251"/>
            <a:ext cx="1930400" cy="6635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195" name="Google Shape;195;p24"/>
          <p:cNvSpPr txBox="1">
            <a:spLocks noGrp="1"/>
          </p:cNvSpPr>
          <p:nvPr>
            <p:ph type="ftr" idx="11"/>
          </p:nvPr>
        </p:nvSpPr>
        <p:spPr>
          <a:xfrm>
            <a:off x="2133600" y="6248401"/>
            <a:ext cx="6096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25"/>
          <p:cNvSpPr txBox="1">
            <a:spLocks noGrp="1"/>
          </p:cNvSpPr>
          <p:nvPr>
            <p:ph type="body" idx="1"/>
          </p:nvPr>
        </p:nvSpPr>
        <p:spPr>
          <a:xfrm rot="5400000">
            <a:off x="3989651" y="-1572417"/>
            <a:ext cx="4525963" cy="108712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9" name="Google Shape;199;p2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25"/>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25"/>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202"/>
        <p:cNvGrpSpPr/>
        <p:nvPr/>
      </p:nvGrpSpPr>
      <p:grpSpPr>
        <a:xfrm>
          <a:off x="0" y="0"/>
          <a:ext cx="0" cy="0"/>
          <a:chOff x="0" y="0"/>
          <a:chExt cx="0" cy="0"/>
        </a:xfrm>
      </p:grpSpPr>
      <p:sp>
        <p:nvSpPr>
          <p:cNvPr id="203" name="Google Shape;203;p26"/>
          <p:cNvSpPr/>
          <p:nvPr/>
        </p:nvSpPr>
        <p:spPr>
          <a:xfrm>
            <a:off x="8128001" y="0"/>
            <a:ext cx="42756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04" name="Google Shape;204;p26"/>
          <p:cNvSpPr/>
          <p:nvPr/>
        </p:nvSpPr>
        <p:spPr>
          <a:xfrm>
            <a:off x="8189384" y="609600"/>
            <a:ext cx="3048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05" name="Google Shape;205;p26"/>
          <p:cNvSpPr/>
          <p:nvPr/>
        </p:nvSpPr>
        <p:spPr>
          <a:xfrm>
            <a:off x="8189384" y="0"/>
            <a:ext cx="3048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06" name="Google Shape;206;p26"/>
          <p:cNvSpPr txBox="1">
            <a:spLocks noGrp="1"/>
          </p:cNvSpPr>
          <p:nvPr>
            <p:ph type="title"/>
          </p:nvPr>
        </p:nvSpPr>
        <p:spPr>
          <a:xfrm rot="5400000">
            <a:off x="7350919" y="1996282"/>
            <a:ext cx="5516563"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26"/>
          <p:cNvSpPr txBox="1">
            <a:spLocks noGrp="1"/>
          </p:cNvSpPr>
          <p:nvPr>
            <p:ph type="body" idx="1"/>
          </p:nvPr>
        </p:nvSpPr>
        <p:spPr>
          <a:xfrm rot="5400000">
            <a:off x="1559718" y="-340518"/>
            <a:ext cx="5516564" cy="7416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08" name="Google Shape;208;p26"/>
          <p:cNvSpPr txBox="1">
            <a:spLocks noGrp="1"/>
          </p:cNvSpPr>
          <p:nvPr>
            <p:ph type="dt" idx="10"/>
          </p:nvPr>
        </p:nvSpPr>
        <p:spPr>
          <a:xfrm>
            <a:off x="8737600" y="6248401"/>
            <a:ext cx="2946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9" name="Google Shape;209;p26"/>
          <p:cNvSpPr txBox="1">
            <a:spLocks noGrp="1"/>
          </p:cNvSpPr>
          <p:nvPr>
            <p:ph type="ftr" idx="11"/>
          </p:nvPr>
        </p:nvSpPr>
        <p:spPr>
          <a:xfrm>
            <a:off x="609601" y="6248401"/>
            <a:ext cx="74316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26"/>
          <p:cNvSpPr txBox="1">
            <a:spLocks noGrp="1"/>
          </p:cNvSpPr>
          <p:nvPr>
            <p:ph type="sldNum" idx="12"/>
          </p:nvPr>
        </p:nvSpPr>
        <p:spPr>
          <a:xfrm rot="5400000">
            <a:off x="8075084" y="103717"/>
            <a:ext cx="533400" cy="32596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211"/>
        <p:cNvGrpSpPr/>
        <p:nvPr/>
      </p:nvGrpSpPr>
      <p:grpSpPr>
        <a:xfrm>
          <a:off x="0" y="0"/>
          <a:ext cx="0" cy="0"/>
          <a:chOff x="0" y="0"/>
          <a:chExt cx="0" cy="0"/>
        </a:xfrm>
      </p:grpSpPr>
      <p:sp>
        <p:nvSpPr>
          <p:cNvPr id="212" name="Google Shape;212;p27"/>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13" name="Google Shape;213;p27"/>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4" name="Google Shape;214;p27"/>
          <p:cNvSpPr/>
          <p:nvPr/>
        </p:nvSpPr>
        <p:spPr>
          <a:xfrm>
            <a:off x="230718"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215" name="Google Shape;215;p27"/>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None/>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16" name="Google Shape;216;p27"/>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17" name="Google Shape;217;p27"/>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Twentieth Century"/>
              <a:buNone/>
              <a:defRPr sz="18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7"/>
        <p:cNvGrpSpPr/>
        <p:nvPr/>
      </p:nvGrpSpPr>
      <p:grpSpPr>
        <a:xfrm>
          <a:off x="0" y="0"/>
          <a:ext cx="0" cy="0"/>
          <a:chOff x="0" y="0"/>
          <a:chExt cx="0" cy="0"/>
        </a:xfrm>
      </p:grpSpPr>
      <p:sp>
        <p:nvSpPr>
          <p:cNvPr id="228" name="Google Shape;228;p29"/>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29"/>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30" name="Google Shape;230;p29"/>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1" name="Google Shape;231;p29"/>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29"/>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233"/>
        <p:cNvGrpSpPr/>
        <p:nvPr/>
      </p:nvGrpSpPr>
      <p:grpSpPr>
        <a:xfrm>
          <a:off x="0" y="0"/>
          <a:ext cx="0" cy="0"/>
          <a:chOff x="0" y="0"/>
          <a:chExt cx="0" cy="0"/>
        </a:xfrm>
      </p:grpSpPr>
      <p:sp>
        <p:nvSpPr>
          <p:cNvPr id="234" name="Google Shape;234;p30"/>
          <p:cNvSpPr/>
          <p:nvPr/>
        </p:nvSpPr>
        <p:spPr>
          <a:xfrm>
            <a:off x="0" y="5970588"/>
            <a:ext cx="12192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35" name="Google Shape;235;p30"/>
          <p:cNvSpPr/>
          <p:nvPr/>
        </p:nvSpPr>
        <p:spPr>
          <a:xfrm>
            <a:off x="-12700" y="6053139"/>
            <a:ext cx="299931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36" name="Google Shape;236;p30"/>
          <p:cNvSpPr/>
          <p:nvPr/>
        </p:nvSpPr>
        <p:spPr>
          <a:xfrm>
            <a:off x="3145368" y="6043614"/>
            <a:ext cx="9046633"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37" name="Google Shape;237;p30"/>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30"/>
          <p:cNvSpPr txBox="1">
            <a:spLocks noGrp="1"/>
          </p:cNvSpPr>
          <p:nvPr>
            <p:ph type="subTitle" idx="1"/>
          </p:nvPr>
        </p:nvSpPr>
        <p:spPr>
          <a:xfrm>
            <a:off x="3149600" y="6050037"/>
            <a:ext cx="89408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239" name="Google Shape;239;p30"/>
          <p:cNvSpPr txBox="1">
            <a:spLocks noGrp="1"/>
          </p:cNvSpPr>
          <p:nvPr>
            <p:ph type="dt" idx="10"/>
          </p:nvPr>
        </p:nvSpPr>
        <p:spPr>
          <a:xfrm>
            <a:off x="101600" y="6069013"/>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0"/>
          <p:cNvSpPr txBox="1">
            <a:spLocks noGrp="1"/>
          </p:cNvSpPr>
          <p:nvPr>
            <p:ph type="ftr" idx="11"/>
          </p:nvPr>
        </p:nvSpPr>
        <p:spPr>
          <a:xfrm>
            <a:off x="2781300"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30"/>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1pPr>
            <a:lvl2pPr marL="0" marR="0" lvl="1"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2pPr>
            <a:lvl3pPr marL="0" marR="0" lvl="2"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3pPr>
            <a:lvl4pPr marL="0" marR="0" lvl="3"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4pPr>
            <a:lvl5pPr marL="0" marR="0" lvl="4"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5pPr>
            <a:lvl6pPr marL="0" marR="0" lvl="5"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6pPr>
            <a:lvl7pPr marL="0" marR="0" lvl="6"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7pPr>
            <a:lvl8pPr marL="0" marR="0" lvl="7"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8pPr>
            <a:lvl9pPr marL="0" marR="0" lvl="8"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242"/>
        <p:cNvGrpSpPr/>
        <p:nvPr/>
      </p:nvGrpSpPr>
      <p:grpSpPr>
        <a:xfrm>
          <a:off x="0" y="0"/>
          <a:ext cx="0" cy="0"/>
          <a:chOff x="0" y="0"/>
          <a:chExt cx="0" cy="0"/>
        </a:xfrm>
      </p:grpSpPr>
      <p:sp>
        <p:nvSpPr>
          <p:cNvPr id="243" name="Google Shape;243;p31"/>
          <p:cNvSpPr/>
          <p:nvPr/>
        </p:nvSpPr>
        <p:spPr>
          <a:xfrm>
            <a:off x="0" y="1524000"/>
            <a:ext cx="12192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44" name="Google Shape;244;p31"/>
          <p:cNvSpPr/>
          <p:nvPr/>
        </p:nvSpPr>
        <p:spPr>
          <a:xfrm>
            <a:off x="0" y="1600200"/>
            <a:ext cx="17272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45" name="Google Shape;245;p31"/>
          <p:cNvSpPr/>
          <p:nvPr/>
        </p:nvSpPr>
        <p:spPr>
          <a:xfrm>
            <a:off x="1828800" y="1600200"/>
            <a:ext cx="103632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46" name="Google Shape;246;p31"/>
          <p:cNvSpPr txBox="1">
            <a:spLocks noGrp="1"/>
          </p:cNvSpPr>
          <p:nvPr>
            <p:ph type="body" idx="1"/>
          </p:nvPr>
        </p:nvSpPr>
        <p:spPr>
          <a:xfrm>
            <a:off x="1828801" y="2743200"/>
            <a:ext cx="9497484"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47" name="Google Shape;247;p31"/>
          <p:cNvSpPr txBox="1">
            <a:spLocks noGrp="1"/>
          </p:cNvSpPr>
          <p:nvPr>
            <p:ph type="title"/>
          </p:nvPr>
        </p:nvSpPr>
        <p:spPr>
          <a:xfrm>
            <a:off x="1828800" y="1600200"/>
            <a:ext cx="1016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31"/>
          <p:cNvSpPr txBox="1">
            <a:spLocks noGrp="1"/>
          </p:cNvSpPr>
          <p:nvPr>
            <p:ph type="sldNum" idx="12"/>
          </p:nvPr>
        </p:nvSpPr>
        <p:spPr>
          <a:xfrm>
            <a:off x="0" y="1752601"/>
            <a:ext cx="17272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250" name="Google Shape;250;p31"/>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32"/>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4" name="Google Shape;254;p32"/>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55" name="Google Shape;255;p32"/>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6" name="Google Shape;256;p32"/>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7" name="Google Shape;257;p32"/>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4"/>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45" name="Google Shape;45;p4"/>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58"/>
        <p:cNvGrpSpPr/>
        <p:nvPr/>
      </p:nvGrpSpPr>
      <p:grpSpPr>
        <a:xfrm>
          <a:off x="0" y="0"/>
          <a:ext cx="0" cy="0"/>
          <a:chOff x="0" y="0"/>
          <a:chExt cx="0" cy="0"/>
        </a:xfrm>
      </p:grpSpPr>
      <p:sp>
        <p:nvSpPr>
          <p:cNvPr id="259" name="Google Shape;259;p33"/>
          <p:cNvSpPr txBox="1">
            <a:spLocks noGrp="1"/>
          </p:cNvSpPr>
          <p:nvPr>
            <p:ph type="title"/>
          </p:nvPr>
        </p:nvSpPr>
        <p:spPr>
          <a:xfrm>
            <a:off x="711200" y="273050"/>
            <a:ext cx="10871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33"/>
          <p:cNvSpPr txBox="1">
            <a:spLocks noGrp="1"/>
          </p:cNvSpPr>
          <p:nvPr>
            <p:ph type="body" idx="1"/>
          </p:nvPr>
        </p:nvSpPr>
        <p:spPr>
          <a:xfrm>
            <a:off x="812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1" name="Google Shape;261;p33"/>
          <p:cNvSpPr txBox="1">
            <a:spLocks noGrp="1"/>
          </p:cNvSpPr>
          <p:nvPr>
            <p:ph type="body" idx="2"/>
          </p:nvPr>
        </p:nvSpPr>
        <p:spPr>
          <a:xfrm>
            <a:off x="6400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2" name="Google Shape;262;p33"/>
          <p:cNvSpPr txBox="1">
            <a:spLocks noGrp="1"/>
          </p:cNvSpPr>
          <p:nvPr>
            <p:ph type="body" idx="3"/>
          </p:nvPr>
        </p:nvSpPr>
        <p:spPr>
          <a:xfrm>
            <a:off x="812800" y="1752600"/>
            <a:ext cx="51816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3" name="Google Shape;263;p33"/>
          <p:cNvSpPr txBox="1">
            <a:spLocks noGrp="1"/>
          </p:cNvSpPr>
          <p:nvPr>
            <p:ph type="body" idx="4"/>
          </p:nvPr>
        </p:nvSpPr>
        <p:spPr>
          <a:xfrm>
            <a:off x="6400800" y="1752600"/>
            <a:ext cx="51816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4" name="Google Shape;264;p33"/>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33"/>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6" name="Google Shape;266;p33"/>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7"/>
        <p:cNvGrpSpPr/>
        <p:nvPr/>
      </p:nvGrpSpPr>
      <p:grpSpPr>
        <a:xfrm>
          <a:off x="0" y="0"/>
          <a:ext cx="0" cy="0"/>
          <a:chOff x="0" y="0"/>
          <a:chExt cx="0" cy="0"/>
        </a:xfrm>
      </p:grpSpPr>
      <p:sp>
        <p:nvSpPr>
          <p:cNvPr id="268" name="Google Shape;268;p34"/>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3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0" name="Google Shape;270;p34"/>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1" name="Google Shape;271;p34"/>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272"/>
        <p:cNvGrpSpPr/>
        <p:nvPr/>
      </p:nvGrpSpPr>
      <p:grpSpPr>
        <a:xfrm>
          <a:off x="0" y="0"/>
          <a:ext cx="0" cy="0"/>
          <a:chOff x="0" y="0"/>
          <a:chExt cx="0" cy="0"/>
        </a:xfrm>
      </p:grpSpPr>
      <p:sp>
        <p:nvSpPr>
          <p:cNvPr id="273" name="Google Shape;273;p3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4" name="Google Shape;274;p35"/>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5" name="Google Shape;275;p35"/>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1pPr>
            <a:lvl2pPr marL="0" marR="0" lvl="1"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2pPr>
            <a:lvl3pPr marL="0" marR="0" lvl="2"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3pPr>
            <a:lvl4pPr marL="0" marR="0" lvl="3"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4pPr>
            <a:lvl5pPr marL="0" marR="0" lvl="4"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5pPr>
            <a:lvl6pPr marL="0" marR="0" lvl="5"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6pPr>
            <a:lvl7pPr marL="0" marR="0" lvl="6"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7pPr>
            <a:lvl8pPr marL="0" marR="0" lvl="7"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8pPr>
            <a:lvl9pPr marL="0" marR="0" lvl="8"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812800" y="273050"/>
            <a:ext cx="107696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8" name="Google Shape;278;p36"/>
          <p:cNvSpPr txBox="1">
            <a:spLocks noGrp="1"/>
          </p:cNvSpPr>
          <p:nvPr>
            <p:ph type="body" idx="1"/>
          </p:nvPr>
        </p:nvSpPr>
        <p:spPr>
          <a:xfrm>
            <a:off x="812800" y="1752600"/>
            <a:ext cx="21336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9" name="Google Shape;279;p36"/>
          <p:cNvSpPr txBox="1">
            <a:spLocks noGrp="1"/>
          </p:cNvSpPr>
          <p:nvPr>
            <p:ph type="body" idx="2"/>
          </p:nvPr>
        </p:nvSpPr>
        <p:spPr>
          <a:xfrm>
            <a:off x="3149600" y="1752600"/>
            <a:ext cx="85344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0" name="Google Shape;280;p36"/>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1" name="Google Shape;281;p36"/>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2" name="Google Shape;282;p36"/>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a:blip r:embed="rId2">
            <a:alphaModFix/>
          </a:blip>
          <a:stretch>
            <a:fillRect/>
          </a:stretch>
        </a:blipFill>
        <a:effectLst/>
      </p:bgPr>
    </p:bg>
    <p:spTree>
      <p:nvGrpSpPr>
        <p:cNvPr id="1" name="Shape 283"/>
        <p:cNvGrpSpPr/>
        <p:nvPr/>
      </p:nvGrpSpPr>
      <p:grpSpPr>
        <a:xfrm>
          <a:off x="0" y="0"/>
          <a:ext cx="0" cy="0"/>
          <a:chOff x="0" y="0"/>
          <a:chExt cx="0" cy="0"/>
        </a:xfrm>
      </p:grpSpPr>
      <p:sp>
        <p:nvSpPr>
          <p:cNvPr id="284" name="Google Shape;284;p37"/>
          <p:cNvSpPr/>
          <p:nvPr/>
        </p:nvSpPr>
        <p:spPr>
          <a:xfrm>
            <a:off x="-12700" y="4572001"/>
            <a:ext cx="12192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85" name="Google Shape;285;p37"/>
          <p:cNvSpPr/>
          <p:nvPr/>
        </p:nvSpPr>
        <p:spPr>
          <a:xfrm>
            <a:off x="-12699" y="4664075"/>
            <a:ext cx="1951567"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86" name="Google Shape;286;p37"/>
          <p:cNvSpPr/>
          <p:nvPr/>
        </p:nvSpPr>
        <p:spPr>
          <a:xfrm>
            <a:off x="2059517" y="4654550"/>
            <a:ext cx="10132483"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87" name="Google Shape;287;p37"/>
          <p:cNvSpPr/>
          <p:nvPr/>
        </p:nvSpPr>
        <p:spPr>
          <a:xfrm>
            <a:off x="1930401" y="1"/>
            <a:ext cx="133351"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88" name="Google Shape;288;p37"/>
          <p:cNvSpPr txBox="1">
            <a:spLocks noGrp="1"/>
          </p:cNvSpPr>
          <p:nvPr>
            <p:ph type="body" idx="1"/>
          </p:nvPr>
        </p:nvSpPr>
        <p:spPr>
          <a:xfrm>
            <a:off x="2133600" y="5486400"/>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9" name="Google Shape;289;p37"/>
          <p:cNvSpPr txBox="1">
            <a:spLocks noGrp="1"/>
          </p:cNvSpPr>
          <p:nvPr>
            <p:ph type="title"/>
          </p:nvPr>
        </p:nvSpPr>
        <p:spPr>
          <a:xfrm>
            <a:off x="2133600" y="4648200"/>
            <a:ext cx="9753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0" name="Google Shape;290;p37"/>
          <p:cNvSpPr>
            <a:spLocks noGrp="1"/>
          </p:cNvSpPr>
          <p:nvPr>
            <p:ph type="pic" idx="2"/>
          </p:nvPr>
        </p:nvSpPr>
        <p:spPr>
          <a:xfrm>
            <a:off x="2080768" y="0"/>
            <a:ext cx="10111232" cy="4568952"/>
          </a:xfrm>
          <a:prstGeom prst="rect">
            <a:avLst/>
          </a:prstGeom>
          <a:solidFill>
            <a:srgbClr val="DCE5EE"/>
          </a:solid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92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91" name="Google Shape;291;p37"/>
          <p:cNvSpPr txBox="1">
            <a:spLocks noGrp="1"/>
          </p:cNvSpPr>
          <p:nvPr>
            <p:ph type="dt" idx="10"/>
          </p:nvPr>
        </p:nvSpPr>
        <p:spPr>
          <a:xfrm>
            <a:off x="83312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37"/>
          <p:cNvSpPr txBox="1">
            <a:spLocks noGrp="1"/>
          </p:cNvSpPr>
          <p:nvPr>
            <p:ph type="sldNum" idx="12"/>
          </p:nvPr>
        </p:nvSpPr>
        <p:spPr>
          <a:xfrm>
            <a:off x="0" y="4667251"/>
            <a:ext cx="1930400" cy="6635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293" name="Google Shape;293;p37"/>
          <p:cNvSpPr txBox="1">
            <a:spLocks noGrp="1"/>
          </p:cNvSpPr>
          <p:nvPr>
            <p:ph type="ftr" idx="11"/>
          </p:nvPr>
        </p:nvSpPr>
        <p:spPr>
          <a:xfrm>
            <a:off x="2133600" y="6248401"/>
            <a:ext cx="6096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94"/>
        <p:cNvGrpSpPr/>
        <p:nvPr/>
      </p:nvGrpSpPr>
      <p:grpSpPr>
        <a:xfrm>
          <a:off x="0" y="0"/>
          <a:ext cx="0" cy="0"/>
          <a:chOff x="0" y="0"/>
          <a:chExt cx="0" cy="0"/>
        </a:xfrm>
      </p:grpSpPr>
      <p:sp>
        <p:nvSpPr>
          <p:cNvPr id="295" name="Google Shape;295;p38"/>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38"/>
          <p:cNvSpPr txBox="1">
            <a:spLocks noGrp="1"/>
          </p:cNvSpPr>
          <p:nvPr>
            <p:ph type="body" idx="1"/>
          </p:nvPr>
        </p:nvSpPr>
        <p:spPr>
          <a:xfrm rot="5400000">
            <a:off x="3989651" y="-1572417"/>
            <a:ext cx="4525963" cy="108712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97" name="Google Shape;297;p3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38"/>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9" name="Google Shape;299;p38"/>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300"/>
        <p:cNvGrpSpPr/>
        <p:nvPr/>
      </p:nvGrpSpPr>
      <p:grpSpPr>
        <a:xfrm>
          <a:off x="0" y="0"/>
          <a:ext cx="0" cy="0"/>
          <a:chOff x="0" y="0"/>
          <a:chExt cx="0" cy="0"/>
        </a:xfrm>
      </p:grpSpPr>
      <p:sp>
        <p:nvSpPr>
          <p:cNvPr id="301" name="Google Shape;301;p39"/>
          <p:cNvSpPr/>
          <p:nvPr/>
        </p:nvSpPr>
        <p:spPr>
          <a:xfrm>
            <a:off x="8128001" y="0"/>
            <a:ext cx="42756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302" name="Google Shape;302;p39"/>
          <p:cNvSpPr/>
          <p:nvPr/>
        </p:nvSpPr>
        <p:spPr>
          <a:xfrm>
            <a:off x="8189384" y="609600"/>
            <a:ext cx="3048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303" name="Google Shape;303;p39"/>
          <p:cNvSpPr/>
          <p:nvPr/>
        </p:nvSpPr>
        <p:spPr>
          <a:xfrm>
            <a:off x="8189384" y="0"/>
            <a:ext cx="3048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304" name="Google Shape;304;p39"/>
          <p:cNvSpPr txBox="1">
            <a:spLocks noGrp="1"/>
          </p:cNvSpPr>
          <p:nvPr>
            <p:ph type="title"/>
          </p:nvPr>
        </p:nvSpPr>
        <p:spPr>
          <a:xfrm rot="5400000">
            <a:off x="7350919" y="1996282"/>
            <a:ext cx="5516563"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39"/>
          <p:cNvSpPr txBox="1">
            <a:spLocks noGrp="1"/>
          </p:cNvSpPr>
          <p:nvPr>
            <p:ph type="body" idx="1"/>
          </p:nvPr>
        </p:nvSpPr>
        <p:spPr>
          <a:xfrm rot="5400000">
            <a:off x="1559718" y="-340518"/>
            <a:ext cx="5516564" cy="7416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06" name="Google Shape;306;p39"/>
          <p:cNvSpPr txBox="1">
            <a:spLocks noGrp="1"/>
          </p:cNvSpPr>
          <p:nvPr>
            <p:ph type="dt" idx="10"/>
          </p:nvPr>
        </p:nvSpPr>
        <p:spPr>
          <a:xfrm>
            <a:off x="8737600" y="6248401"/>
            <a:ext cx="2946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7" name="Google Shape;307;p39"/>
          <p:cNvSpPr txBox="1">
            <a:spLocks noGrp="1"/>
          </p:cNvSpPr>
          <p:nvPr>
            <p:ph type="ftr" idx="11"/>
          </p:nvPr>
        </p:nvSpPr>
        <p:spPr>
          <a:xfrm>
            <a:off x="609601" y="6248401"/>
            <a:ext cx="74316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39"/>
          <p:cNvSpPr txBox="1">
            <a:spLocks noGrp="1"/>
          </p:cNvSpPr>
          <p:nvPr>
            <p:ph type="sldNum" idx="12"/>
          </p:nvPr>
        </p:nvSpPr>
        <p:spPr>
          <a:xfrm rot="5400000">
            <a:off x="8075084" y="103717"/>
            <a:ext cx="533400" cy="32596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309"/>
        <p:cNvGrpSpPr/>
        <p:nvPr/>
      </p:nvGrpSpPr>
      <p:grpSpPr>
        <a:xfrm>
          <a:off x="0" y="0"/>
          <a:ext cx="0" cy="0"/>
          <a:chOff x="0" y="0"/>
          <a:chExt cx="0" cy="0"/>
        </a:xfrm>
      </p:grpSpPr>
      <p:sp>
        <p:nvSpPr>
          <p:cNvPr id="310" name="Google Shape;310;p40"/>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311" name="Google Shape;311;p40"/>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2" name="Google Shape;312;p40"/>
          <p:cNvSpPr/>
          <p:nvPr/>
        </p:nvSpPr>
        <p:spPr>
          <a:xfrm>
            <a:off x="230718"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313" name="Google Shape;313;p40"/>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None/>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4" name="Google Shape;314;p40"/>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15" name="Google Shape;315;p40"/>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Twentieth Century"/>
              <a:buNone/>
              <a:defRPr sz="18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5"/>
        <p:cNvGrpSpPr/>
        <p:nvPr/>
      </p:nvGrpSpPr>
      <p:grpSpPr>
        <a:xfrm>
          <a:off x="0" y="0"/>
          <a:ext cx="0" cy="0"/>
          <a:chOff x="0" y="0"/>
          <a:chExt cx="0" cy="0"/>
        </a:xfrm>
      </p:grpSpPr>
      <p:sp>
        <p:nvSpPr>
          <p:cNvPr id="326" name="Google Shape;326;p42"/>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7" name="Google Shape;327;p42"/>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8" name="Google Shape;328;p42"/>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9" name="Google Shape;329;p42"/>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alibri"/>
                <a:ea typeface="Calibri"/>
                <a:cs typeface="Calibri"/>
                <a:sym typeface="Calibri"/>
              </a:defRPr>
            </a:lvl1pPr>
            <a:lvl2pPr marL="0" marR="0" lvl="1" indent="0" algn="ctr">
              <a:spcBef>
                <a:spcPts val="0"/>
              </a:spcBef>
              <a:spcAft>
                <a:spcPts val="0"/>
              </a:spcAft>
              <a:buNone/>
              <a:defRPr sz="1400" b="1" i="0" u="none" strike="noStrike" cap="none">
                <a:solidFill>
                  <a:srgbClr val="FFFFFF"/>
                </a:solidFill>
                <a:latin typeface="Calibri"/>
                <a:ea typeface="Calibri"/>
                <a:cs typeface="Calibri"/>
                <a:sym typeface="Calibri"/>
              </a:defRPr>
            </a:lvl2pPr>
            <a:lvl3pPr marL="0" marR="0" lvl="2" indent="0" algn="ctr">
              <a:spcBef>
                <a:spcPts val="0"/>
              </a:spcBef>
              <a:spcAft>
                <a:spcPts val="0"/>
              </a:spcAft>
              <a:buNone/>
              <a:defRPr sz="1400" b="1" i="0" u="none" strike="noStrike" cap="none">
                <a:solidFill>
                  <a:srgbClr val="FFFFFF"/>
                </a:solidFill>
                <a:latin typeface="Calibri"/>
                <a:ea typeface="Calibri"/>
                <a:cs typeface="Calibri"/>
                <a:sym typeface="Calibri"/>
              </a:defRPr>
            </a:lvl3pPr>
            <a:lvl4pPr marL="0" marR="0" lvl="3" indent="0" algn="ctr">
              <a:spcBef>
                <a:spcPts val="0"/>
              </a:spcBef>
              <a:spcAft>
                <a:spcPts val="0"/>
              </a:spcAft>
              <a:buNone/>
              <a:defRPr sz="1400" b="1" i="0" u="none" strike="noStrike" cap="none">
                <a:solidFill>
                  <a:srgbClr val="FFFFFF"/>
                </a:solidFill>
                <a:latin typeface="Calibri"/>
                <a:ea typeface="Calibri"/>
                <a:cs typeface="Calibri"/>
                <a:sym typeface="Calibri"/>
              </a:defRPr>
            </a:lvl4pPr>
            <a:lvl5pPr marL="0" marR="0" lvl="4" indent="0" algn="ctr">
              <a:spcBef>
                <a:spcPts val="0"/>
              </a:spcBef>
              <a:spcAft>
                <a:spcPts val="0"/>
              </a:spcAft>
              <a:buNone/>
              <a:defRPr sz="1400" b="1" i="0" u="none" strike="noStrike" cap="none">
                <a:solidFill>
                  <a:srgbClr val="FFFFFF"/>
                </a:solidFill>
                <a:latin typeface="Calibri"/>
                <a:ea typeface="Calibri"/>
                <a:cs typeface="Calibri"/>
                <a:sym typeface="Calibri"/>
              </a:defRPr>
            </a:lvl5pPr>
            <a:lvl6pPr marL="0" marR="0" lvl="5" indent="0" algn="ctr">
              <a:spcBef>
                <a:spcPts val="0"/>
              </a:spcBef>
              <a:spcAft>
                <a:spcPts val="0"/>
              </a:spcAft>
              <a:buNone/>
              <a:defRPr sz="1400" b="1" i="0" u="none" strike="noStrike" cap="none">
                <a:solidFill>
                  <a:srgbClr val="FFFFFF"/>
                </a:solidFill>
                <a:latin typeface="Calibri"/>
                <a:ea typeface="Calibri"/>
                <a:cs typeface="Calibri"/>
                <a:sym typeface="Calibri"/>
              </a:defRPr>
            </a:lvl6pPr>
            <a:lvl7pPr marL="0" marR="0" lvl="6" indent="0" algn="ctr">
              <a:spcBef>
                <a:spcPts val="0"/>
              </a:spcBef>
              <a:spcAft>
                <a:spcPts val="0"/>
              </a:spcAft>
              <a:buNone/>
              <a:defRPr sz="1400" b="1" i="0" u="none" strike="noStrike" cap="none">
                <a:solidFill>
                  <a:srgbClr val="FFFFFF"/>
                </a:solidFill>
                <a:latin typeface="Calibri"/>
                <a:ea typeface="Calibri"/>
                <a:cs typeface="Calibri"/>
                <a:sym typeface="Calibri"/>
              </a:defRPr>
            </a:lvl7pPr>
            <a:lvl8pPr marL="0" marR="0" lvl="7" indent="0" algn="ctr">
              <a:spcBef>
                <a:spcPts val="0"/>
              </a:spcBef>
              <a:spcAft>
                <a:spcPts val="0"/>
              </a:spcAft>
              <a:buNone/>
              <a:defRPr sz="1400" b="1" i="0" u="none" strike="noStrike" cap="none">
                <a:solidFill>
                  <a:srgbClr val="FFFFFF"/>
                </a:solidFill>
                <a:latin typeface="Calibri"/>
                <a:ea typeface="Calibri"/>
                <a:cs typeface="Calibri"/>
                <a:sym typeface="Calibri"/>
              </a:defRPr>
            </a:lvl8pPr>
            <a:lvl9pPr marL="0" marR="0" lvl="8" indent="0" algn="ctr">
              <a:spcBef>
                <a:spcPts val="0"/>
              </a:spcBef>
              <a:spcAft>
                <a:spcPts val="0"/>
              </a:spcAft>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330" name="Google Shape;330;p42"/>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331"/>
        <p:cNvGrpSpPr/>
        <p:nvPr/>
      </p:nvGrpSpPr>
      <p:grpSpPr>
        <a:xfrm>
          <a:off x="0" y="0"/>
          <a:ext cx="0" cy="0"/>
          <a:chOff x="0" y="0"/>
          <a:chExt cx="0" cy="0"/>
        </a:xfrm>
      </p:grpSpPr>
      <p:sp>
        <p:nvSpPr>
          <p:cNvPr id="332" name="Google Shape;332;p43"/>
          <p:cNvSpPr/>
          <p:nvPr/>
        </p:nvSpPr>
        <p:spPr>
          <a:xfrm>
            <a:off x="0" y="5971032"/>
            <a:ext cx="12192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3" name="Google Shape;333;p43"/>
          <p:cNvSpPr/>
          <p:nvPr/>
        </p:nvSpPr>
        <p:spPr>
          <a:xfrm>
            <a:off x="-12192" y="6053328"/>
            <a:ext cx="2999232"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4" name="Google Shape;334;p43"/>
          <p:cNvSpPr/>
          <p:nvPr/>
        </p:nvSpPr>
        <p:spPr>
          <a:xfrm>
            <a:off x="3145536" y="6044184"/>
            <a:ext cx="9046464"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35" name="Google Shape;335;p43"/>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3"/>
          <p:cNvSpPr txBox="1">
            <a:spLocks noGrp="1"/>
          </p:cNvSpPr>
          <p:nvPr>
            <p:ph type="subTitle" idx="1"/>
          </p:nvPr>
        </p:nvSpPr>
        <p:spPr>
          <a:xfrm>
            <a:off x="3149600" y="6050037"/>
            <a:ext cx="89408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37" name="Google Shape;337;p43"/>
          <p:cNvSpPr txBox="1">
            <a:spLocks noGrp="1"/>
          </p:cNvSpPr>
          <p:nvPr>
            <p:ph type="dt" idx="10"/>
          </p:nvPr>
        </p:nvSpPr>
        <p:spPr>
          <a:xfrm>
            <a:off x="101600" y="6068699"/>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43"/>
          <p:cNvSpPr txBox="1">
            <a:spLocks noGrp="1"/>
          </p:cNvSpPr>
          <p:nvPr>
            <p:ph type="ftr" idx="11"/>
          </p:nvPr>
        </p:nvSpPr>
        <p:spPr>
          <a:xfrm>
            <a:off x="2780524"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9" name="Google Shape;339;p43"/>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lt2"/>
                </a:solidFill>
                <a:latin typeface="Calibri"/>
                <a:ea typeface="Calibri"/>
                <a:cs typeface="Calibri"/>
                <a:sym typeface="Calibri"/>
              </a:defRPr>
            </a:lvl1pPr>
            <a:lvl2pPr marL="0" marR="0" lvl="1" indent="0" algn="ctr">
              <a:spcBef>
                <a:spcPts val="0"/>
              </a:spcBef>
              <a:spcAft>
                <a:spcPts val="0"/>
              </a:spcAft>
              <a:buNone/>
              <a:defRPr sz="1400" b="1" i="0" u="none" strike="noStrike" cap="none">
                <a:solidFill>
                  <a:schemeClr val="lt2"/>
                </a:solidFill>
                <a:latin typeface="Calibri"/>
                <a:ea typeface="Calibri"/>
                <a:cs typeface="Calibri"/>
                <a:sym typeface="Calibri"/>
              </a:defRPr>
            </a:lvl2pPr>
            <a:lvl3pPr marL="0" marR="0" lvl="2" indent="0" algn="ctr">
              <a:spcBef>
                <a:spcPts val="0"/>
              </a:spcBef>
              <a:spcAft>
                <a:spcPts val="0"/>
              </a:spcAft>
              <a:buNone/>
              <a:defRPr sz="1400" b="1" i="0" u="none" strike="noStrike" cap="none">
                <a:solidFill>
                  <a:schemeClr val="lt2"/>
                </a:solidFill>
                <a:latin typeface="Calibri"/>
                <a:ea typeface="Calibri"/>
                <a:cs typeface="Calibri"/>
                <a:sym typeface="Calibri"/>
              </a:defRPr>
            </a:lvl3pPr>
            <a:lvl4pPr marL="0" marR="0" lvl="3" indent="0" algn="ctr">
              <a:spcBef>
                <a:spcPts val="0"/>
              </a:spcBef>
              <a:spcAft>
                <a:spcPts val="0"/>
              </a:spcAft>
              <a:buNone/>
              <a:defRPr sz="1400" b="1" i="0" u="none" strike="noStrike" cap="none">
                <a:solidFill>
                  <a:schemeClr val="lt2"/>
                </a:solidFill>
                <a:latin typeface="Calibri"/>
                <a:ea typeface="Calibri"/>
                <a:cs typeface="Calibri"/>
                <a:sym typeface="Calibri"/>
              </a:defRPr>
            </a:lvl4pPr>
            <a:lvl5pPr marL="0" marR="0" lvl="4" indent="0" algn="ctr">
              <a:spcBef>
                <a:spcPts val="0"/>
              </a:spcBef>
              <a:spcAft>
                <a:spcPts val="0"/>
              </a:spcAft>
              <a:buNone/>
              <a:defRPr sz="1400" b="1" i="0" u="none" strike="noStrike" cap="none">
                <a:solidFill>
                  <a:schemeClr val="lt2"/>
                </a:solidFill>
                <a:latin typeface="Calibri"/>
                <a:ea typeface="Calibri"/>
                <a:cs typeface="Calibri"/>
                <a:sym typeface="Calibri"/>
              </a:defRPr>
            </a:lvl5pPr>
            <a:lvl6pPr marL="0" marR="0" lvl="5" indent="0" algn="ctr">
              <a:spcBef>
                <a:spcPts val="0"/>
              </a:spcBef>
              <a:spcAft>
                <a:spcPts val="0"/>
              </a:spcAft>
              <a:buNone/>
              <a:defRPr sz="1400" b="1" i="0" u="none" strike="noStrike" cap="none">
                <a:solidFill>
                  <a:schemeClr val="lt2"/>
                </a:solidFill>
                <a:latin typeface="Calibri"/>
                <a:ea typeface="Calibri"/>
                <a:cs typeface="Calibri"/>
                <a:sym typeface="Calibri"/>
              </a:defRPr>
            </a:lvl6pPr>
            <a:lvl7pPr marL="0" marR="0" lvl="6" indent="0" algn="ctr">
              <a:spcBef>
                <a:spcPts val="0"/>
              </a:spcBef>
              <a:spcAft>
                <a:spcPts val="0"/>
              </a:spcAft>
              <a:buNone/>
              <a:defRPr sz="1400" b="1" i="0" u="none" strike="noStrike" cap="none">
                <a:solidFill>
                  <a:schemeClr val="lt2"/>
                </a:solidFill>
                <a:latin typeface="Calibri"/>
                <a:ea typeface="Calibri"/>
                <a:cs typeface="Calibri"/>
                <a:sym typeface="Calibri"/>
              </a:defRPr>
            </a:lvl7pPr>
            <a:lvl8pPr marL="0" marR="0" lvl="7" indent="0" algn="ctr">
              <a:spcBef>
                <a:spcPts val="0"/>
              </a:spcBef>
              <a:spcAft>
                <a:spcPts val="0"/>
              </a:spcAft>
              <a:buNone/>
              <a:defRPr sz="1400" b="1" i="0" u="none" strike="noStrike" cap="none">
                <a:solidFill>
                  <a:schemeClr val="lt2"/>
                </a:solidFill>
                <a:latin typeface="Calibri"/>
                <a:ea typeface="Calibri"/>
                <a:cs typeface="Calibri"/>
                <a:sym typeface="Calibri"/>
              </a:defRPr>
            </a:lvl8pPr>
            <a:lvl9pPr marL="0" marR="0" lvl="8" indent="0" algn="ctr">
              <a:spcBef>
                <a:spcPts val="0"/>
              </a:spcBef>
              <a:spcAft>
                <a:spcPts val="0"/>
              </a:spcAft>
              <a:buNone/>
              <a:defRPr sz="1400" b="1" i="0" u="none" strike="noStrike" cap="none">
                <a:solidFill>
                  <a:schemeClr val="lt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55000" sy="55000" flip="none" algn="tl"/>
        </a:blipFill>
        <a:effectLst/>
      </p:bgPr>
    </p:bg>
    <p:spTree>
      <p:nvGrpSpPr>
        <p:cNvPr id="1" name="Shape 46"/>
        <p:cNvGrpSpPr/>
        <p:nvPr/>
      </p:nvGrpSpPr>
      <p:grpSpPr>
        <a:xfrm>
          <a:off x="0" y="0"/>
          <a:ext cx="0" cy="0"/>
          <a:chOff x="0" y="0"/>
          <a:chExt cx="0" cy="0"/>
        </a:xfrm>
      </p:grpSpPr>
      <p:sp>
        <p:nvSpPr>
          <p:cNvPr id="47" name="Google Shape;47;p5"/>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48" name="Google Shape;48;p5"/>
          <p:cNvSpPr/>
          <p:nvPr/>
        </p:nvSpPr>
        <p:spPr>
          <a:xfrm>
            <a:off x="87084" y="69756"/>
            <a:ext cx="12017828" cy="6692201"/>
          </a:xfrm>
          <a:prstGeom prst="roundRect">
            <a:avLst>
              <a:gd name="adj" fmla="val 4929"/>
            </a:avLst>
          </a:prstGeom>
          <a:blipFill rotWithShape="1">
            <a:blip r:embed="rId2">
              <a:alphaModFix/>
            </a:blip>
            <a:tile tx="0" ty="0" sx="55000" sy="55000" flip="none" algn="tl"/>
          </a:blip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49" name="Google Shape;49;p5"/>
          <p:cNvSpPr txBox="1">
            <a:spLocks noGrp="1"/>
          </p:cNvSpPr>
          <p:nvPr>
            <p:ph type="title"/>
          </p:nvPr>
        </p:nvSpPr>
        <p:spPr>
          <a:xfrm>
            <a:off x="963084" y="952501"/>
            <a:ext cx="10363200" cy="1362075"/>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5"/>
          <p:cNvSpPr txBox="1">
            <a:spLocks noGrp="1"/>
          </p:cNvSpPr>
          <p:nvPr>
            <p:ph type="body" idx="1"/>
          </p:nvPr>
        </p:nvSpPr>
        <p:spPr>
          <a:xfrm>
            <a:off x="963084" y="2547938"/>
            <a:ext cx="10363200" cy="1338262"/>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2040"/>
              <a:buNone/>
              <a:defRPr sz="2400">
                <a:solidFill>
                  <a:srgbClr val="888888"/>
                </a:solidFill>
              </a:defRPr>
            </a:lvl1pPr>
            <a:lvl2pPr marL="914400" lvl="1" indent="-228600" algn="l">
              <a:spcBef>
                <a:spcPts val="370"/>
              </a:spcBef>
              <a:spcAft>
                <a:spcPts val="0"/>
              </a:spcAft>
              <a:buSzPts val="1530"/>
              <a:buNone/>
              <a:defRPr sz="1800">
                <a:solidFill>
                  <a:srgbClr val="888888"/>
                </a:solidFill>
              </a:defRPr>
            </a:lvl2pPr>
            <a:lvl3pPr marL="1371600" lvl="2" indent="-228600" algn="l">
              <a:spcBef>
                <a:spcPts val="370"/>
              </a:spcBef>
              <a:spcAft>
                <a:spcPts val="0"/>
              </a:spcAft>
              <a:buSzPts val="1360"/>
              <a:buNone/>
              <a:defRPr sz="1600">
                <a:solidFill>
                  <a:srgbClr val="888888"/>
                </a:solidFill>
              </a:defRPr>
            </a:lvl3pPr>
            <a:lvl4pPr marL="1828800" lvl="3" indent="-228600" algn="l">
              <a:spcBef>
                <a:spcPts val="370"/>
              </a:spcBef>
              <a:spcAft>
                <a:spcPts val="0"/>
              </a:spcAft>
              <a:buSzPts val="1120"/>
              <a:buNone/>
              <a:defRPr sz="1400">
                <a:solidFill>
                  <a:srgbClr val="888888"/>
                </a:solidFill>
              </a:defRPr>
            </a:lvl4pPr>
            <a:lvl5pPr marL="2286000" lvl="4" indent="-228600" algn="l">
              <a:spcBef>
                <a:spcPts val="370"/>
              </a:spcBef>
              <a:spcAft>
                <a:spcPts val="0"/>
              </a:spcAft>
              <a:buSzPts val="1400"/>
              <a:buFont typeface="Libre Baskerville"/>
              <a:buNone/>
              <a:defRPr sz="1400">
                <a:solidFill>
                  <a:srgbClr val="888888"/>
                </a:solidFill>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51" name="Google Shape;51;p5"/>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ftr" idx="11"/>
          </p:nvPr>
        </p:nvSpPr>
        <p:spPr>
          <a:xfrm>
            <a:off x="1066800" y="6172200"/>
            <a:ext cx="53340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
          <p:cNvSpPr/>
          <p:nvPr/>
        </p:nvSpPr>
        <p:spPr>
          <a:xfrm rot="10800000" flipH="1">
            <a:off x="92550" y="2376830"/>
            <a:ext cx="12018020" cy="9144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54" name="Google Shape;54;p5"/>
          <p:cNvSpPr/>
          <p:nvPr/>
        </p:nvSpPr>
        <p:spPr>
          <a:xfrm>
            <a:off x="92195" y="2341476"/>
            <a:ext cx="12018375" cy="45719"/>
          </a:xfrm>
          <a:prstGeom prst="rect">
            <a:avLst/>
          </a:prstGeom>
          <a:solidFill>
            <a:srgbClr val="E6AFA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55" name="Google Shape;55;p5"/>
          <p:cNvSpPr/>
          <p:nvPr/>
        </p:nvSpPr>
        <p:spPr>
          <a:xfrm>
            <a:off x="91075" y="2468880"/>
            <a:ext cx="12019495" cy="45720"/>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56" name="Google Shape;56;p5"/>
          <p:cNvSpPr>
            <a:spLocks noGrp="1"/>
          </p:cNvSpPr>
          <p:nvPr>
            <p:ph type="sldNum" idx="12"/>
          </p:nvPr>
        </p:nvSpPr>
        <p:spPr>
          <a:xfrm>
            <a:off x="195072" y="6208776"/>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rotWithShape="1">
          <a:blip r:embed="rId2">
            <a:alphaModFix/>
          </a:blip>
          <a:tile tx="0" ty="0" sx="100000" sy="100000" flip="none" algn="tl"/>
        </a:blipFill>
        <a:effectLst/>
      </p:bgPr>
    </p:bg>
    <p:spTree>
      <p:nvGrpSpPr>
        <p:cNvPr id="1" name="Shape 340"/>
        <p:cNvGrpSpPr/>
        <p:nvPr/>
      </p:nvGrpSpPr>
      <p:grpSpPr>
        <a:xfrm>
          <a:off x="0" y="0"/>
          <a:ext cx="0" cy="0"/>
          <a:chOff x="0" y="0"/>
          <a:chExt cx="0" cy="0"/>
        </a:xfrm>
      </p:grpSpPr>
      <p:sp>
        <p:nvSpPr>
          <p:cNvPr id="341" name="Google Shape;341;p44"/>
          <p:cNvSpPr txBox="1">
            <a:spLocks noGrp="1"/>
          </p:cNvSpPr>
          <p:nvPr>
            <p:ph type="body" idx="1"/>
          </p:nvPr>
        </p:nvSpPr>
        <p:spPr>
          <a:xfrm>
            <a:off x="1828801" y="2743200"/>
            <a:ext cx="9497484"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2" name="Google Shape;342;p44"/>
          <p:cNvSpPr/>
          <p:nvPr/>
        </p:nvSpPr>
        <p:spPr>
          <a:xfrm>
            <a:off x="0" y="1524000"/>
            <a:ext cx="12192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3" name="Google Shape;343;p44"/>
          <p:cNvSpPr/>
          <p:nvPr/>
        </p:nvSpPr>
        <p:spPr>
          <a:xfrm>
            <a:off x="0" y="1600200"/>
            <a:ext cx="17272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4" name="Google Shape;344;p44"/>
          <p:cNvSpPr/>
          <p:nvPr/>
        </p:nvSpPr>
        <p:spPr>
          <a:xfrm>
            <a:off x="1828800" y="1600200"/>
            <a:ext cx="103632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45" name="Google Shape;345;p44"/>
          <p:cNvSpPr txBox="1">
            <a:spLocks noGrp="1"/>
          </p:cNvSpPr>
          <p:nvPr>
            <p:ph type="title"/>
          </p:nvPr>
        </p:nvSpPr>
        <p:spPr>
          <a:xfrm>
            <a:off x="1828800" y="1600200"/>
            <a:ext cx="1016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6" name="Google Shape;346;p4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7" name="Google Shape;347;p44"/>
          <p:cNvSpPr txBox="1">
            <a:spLocks noGrp="1"/>
          </p:cNvSpPr>
          <p:nvPr>
            <p:ph type="sldNum" idx="12"/>
          </p:nvPr>
        </p:nvSpPr>
        <p:spPr>
          <a:xfrm>
            <a:off x="0" y="1752600"/>
            <a:ext cx="1727200" cy="701676"/>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2400" b="1" i="0" u="none" strike="noStrike" cap="none">
                <a:solidFill>
                  <a:srgbClr val="FFFFFF"/>
                </a:solidFill>
                <a:latin typeface="Calibri"/>
                <a:ea typeface="Calibri"/>
                <a:cs typeface="Calibri"/>
                <a:sym typeface="Calibri"/>
              </a:defRPr>
            </a:lvl1pPr>
            <a:lvl2pPr marL="0" marR="0" lvl="1" indent="0" algn="ctr">
              <a:spcBef>
                <a:spcPts val="0"/>
              </a:spcBef>
              <a:spcAft>
                <a:spcPts val="0"/>
              </a:spcAft>
              <a:buNone/>
              <a:defRPr sz="2400" b="1" i="0" u="none" strike="noStrike" cap="none">
                <a:solidFill>
                  <a:srgbClr val="FFFFFF"/>
                </a:solidFill>
                <a:latin typeface="Calibri"/>
                <a:ea typeface="Calibri"/>
                <a:cs typeface="Calibri"/>
                <a:sym typeface="Calibri"/>
              </a:defRPr>
            </a:lvl2pPr>
            <a:lvl3pPr marL="0" marR="0" lvl="2" indent="0" algn="ctr">
              <a:spcBef>
                <a:spcPts val="0"/>
              </a:spcBef>
              <a:spcAft>
                <a:spcPts val="0"/>
              </a:spcAft>
              <a:buNone/>
              <a:defRPr sz="2400" b="1" i="0" u="none" strike="noStrike" cap="none">
                <a:solidFill>
                  <a:srgbClr val="FFFFFF"/>
                </a:solidFill>
                <a:latin typeface="Calibri"/>
                <a:ea typeface="Calibri"/>
                <a:cs typeface="Calibri"/>
                <a:sym typeface="Calibri"/>
              </a:defRPr>
            </a:lvl3pPr>
            <a:lvl4pPr marL="0" marR="0" lvl="3" indent="0" algn="ctr">
              <a:spcBef>
                <a:spcPts val="0"/>
              </a:spcBef>
              <a:spcAft>
                <a:spcPts val="0"/>
              </a:spcAft>
              <a:buNone/>
              <a:defRPr sz="2400" b="1" i="0" u="none" strike="noStrike" cap="none">
                <a:solidFill>
                  <a:srgbClr val="FFFFFF"/>
                </a:solidFill>
                <a:latin typeface="Calibri"/>
                <a:ea typeface="Calibri"/>
                <a:cs typeface="Calibri"/>
                <a:sym typeface="Calibri"/>
              </a:defRPr>
            </a:lvl4pPr>
            <a:lvl5pPr marL="0" marR="0" lvl="4" indent="0" algn="ctr">
              <a:spcBef>
                <a:spcPts val="0"/>
              </a:spcBef>
              <a:spcAft>
                <a:spcPts val="0"/>
              </a:spcAft>
              <a:buNone/>
              <a:defRPr sz="2400" b="1" i="0" u="none" strike="noStrike" cap="none">
                <a:solidFill>
                  <a:srgbClr val="FFFFFF"/>
                </a:solidFill>
                <a:latin typeface="Calibri"/>
                <a:ea typeface="Calibri"/>
                <a:cs typeface="Calibri"/>
                <a:sym typeface="Calibri"/>
              </a:defRPr>
            </a:lvl5pPr>
            <a:lvl6pPr marL="0" marR="0" lvl="5" indent="0" algn="ctr">
              <a:spcBef>
                <a:spcPts val="0"/>
              </a:spcBef>
              <a:spcAft>
                <a:spcPts val="0"/>
              </a:spcAft>
              <a:buNone/>
              <a:defRPr sz="2400" b="1" i="0" u="none" strike="noStrike" cap="none">
                <a:solidFill>
                  <a:srgbClr val="FFFFFF"/>
                </a:solidFill>
                <a:latin typeface="Calibri"/>
                <a:ea typeface="Calibri"/>
                <a:cs typeface="Calibri"/>
                <a:sym typeface="Calibri"/>
              </a:defRPr>
            </a:lvl6pPr>
            <a:lvl7pPr marL="0" marR="0" lvl="6" indent="0" algn="ctr">
              <a:spcBef>
                <a:spcPts val="0"/>
              </a:spcBef>
              <a:spcAft>
                <a:spcPts val="0"/>
              </a:spcAft>
              <a:buNone/>
              <a:defRPr sz="2400" b="1" i="0" u="none" strike="noStrike" cap="none">
                <a:solidFill>
                  <a:srgbClr val="FFFFFF"/>
                </a:solidFill>
                <a:latin typeface="Calibri"/>
                <a:ea typeface="Calibri"/>
                <a:cs typeface="Calibri"/>
                <a:sym typeface="Calibri"/>
              </a:defRPr>
            </a:lvl7pPr>
            <a:lvl8pPr marL="0" marR="0" lvl="7" indent="0" algn="ctr">
              <a:spcBef>
                <a:spcPts val="0"/>
              </a:spcBef>
              <a:spcAft>
                <a:spcPts val="0"/>
              </a:spcAft>
              <a:buNone/>
              <a:defRPr sz="2400" b="1" i="0" u="none" strike="noStrike" cap="none">
                <a:solidFill>
                  <a:srgbClr val="FFFFFF"/>
                </a:solidFill>
                <a:latin typeface="Calibri"/>
                <a:ea typeface="Calibri"/>
                <a:cs typeface="Calibri"/>
                <a:sym typeface="Calibri"/>
              </a:defRPr>
            </a:lvl8pPr>
            <a:lvl9pPr marL="0" marR="0" lvl="8" indent="0" algn="ctr">
              <a:spcBef>
                <a:spcPts val="0"/>
              </a:spcBef>
              <a:spcAft>
                <a:spcPts val="0"/>
              </a:spcAft>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348" name="Google Shape;348;p44"/>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9"/>
        <p:cNvGrpSpPr/>
        <p:nvPr/>
      </p:nvGrpSpPr>
      <p:grpSpPr>
        <a:xfrm>
          <a:off x="0" y="0"/>
          <a:ext cx="0" cy="0"/>
          <a:chOff x="0" y="0"/>
          <a:chExt cx="0" cy="0"/>
        </a:xfrm>
      </p:grpSpPr>
      <p:sp>
        <p:nvSpPr>
          <p:cNvPr id="350" name="Google Shape;350;p45"/>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1" name="Google Shape;351;p45"/>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2" name="Google Shape;352;p45"/>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3" name="Google Shape;353;p4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4" name="Google Shape;354;p45"/>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GB"/>
              <a:t>‹#›</a:t>
            </a:fld>
            <a:endParaRPr/>
          </a:p>
        </p:txBody>
      </p:sp>
      <p:sp>
        <p:nvSpPr>
          <p:cNvPr id="355" name="Google Shape;355;p45"/>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56"/>
        <p:cNvGrpSpPr/>
        <p:nvPr/>
      </p:nvGrpSpPr>
      <p:grpSpPr>
        <a:xfrm>
          <a:off x="0" y="0"/>
          <a:ext cx="0" cy="0"/>
          <a:chOff x="0" y="0"/>
          <a:chExt cx="0" cy="0"/>
        </a:xfrm>
      </p:grpSpPr>
      <p:sp>
        <p:nvSpPr>
          <p:cNvPr id="357" name="Google Shape;357;p46"/>
          <p:cNvSpPr txBox="1">
            <a:spLocks noGrp="1"/>
          </p:cNvSpPr>
          <p:nvPr>
            <p:ph type="title"/>
          </p:nvPr>
        </p:nvSpPr>
        <p:spPr>
          <a:xfrm>
            <a:off x="711200" y="273050"/>
            <a:ext cx="10871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8" name="Google Shape;358;p46"/>
          <p:cNvSpPr txBox="1">
            <a:spLocks noGrp="1"/>
          </p:cNvSpPr>
          <p:nvPr>
            <p:ph type="body" idx="1"/>
          </p:nvPr>
        </p:nvSpPr>
        <p:spPr>
          <a:xfrm>
            <a:off x="812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59" name="Google Shape;359;p46"/>
          <p:cNvSpPr txBox="1">
            <a:spLocks noGrp="1"/>
          </p:cNvSpPr>
          <p:nvPr>
            <p:ph type="body" idx="2"/>
          </p:nvPr>
        </p:nvSpPr>
        <p:spPr>
          <a:xfrm>
            <a:off x="6400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0" name="Google Shape;360;p46"/>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1" name="Google Shape;361;p46"/>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GB"/>
              <a:t>‹#›</a:t>
            </a:fld>
            <a:endParaRPr/>
          </a:p>
        </p:txBody>
      </p:sp>
      <p:sp>
        <p:nvSpPr>
          <p:cNvPr id="362" name="Google Shape;362;p46"/>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46"/>
          <p:cNvSpPr txBox="1">
            <a:spLocks noGrp="1"/>
          </p:cNvSpPr>
          <p:nvPr>
            <p:ph type="body" idx="3"/>
          </p:nvPr>
        </p:nvSpPr>
        <p:spPr>
          <a:xfrm>
            <a:off x="812800" y="1752600"/>
            <a:ext cx="51816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4" name="Google Shape;364;p46"/>
          <p:cNvSpPr txBox="1">
            <a:spLocks noGrp="1"/>
          </p:cNvSpPr>
          <p:nvPr>
            <p:ph type="body" idx="4"/>
          </p:nvPr>
        </p:nvSpPr>
        <p:spPr>
          <a:xfrm>
            <a:off x="6400800" y="1752600"/>
            <a:ext cx="51816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5"/>
        <p:cNvGrpSpPr/>
        <p:nvPr/>
      </p:nvGrpSpPr>
      <p:grpSpPr>
        <a:xfrm>
          <a:off x="0" y="0"/>
          <a:ext cx="0" cy="0"/>
          <a:chOff x="0" y="0"/>
          <a:chExt cx="0" cy="0"/>
        </a:xfrm>
      </p:grpSpPr>
      <p:sp>
        <p:nvSpPr>
          <p:cNvPr id="366" name="Google Shape;366;p47"/>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7" name="Google Shape;367;p47"/>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47"/>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9" name="Google Shape;369;p47"/>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alibri"/>
                <a:ea typeface="Calibri"/>
                <a:cs typeface="Calibri"/>
                <a:sym typeface="Calibri"/>
              </a:defRPr>
            </a:lvl1pPr>
            <a:lvl2pPr marL="0" marR="0" lvl="1" indent="0" algn="ctr">
              <a:spcBef>
                <a:spcPts val="0"/>
              </a:spcBef>
              <a:spcAft>
                <a:spcPts val="0"/>
              </a:spcAft>
              <a:buNone/>
              <a:defRPr sz="1400" b="1" i="0" u="none" strike="noStrike" cap="none">
                <a:solidFill>
                  <a:srgbClr val="FFFFFF"/>
                </a:solidFill>
                <a:latin typeface="Calibri"/>
                <a:ea typeface="Calibri"/>
                <a:cs typeface="Calibri"/>
                <a:sym typeface="Calibri"/>
              </a:defRPr>
            </a:lvl2pPr>
            <a:lvl3pPr marL="0" marR="0" lvl="2" indent="0" algn="ctr">
              <a:spcBef>
                <a:spcPts val="0"/>
              </a:spcBef>
              <a:spcAft>
                <a:spcPts val="0"/>
              </a:spcAft>
              <a:buNone/>
              <a:defRPr sz="1400" b="1" i="0" u="none" strike="noStrike" cap="none">
                <a:solidFill>
                  <a:srgbClr val="FFFFFF"/>
                </a:solidFill>
                <a:latin typeface="Calibri"/>
                <a:ea typeface="Calibri"/>
                <a:cs typeface="Calibri"/>
                <a:sym typeface="Calibri"/>
              </a:defRPr>
            </a:lvl3pPr>
            <a:lvl4pPr marL="0" marR="0" lvl="3" indent="0" algn="ctr">
              <a:spcBef>
                <a:spcPts val="0"/>
              </a:spcBef>
              <a:spcAft>
                <a:spcPts val="0"/>
              </a:spcAft>
              <a:buNone/>
              <a:defRPr sz="1400" b="1" i="0" u="none" strike="noStrike" cap="none">
                <a:solidFill>
                  <a:srgbClr val="FFFFFF"/>
                </a:solidFill>
                <a:latin typeface="Calibri"/>
                <a:ea typeface="Calibri"/>
                <a:cs typeface="Calibri"/>
                <a:sym typeface="Calibri"/>
              </a:defRPr>
            </a:lvl4pPr>
            <a:lvl5pPr marL="0" marR="0" lvl="4" indent="0" algn="ctr">
              <a:spcBef>
                <a:spcPts val="0"/>
              </a:spcBef>
              <a:spcAft>
                <a:spcPts val="0"/>
              </a:spcAft>
              <a:buNone/>
              <a:defRPr sz="1400" b="1" i="0" u="none" strike="noStrike" cap="none">
                <a:solidFill>
                  <a:srgbClr val="FFFFFF"/>
                </a:solidFill>
                <a:latin typeface="Calibri"/>
                <a:ea typeface="Calibri"/>
                <a:cs typeface="Calibri"/>
                <a:sym typeface="Calibri"/>
              </a:defRPr>
            </a:lvl5pPr>
            <a:lvl6pPr marL="0" marR="0" lvl="5" indent="0" algn="ctr">
              <a:spcBef>
                <a:spcPts val="0"/>
              </a:spcBef>
              <a:spcAft>
                <a:spcPts val="0"/>
              </a:spcAft>
              <a:buNone/>
              <a:defRPr sz="1400" b="1" i="0" u="none" strike="noStrike" cap="none">
                <a:solidFill>
                  <a:srgbClr val="FFFFFF"/>
                </a:solidFill>
                <a:latin typeface="Calibri"/>
                <a:ea typeface="Calibri"/>
                <a:cs typeface="Calibri"/>
                <a:sym typeface="Calibri"/>
              </a:defRPr>
            </a:lvl6pPr>
            <a:lvl7pPr marL="0" marR="0" lvl="6" indent="0" algn="ctr">
              <a:spcBef>
                <a:spcPts val="0"/>
              </a:spcBef>
              <a:spcAft>
                <a:spcPts val="0"/>
              </a:spcAft>
              <a:buNone/>
              <a:defRPr sz="1400" b="1" i="0" u="none" strike="noStrike" cap="none">
                <a:solidFill>
                  <a:srgbClr val="FFFFFF"/>
                </a:solidFill>
                <a:latin typeface="Calibri"/>
                <a:ea typeface="Calibri"/>
                <a:cs typeface="Calibri"/>
                <a:sym typeface="Calibri"/>
              </a:defRPr>
            </a:lvl7pPr>
            <a:lvl8pPr marL="0" marR="0" lvl="7" indent="0" algn="ctr">
              <a:spcBef>
                <a:spcPts val="0"/>
              </a:spcBef>
              <a:spcAft>
                <a:spcPts val="0"/>
              </a:spcAft>
              <a:buNone/>
              <a:defRPr sz="1400" b="1" i="0" u="none" strike="noStrike" cap="none">
                <a:solidFill>
                  <a:srgbClr val="FFFFFF"/>
                </a:solidFill>
                <a:latin typeface="Calibri"/>
                <a:ea typeface="Calibri"/>
                <a:cs typeface="Calibri"/>
                <a:sym typeface="Calibri"/>
              </a:defRPr>
            </a:lvl8pPr>
            <a:lvl9pPr marL="0" marR="0" lvl="8" indent="0" algn="ctr">
              <a:spcBef>
                <a:spcPts val="0"/>
              </a:spcBef>
              <a:spcAft>
                <a:spcPts val="0"/>
              </a:spcAft>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0"/>
        <p:cNvGrpSpPr/>
        <p:nvPr/>
      </p:nvGrpSpPr>
      <p:grpSpPr>
        <a:xfrm>
          <a:off x="0" y="0"/>
          <a:ext cx="0" cy="0"/>
          <a:chOff x="0" y="0"/>
          <a:chExt cx="0" cy="0"/>
        </a:xfrm>
      </p:grpSpPr>
      <p:sp>
        <p:nvSpPr>
          <p:cNvPr id="371" name="Google Shape;371;p4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2" name="Google Shape;372;p48"/>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48"/>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chemeClr val="dk2"/>
                </a:solidFill>
                <a:latin typeface="Calibri"/>
                <a:ea typeface="Calibri"/>
                <a:cs typeface="Calibri"/>
                <a:sym typeface="Calibri"/>
              </a:defRPr>
            </a:lvl1pPr>
            <a:lvl2pPr marL="0" marR="0" lvl="1" indent="0" algn="ctr">
              <a:spcBef>
                <a:spcPts val="0"/>
              </a:spcBef>
              <a:spcAft>
                <a:spcPts val="0"/>
              </a:spcAft>
              <a:buNone/>
              <a:defRPr sz="1400" b="1" i="0" u="none" strike="noStrike" cap="none">
                <a:solidFill>
                  <a:schemeClr val="dk2"/>
                </a:solidFill>
                <a:latin typeface="Calibri"/>
                <a:ea typeface="Calibri"/>
                <a:cs typeface="Calibri"/>
                <a:sym typeface="Calibri"/>
              </a:defRPr>
            </a:lvl2pPr>
            <a:lvl3pPr marL="0" marR="0" lvl="2" indent="0" algn="ctr">
              <a:spcBef>
                <a:spcPts val="0"/>
              </a:spcBef>
              <a:spcAft>
                <a:spcPts val="0"/>
              </a:spcAft>
              <a:buNone/>
              <a:defRPr sz="1400" b="1" i="0" u="none" strike="noStrike" cap="none">
                <a:solidFill>
                  <a:schemeClr val="dk2"/>
                </a:solidFill>
                <a:latin typeface="Calibri"/>
                <a:ea typeface="Calibri"/>
                <a:cs typeface="Calibri"/>
                <a:sym typeface="Calibri"/>
              </a:defRPr>
            </a:lvl3pPr>
            <a:lvl4pPr marL="0" marR="0" lvl="3" indent="0" algn="ctr">
              <a:spcBef>
                <a:spcPts val="0"/>
              </a:spcBef>
              <a:spcAft>
                <a:spcPts val="0"/>
              </a:spcAft>
              <a:buNone/>
              <a:defRPr sz="1400" b="1" i="0" u="none" strike="noStrike" cap="none">
                <a:solidFill>
                  <a:schemeClr val="dk2"/>
                </a:solidFill>
                <a:latin typeface="Calibri"/>
                <a:ea typeface="Calibri"/>
                <a:cs typeface="Calibri"/>
                <a:sym typeface="Calibri"/>
              </a:defRPr>
            </a:lvl4pPr>
            <a:lvl5pPr marL="0" marR="0" lvl="4" indent="0" algn="ctr">
              <a:spcBef>
                <a:spcPts val="0"/>
              </a:spcBef>
              <a:spcAft>
                <a:spcPts val="0"/>
              </a:spcAft>
              <a:buNone/>
              <a:defRPr sz="1400" b="1" i="0" u="none" strike="noStrike" cap="none">
                <a:solidFill>
                  <a:schemeClr val="dk2"/>
                </a:solidFill>
                <a:latin typeface="Calibri"/>
                <a:ea typeface="Calibri"/>
                <a:cs typeface="Calibri"/>
                <a:sym typeface="Calibri"/>
              </a:defRPr>
            </a:lvl5pPr>
            <a:lvl6pPr marL="0" marR="0" lvl="5" indent="0" algn="ctr">
              <a:spcBef>
                <a:spcPts val="0"/>
              </a:spcBef>
              <a:spcAft>
                <a:spcPts val="0"/>
              </a:spcAft>
              <a:buNone/>
              <a:defRPr sz="1400" b="1" i="0" u="none" strike="noStrike" cap="none">
                <a:solidFill>
                  <a:schemeClr val="dk2"/>
                </a:solidFill>
                <a:latin typeface="Calibri"/>
                <a:ea typeface="Calibri"/>
                <a:cs typeface="Calibri"/>
                <a:sym typeface="Calibri"/>
              </a:defRPr>
            </a:lvl6pPr>
            <a:lvl7pPr marL="0" marR="0" lvl="6" indent="0" algn="ctr">
              <a:spcBef>
                <a:spcPts val="0"/>
              </a:spcBef>
              <a:spcAft>
                <a:spcPts val="0"/>
              </a:spcAft>
              <a:buNone/>
              <a:defRPr sz="1400" b="1" i="0" u="none" strike="noStrike" cap="none">
                <a:solidFill>
                  <a:schemeClr val="dk2"/>
                </a:solidFill>
                <a:latin typeface="Calibri"/>
                <a:ea typeface="Calibri"/>
                <a:cs typeface="Calibri"/>
                <a:sym typeface="Calibri"/>
              </a:defRPr>
            </a:lvl7pPr>
            <a:lvl8pPr marL="0" marR="0" lvl="7" indent="0" algn="ctr">
              <a:spcBef>
                <a:spcPts val="0"/>
              </a:spcBef>
              <a:spcAft>
                <a:spcPts val="0"/>
              </a:spcAft>
              <a:buNone/>
              <a:defRPr sz="1400" b="1" i="0" u="none" strike="noStrike" cap="none">
                <a:solidFill>
                  <a:schemeClr val="dk2"/>
                </a:solidFill>
                <a:latin typeface="Calibri"/>
                <a:ea typeface="Calibri"/>
                <a:cs typeface="Calibri"/>
                <a:sym typeface="Calibri"/>
              </a:defRPr>
            </a:lvl8pPr>
            <a:lvl9pPr marL="0" marR="0" lvl="8" indent="0" algn="ctr">
              <a:spcBef>
                <a:spcPts val="0"/>
              </a:spcBef>
              <a:spcAft>
                <a:spcPts val="0"/>
              </a:spcAft>
              <a:buNone/>
              <a:defRPr sz="1400" b="1" i="0" u="none" strike="noStrike" cap="none">
                <a:solidFill>
                  <a:schemeClr val="dk2"/>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74"/>
        <p:cNvGrpSpPr/>
        <p:nvPr/>
      </p:nvGrpSpPr>
      <p:grpSpPr>
        <a:xfrm>
          <a:off x="0" y="0"/>
          <a:ext cx="0" cy="0"/>
          <a:chOff x="0" y="0"/>
          <a:chExt cx="0" cy="0"/>
        </a:xfrm>
      </p:grpSpPr>
      <p:sp>
        <p:nvSpPr>
          <p:cNvPr id="375" name="Google Shape;375;p49"/>
          <p:cNvSpPr txBox="1">
            <a:spLocks noGrp="1"/>
          </p:cNvSpPr>
          <p:nvPr>
            <p:ph type="title"/>
          </p:nvPr>
        </p:nvSpPr>
        <p:spPr>
          <a:xfrm>
            <a:off x="812800" y="273050"/>
            <a:ext cx="107696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6" name="Google Shape;376;p49"/>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7" name="Google Shape;377;p49"/>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8" name="Google Shape;378;p49"/>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1400" b="1" i="0" u="none" strike="noStrike" cap="none">
                <a:solidFill>
                  <a:srgbClr val="FFFFFF"/>
                </a:solidFill>
                <a:latin typeface="Calibri"/>
                <a:ea typeface="Calibri"/>
                <a:cs typeface="Calibri"/>
                <a:sym typeface="Calibri"/>
              </a:defRPr>
            </a:lvl1pPr>
            <a:lvl2pPr marL="0" marR="0" lvl="1" indent="0" algn="ctr">
              <a:spcBef>
                <a:spcPts val="0"/>
              </a:spcBef>
              <a:spcAft>
                <a:spcPts val="0"/>
              </a:spcAft>
              <a:buNone/>
              <a:defRPr sz="1400" b="1" i="0" u="none" strike="noStrike" cap="none">
                <a:solidFill>
                  <a:srgbClr val="FFFFFF"/>
                </a:solidFill>
                <a:latin typeface="Calibri"/>
                <a:ea typeface="Calibri"/>
                <a:cs typeface="Calibri"/>
                <a:sym typeface="Calibri"/>
              </a:defRPr>
            </a:lvl2pPr>
            <a:lvl3pPr marL="0" marR="0" lvl="2" indent="0" algn="ctr">
              <a:spcBef>
                <a:spcPts val="0"/>
              </a:spcBef>
              <a:spcAft>
                <a:spcPts val="0"/>
              </a:spcAft>
              <a:buNone/>
              <a:defRPr sz="1400" b="1" i="0" u="none" strike="noStrike" cap="none">
                <a:solidFill>
                  <a:srgbClr val="FFFFFF"/>
                </a:solidFill>
                <a:latin typeface="Calibri"/>
                <a:ea typeface="Calibri"/>
                <a:cs typeface="Calibri"/>
                <a:sym typeface="Calibri"/>
              </a:defRPr>
            </a:lvl3pPr>
            <a:lvl4pPr marL="0" marR="0" lvl="3" indent="0" algn="ctr">
              <a:spcBef>
                <a:spcPts val="0"/>
              </a:spcBef>
              <a:spcAft>
                <a:spcPts val="0"/>
              </a:spcAft>
              <a:buNone/>
              <a:defRPr sz="1400" b="1" i="0" u="none" strike="noStrike" cap="none">
                <a:solidFill>
                  <a:srgbClr val="FFFFFF"/>
                </a:solidFill>
                <a:latin typeface="Calibri"/>
                <a:ea typeface="Calibri"/>
                <a:cs typeface="Calibri"/>
                <a:sym typeface="Calibri"/>
              </a:defRPr>
            </a:lvl4pPr>
            <a:lvl5pPr marL="0" marR="0" lvl="4" indent="0" algn="ctr">
              <a:spcBef>
                <a:spcPts val="0"/>
              </a:spcBef>
              <a:spcAft>
                <a:spcPts val="0"/>
              </a:spcAft>
              <a:buNone/>
              <a:defRPr sz="1400" b="1" i="0" u="none" strike="noStrike" cap="none">
                <a:solidFill>
                  <a:srgbClr val="FFFFFF"/>
                </a:solidFill>
                <a:latin typeface="Calibri"/>
                <a:ea typeface="Calibri"/>
                <a:cs typeface="Calibri"/>
                <a:sym typeface="Calibri"/>
              </a:defRPr>
            </a:lvl5pPr>
            <a:lvl6pPr marL="0" marR="0" lvl="5" indent="0" algn="ctr">
              <a:spcBef>
                <a:spcPts val="0"/>
              </a:spcBef>
              <a:spcAft>
                <a:spcPts val="0"/>
              </a:spcAft>
              <a:buNone/>
              <a:defRPr sz="1400" b="1" i="0" u="none" strike="noStrike" cap="none">
                <a:solidFill>
                  <a:srgbClr val="FFFFFF"/>
                </a:solidFill>
                <a:latin typeface="Calibri"/>
                <a:ea typeface="Calibri"/>
                <a:cs typeface="Calibri"/>
                <a:sym typeface="Calibri"/>
              </a:defRPr>
            </a:lvl6pPr>
            <a:lvl7pPr marL="0" marR="0" lvl="6" indent="0" algn="ctr">
              <a:spcBef>
                <a:spcPts val="0"/>
              </a:spcBef>
              <a:spcAft>
                <a:spcPts val="0"/>
              </a:spcAft>
              <a:buNone/>
              <a:defRPr sz="1400" b="1" i="0" u="none" strike="noStrike" cap="none">
                <a:solidFill>
                  <a:srgbClr val="FFFFFF"/>
                </a:solidFill>
                <a:latin typeface="Calibri"/>
                <a:ea typeface="Calibri"/>
                <a:cs typeface="Calibri"/>
                <a:sym typeface="Calibri"/>
              </a:defRPr>
            </a:lvl7pPr>
            <a:lvl8pPr marL="0" marR="0" lvl="7" indent="0" algn="ctr">
              <a:spcBef>
                <a:spcPts val="0"/>
              </a:spcBef>
              <a:spcAft>
                <a:spcPts val="0"/>
              </a:spcAft>
              <a:buNone/>
              <a:defRPr sz="1400" b="1" i="0" u="none" strike="noStrike" cap="none">
                <a:solidFill>
                  <a:srgbClr val="FFFFFF"/>
                </a:solidFill>
                <a:latin typeface="Calibri"/>
                <a:ea typeface="Calibri"/>
                <a:cs typeface="Calibri"/>
                <a:sym typeface="Calibri"/>
              </a:defRPr>
            </a:lvl8pPr>
            <a:lvl9pPr marL="0" marR="0" lvl="8" indent="0" algn="ctr">
              <a:spcBef>
                <a:spcPts val="0"/>
              </a:spcBef>
              <a:spcAft>
                <a:spcPts val="0"/>
              </a:spcAft>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379" name="Google Shape;379;p49"/>
          <p:cNvSpPr txBox="1">
            <a:spLocks noGrp="1"/>
          </p:cNvSpPr>
          <p:nvPr>
            <p:ph type="body" idx="1"/>
          </p:nvPr>
        </p:nvSpPr>
        <p:spPr>
          <a:xfrm>
            <a:off x="812800" y="1752600"/>
            <a:ext cx="21336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0" name="Google Shape;380;p49"/>
          <p:cNvSpPr txBox="1">
            <a:spLocks noGrp="1"/>
          </p:cNvSpPr>
          <p:nvPr>
            <p:ph type="body" idx="2"/>
          </p:nvPr>
        </p:nvSpPr>
        <p:spPr>
          <a:xfrm>
            <a:off x="3149600" y="1752600"/>
            <a:ext cx="85344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rotWithShape="1">
          <a:blip r:embed="rId2">
            <a:alphaModFix/>
          </a:blip>
          <a:tile tx="0" ty="0" sx="100000" sy="100000" flip="none" algn="tl"/>
        </a:blipFill>
        <a:effectLst/>
      </p:bgPr>
    </p:bg>
    <p:spTree>
      <p:nvGrpSpPr>
        <p:cNvPr id="1" name="Shape 381"/>
        <p:cNvGrpSpPr/>
        <p:nvPr/>
      </p:nvGrpSpPr>
      <p:grpSpPr>
        <a:xfrm>
          <a:off x="0" y="0"/>
          <a:ext cx="0" cy="0"/>
          <a:chOff x="0" y="0"/>
          <a:chExt cx="0" cy="0"/>
        </a:xfrm>
      </p:grpSpPr>
      <p:sp>
        <p:nvSpPr>
          <p:cNvPr id="382" name="Google Shape;382;p50"/>
          <p:cNvSpPr txBox="1">
            <a:spLocks noGrp="1"/>
          </p:cNvSpPr>
          <p:nvPr>
            <p:ph type="body" idx="1"/>
          </p:nvPr>
        </p:nvSpPr>
        <p:spPr>
          <a:xfrm>
            <a:off x="2133600" y="5486400"/>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83" name="Google Shape;383;p50"/>
          <p:cNvSpPr/>
          <p:nvPr/>
        </p:nvSpPr>
        <p:spPr>
          <a:xfrm>
            <a:off x="-12192" y="4572000"/>
            <a:ext cx="12192000" cy="88696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4" name="Google Shape;384;p50"/>
          <p:cNvSpPr/>
          <p:nvPr/>
        </p:nvSpPr>
        <p:spPr>
          <a:xfrm>
            <a:off x="-12192" y="4663440"/>
            <a:ext cx="1950720" cy="7132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5" name="Google Shape;385;p50"/>
          <p:cNvSpPr/>
          <p:nvPr/>
        </p:nvSpPr>
        <p:spPr>
          <a:xfrm>
            <a:off x="2060448" y="4654296"/>
            <a:ext cx="10131552" cy="71323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6" name="Google Shape;386;p50"/>
          <p:cNvSpPr txBox="1">
            <a:spLocks noGrp="1"/>
          </p:cNvSpPr>
          <p:nvPr>
            <p:ph type="title"/>
          </p:nvPr>
        </p:nvSpPr>
        <p:spPr>
          <a:xfrm>
            <a:off x="2133600" y="4648200"/>
            <a:ext cx="9753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7" name="Google Shape;387;p50"/>
          <p:cNvSpPr/>
          <p:nvPr/>
        </p:nvSpPr>
        <p:spPr>
          <a:xfrm>
            <a:off x="1930400" y="0"/>
            <a:ext cx="134112" cy="6867144"/>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88" name="Google Shape;388;p50"/>
          <p:cNvSpPr txBox="1">
            <a:spLocks noGrp="1"/>
          </p:cNvSpPr>
          <p:nvPr>
            <p:ph type="dt" idx="10"/>
          </p:nvPr>
        </p:nvSpPr>
        <p:spPr>
          <a:xfrm>
            <a:off x="83312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9" name="Google Shape;389;p50"/>
          <p:cNvSpPr txBox="1">
            <a:spLocks noGrp="1"/>
          </p:cNvSpPr>
          <p:nvPr>
            <p:ph type="sldNum" idx="12"/>
          </p:nvPr>
        </p:nvSpPr>
        <p:spPr>
          <a:xfrm>
            <a:off x="0" y="4667249"/>
            <a:ext cx="1930400" cy="663578"/>
          </a:xfrm>
          <a:prstGeom prst="rect">
            <a:avLst/>
          </a:prstGeom>
          <a:noFill/>
          <a:ln>
            <a:noFill/>
          </a:ln>
        </p:spPr>
        <p:txBody>
          <a:bodyPr spcFirstLastPara="1" wrap="square" lIns="91425" tIns="45700" rIns="91425" bIns="45700" anchor="ctr" anchorCtr="0">
            <a:noAutofit/>
          </a:bodyPr>
          <a:lstStyle>
            <a:lvl1pPr marL="0" marR="0" lvl="0" indent="0" algn="ctr">
              <a:spcBef>
                <a:spcPts val="0"/>
              </a:spcBef>
              <a:spcAft>
                <a:spcPts val="0"/>
              </a:spcAft>
              <a:buNone/>
              <a:defRPr sz="2800" b="1" i="0" u="none" strike="noStrike" cap="none">
                <a:solidFill>
                  <a:srgbClr val="FFFFFF"/>
                </a:solidFill>
                <a:latin typeface="Calibri"/>
                <a:ea typeface="Calibri"/>
                <a:cs typeface="Calibri"/>
                <a:sym typeface="Calibri"/>
              </a:defRPr>
            </a:lvl1pPr>
            <a:lvl2pPr marL="0" marR="0" lvl="1" indent="0" algn="ctr">
              <a:spcBef>
                <a:spcPts val="0"/>
              </a:spcBef>
              <a:spcAft>
                <a:spcPts val="0"/>
              </a:spcAft>
              <a:buNone/>
              <a:defRPr sz="2800" b="1" i="0" u="none" strike="noStrike" cap="none">
                <a:solidFill>
                  <a:srgbClr val="FFFFFF"/>
                </a:solidFill>
                <a:latin typeface="Calibri"/>
                <a:ea typeface="Calibri"/>
                <a:cs typeface="Calibri"/>
                <a:sym typeface="Calibri"/>
              </a:defRPr>
            </a:lvl2pPr>
            <a:lvl3pPr marL="0" marR="0" lvl="2" indent="0" algn="ctr">
              <a:spcBef>
                <a:spcPts val="0"/>
              </a:spcBef>
              <a:spcAft>
                <a:spcPts val="0"/>
              </a:spcAft>
              <a:buNone/>
              <a:defRPr sz="2800" b="1" i="0" u="none" strike="noStrike" cap="none">
                <a:solidFill>
                  <a:srgbClr val="FFFFFF"/>
                </a:solidFill>
                <a:latin typeface="Calibri"/>
                <a:ea typeface="Calibri"/>
                <a:cs typeface="Calibri"/>
                <a:sym typeface="Calibri"/>
              </a:defRPr>
            </a:lvl3pPr>
            <a:lvl4pPr marL="0" marR="0" lvl="3" indent="0" algn="ctr">
              <a:spcBef>
                <a:spcPts val="0"/>
              </a:spcBef>
              <a:spcAft>
                <a:spcPts val="0"/>
              </a:spcAft>
              <a:buNone/>
              <a:defRPr sz="2800" b="1" i="0" u="none" strike="noStrike" cap="none">
                <a:solidFill>
                  <a:srgbClr val="FFFFFF"/>
                </a:solidFill>
                <a:latin typeface="Calibri"/>
                <a:ea typeface="Calibri"/>
                <a:cs typeface="Calibri"/>
                <a:sym typeface="Calibri"/>
              </a:defRPr>
            </a:lvl4pPr>
            <a:lvl5pPr marL="0" marR="0" lvl="4" indent="0" algn="ctr">
              <a:spcBef>
                <a:spcPts val="0"/>
              </a:spcBef>
              <a:spcAft>
                <a:spcPts val="0"/>
              </a:spcAft>
              <a:buNone/>
              <a:defRPr sz="2800" b="1" i="0" u="none" strike="noStrike" cap="none">
                <a:solidFill>
                  <a:srgbClr val="FFFFFF"/>
                </a:solidFill>
                <a:latin typeface="Calibri"/>
                <a:ea typeface="Calibri"/>
                <a:cs typeface="Calibri"/>
                <a:sym typeface="Calibri"/>
              </a:defRPr>
            </a:lvl5pPr>
            <a:lvl6pPr marL="0" marR="0" lvl="5" indent="0" algn="ctr">
              <a:spcBef>
                <a:spcPts val="0"/>
              </a:spcBef>
              <a:spcAft>
                <a:spcPts val="0"/>
              </a:spcAft>
              <a:buNone/>
              <a:defRPr sz="2800" b="1" i="0" u="none" strike="noStrike" cap="none">
                <a:solidFill>
                  <a:srgbClr val="FFFFFF"/>
                </a:solidFill>
                <a:latin typeface="Calibri"/>
                <a:ea typeface="Calibri"/>
                <a:cs typeface="Calibri"/>
                <a:sym typeface="Calibri"/>
              </a:defRPr>
            </a:lvl6pPr>
            <a:lvl7pPr marL="0" marR="0" lvl="6" indent="0" algn="ctr">
              <a:spcBef>
                <a:spcPts val="0"/>
              </a:spcBef>
              <a:spcAft>
                <a:spcPts val="0"/>
              </a:spcAft>
              <a:buNone/>
              <a:defRPr sz="2800" b="1" i="0" u="none" strike="noStrike" cap="none">
                <a:solidFill>
                  <a:srgbClr val="FFFFFF"/>
                </a:solidFill>
                <a:latin typeface="Calibri"/>
                <a:ea typeface="Calibri"/>
                <a:cs typeface="Calibri"/>
                <a:sym typeface="Calibri"/>
              </a:defRPr>
            </a:lvl7pPr>
            <a:lvl8pPr marL="0" marR="0" lvl="7" indent="0" algn="ctr">
              <a:spcBef>
                <a:spcPts val="0"/>
              </a:spcBef>
              <a:spcAft>
                <a:spcPts val="0"/>
              </a:spcAft>
              <a:buNone/>
              <a:defRPr sz="2800" b="1" i="0" u="none" strike="noStrike" cap="none">
                <a:solidFill>
                  <a:srgbClr val="FFFFFF"/>
                </a:solidFill>
                <a:latin typeface="Calibri"/>
                <a:ea typeface="Calibri"/>
                <a:cs typeface="Calibri"/>
                <a:sym typeface="Calibri"/>
              </a:defRPr>
            </a:lvl8pPr>
            <a:lvl9pPr marL="0" marR="0" lvl="8" indent="0" algn="ctr">
              <a:spcBef>
                <a:spcPts val="0"/>
              </a:spcBef>
              <a:spcAft>
                <a:spcPts val="0"/>
              </a:spcAft>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390" name="Google Shape;390;p50"/>
          <p:cNvSpPr txBox="1">
            <a:spLocks noGrp="1"/>
          </p:cNvSpPr>
          <p:nvPr>
            <p:ph type="ftr" idx="11"/>
          </p:nvPr>
        </p:nvSpPr>
        <p:spPr>
          <a:xfrm>
            <a:off x="2133600" y="6248207"/>
            <a:ext cx="6096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0"/>
          <p:cNvSpPr>
            <a:spLocks noGrp="1"/>
          </p:cNvSpPr>
          <p:nvPr>
            <p:ph type="pic" idx="2"/>
          </p:nvPr>
        </p:nvSpPr>
        <p:spPr>
          <a:xfrm>
            <a:off x="2080768" y="0"/>
            <a:ext cx="10111232" cy="4568952"/>
          </a:xfrm>
          <a:prstGeom prst="rect">
            <a:avLst/>
          </a:prstGeom>
          <a:solidFill>
            <a:srgbClr val="DCE5EE"/>
          </a:solid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92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92"/>
        <p:cNvGrpSpPr/>
        <p:nvPr/>
      </p:nvGrpSpPr>
      <p:grpSpPr>
        <a:xfrm>
          <a:off x="0" y="0"/>
          <a:ext cx="0" cy="0"/>
          <a:chOff x="0" y="0"/>
          <a:chExt cx="0" cy="0"/>
        </a:xfrm>
      </p:grpSpPr>
      <p:sp>
        <p:nvSpPr>
          <p:cNvPr id="393" name="Google Shape;393;p51"/>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4" name="Google Shape;394;p51"/>
          <p:cNvSpPr txBox="1">
            <a:spLocks noGrp="1"/>
          </p:cNvSpPr>
          <p:nvPr>
            <p:ph type="body" idx="1"/>
          </p:nvPr>
        </p:nvSpPr>
        <p:spPr>
          <a:xfrm rot="5400000">
            <a:off x="3989324" y="-1572260"/>
            <a:ext cx="4526280" cy="108712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95" name="Google Shape;395;p5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6" name="Google Shape;396;p51"/>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7" name="Google Shape;397;p51"/>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bg>
      <p:bgPr>
        <a:solidFill>
          <a:schemeClr val="lt1"/>
        </a:solidFill>
        <a:effectLst/>
      </p:bgPr>
    </p:bg>
    <p:spTree>
      <p:nvGrpSpPr>
        <p:cNvPr id="1" name="Shape 398"/>
        <p:cNvGrpSpPr/>
        <p:nvPr/>
      </p:nvGrpSpPr>
      <p:grpSpPr>
        <a:xfrm>
          <a:off x="0" y="0"/>
          <a:ext cx="0" cy="0"/>
          <a:chOff x="0" y="0"/>
          <a:chExt cx="0" cy="0"/>
        </a:xfrm>
      </p:grpSpPr>
      <p:sp>
        <p:nvSpPr>
          <p:cNvPr id="399" name="Google Shape;399;p52"/>
          <p:cNvSpPr txBox="1">
            <a:spLocks noGrp="1"/>
          </p:cNvSpPr>
          <p:nvPr>
            <p:ph type="title"/>
          </p:nvPr>
        </p:nvSpPr>
        <p:spPr>
          <a:xfrm rot="5400000">
            <a:off x="7350919" y="1996282"/>
            <a:ext cx="5516563"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0" name="Google Shape;400;p52"/>
          <p:cNvSpPr txBox="1">
            <a:spLocks noGrp="1"/>
          </p:cNvSpPr>
          <p:nvPr>
            <p:ph type="body" idx="1"/>
          </p:nvPr>
        </p:nvSpPr>
        <p:spPr>
          <a:xfrm rot="5400000">
            <a:off x="1559718" y="-340518"/>
            <a:ext cx="5516564" cy="7416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01" name="Google Shape;401;p52"/>
          <p:cNvSpPr txBox="1">
            <a:spLocks noGrp="1"/>
          </p:cNvSpPr>
          <p:nvPr>
            <p:ph type="dt" idx="10"/>
          </p:nvPr>
        </p:nvSpPr>
        <p:spPr>
          <a:xfrm>
            <a:off x="8737600" y="6248403"/>
            <a:ext cx="2946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2" name="Google Shape;402;p52"/>
          <p:cNvSpPr txBox="1">
            <a:spLocks noGrp="1"/>
          </p:cNvSpPr>
          <p:nvPr>
            <p:ph type="ftr" idx="11"/>
          </p:nvPr>
        </p:nvSpPr>
        <p:spPr>
          <a:xfrm>
            <a:off x="609602" y="6248208"/>
            <a:ext cx="7431311"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3" name="Google Shape;403;p52"/>
          <p:cNvSpPr/>
          <p:nvPr/>
        </p:nvSpPr>
        <p:spPr>
          <a:xfrm>
            <a:off x="8128424" y="0"/>
            <a:ext cx="426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4" name="Google Shape;404;p52"/>
          <p:cNvSpPr/>
          <p:nvPr/>
        </p:nvSpPr>
        <p:spPr>
          <a:xfrm>
            <a:off x="8189384" y="609600"/>
            <a:ext cx="3048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5" name="Google Shape;405;p52"/>
          <p:cNvSpPr/>
          <p:nvPr/>
        </p:nvSpPr>
        <p:spPr>
          <a:xfrm>
            <a:off x="8189384" y="0"/>
            <a:ext cx="3048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06" name="Google Shape;406;p52"/>
          <p:cNvSpPr txBox="1">
            <a:spLocks noGrp="1"/>
          </p:cNvSpPr>
          <p:nvPr>
            <p:ph type="sldNum" idx="12"/>
          </p:nvPr>
        </p:nvSpPr>
        <p:spPr>
          <a:xfrm rot="5400000">
            <a:off x="8075084" y="103716"/>
            <a:ext cx="533400" cy="325968"/>
          </a:xfrm>
          <a:prstGeom prst="rect">
            <a:avLst/>
          </a:prstGeom>
          <a:noFill/>
          <a:ln>
            <a:noFill/>
          </a:ln>
        </p:spPr>
        <p:txBody>
          <a:bodyPr spcFirstLastPara="1" wrap="square" lIns="91425" tIns="45700" rIns="91425" bIns="45700" anchor="ctr" anchorCtr="0">
            <a:noAutofit/>
          </a:bodyPr>
          <a:lstStyle>
            <a:lvl1pPr marL="0" lvl="0" indent="0" algn="ctr">
              <a:spcBef>
                <a:spcPts val="0"/>
              </a:spcBef>
              <a:spcAft>
                <a:spcPts val="0"/>
              </a:spcAft>
              <a:buNone/>
              <a:defRPr/>
            </a:lvl1pPr>
            <a:lvl2pPr marL="0" lvl="1" indent="0" algn="ctr">
              <a:spcBef>
                <a:spcPts val="0"/>
              </a:spcBef>
              <a:spcAft>
                <a:spcPts val="0"/>
              </a:spcAft>
              <a:buNone/>
              <a:defRPr/>
            </a:lvl2pPr>
            <a:lvl3pPr marL="0" lvl="2" indent="0" algn="ctr">
              <a:spcBef>
                <a:spcPts val="0"/>
              </a:spcBef>
              <a:spcAft>
                <a:spcPts val="0"/>
              </a:spcAft>
              <a:buNone/>
              <a:defRPr/>
            </a:lvl3pPr>
            <a:lvl4pPr marL="0" lvl="3" indent="0" algn="ctr">
              <a:spcBef>
                <a:spcPts val="0"/>
              </a:spcBef>
              <a:spcAft>
                <a:spcPts val="0"/>
              </a:spcAft>
              <a:buNone/>
              <a:defRPr/>
            </a:lvl4pPr>
            <a:lvl5pPr marL="0" lvl="4" indent="0" algn="ctr">
              <a:spcBef>
                <a:spcPts val="0"/>
              </a:spcBef>
              <a:spcAft>
                <a:spcPts val="0"/>
              </a:spcAft>
              <a:buNone/>
              <a:defRPr/>
            </a:lvl5pPr>
            <a:lvl6pPr marL="0" lvl="5" indent="0" algn="ctr">
              <a:spcBef>
                <a:spcPts val="0"/>
              </a:spcBef>
              <a:spcAft>
                <a:spcPts val="0"/>
              </a:spcAft>
              <a:buNone/>
              <a:defRPr/>
            </a:lvl6pPr>
            <a:lvl7pPr marL="0" lvl="6" indent="0" algn="ctr">
              <a:spcBef>
                <a:spcPts val="0"/>
              </a:spcBef>
              <a:spcAft>
                <a:spcPts val="0"/>
              </a:spcAft>
              <a:buNone/>
              <a:defRPr/>
            </a:lvl7pPr>
            <a:lvl8pPr marL="0" lvl="7" indent="0" algn="ctr">
              <a:spcBef>
                <a:spcPts val="0"/>
              </a:spcBef>
              <a:spcAft>
                <a:spcPts val="0"/>
              </a:spcAft>
              <a:buNone/>
              <a:defRPr/>
            </a:lvl8pPr>
            <a:lvl9pPr marL="0" lvl="8" indent="0" algn="ctr">
              <a:spcBef>
                <a:spcPts val="0"/>
              </a:spcBef>
              <a:spcAft>
                <a:spcPts val="0"/>
              </a:spcAft>
              <a:buNon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407"/>
        <p:cNvGrpSpPr/>
        <p:nvPr/>
      </p:nvGrpSpPr>
      <p:grpSpPr>
        <a:xfrm>
          <a:off x="0" y="0"/>
          <a:ext cx="0" cy="0"/>
          <a:chOff x="0" y="0"/>
          <a:chExt cx="0" cy="0"/>
        </a:xfrm>
      </p:grpSpPr>
      <p:sp>
        <p:nvSpPr>
          <p:cNvPr id="408" name="Google Shape;408;p53"/>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409" name="Google Shape;409;p53"/>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10" name="Google Shape;410;p53"/>
          <p:cNvSpPr/>
          <p:nvPr/>
        </p:nvSpPr>
        <p:spPr>
          <a:xfrm>
            <a:off x="230718"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p:txBody>
      </p:sp>
      <p:sp>
        <p:nvSpPr>
          <p:cNvPr id="411" name="Google Shape;411;p53"/>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None/>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12" name="Google Shape;412;p53"/>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13" name="Google Shape;413;p53"/>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Twentieth Century"/>
              <a:buNone/>
              <a:defRPr sz="18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7"/>
        <p:cNvGrpSpPr/>
        <p:nvPr/>
      </p:nvGrpSpPr>
      <p:grpSpPr>
        <a:xfrm>
          <a:off x="0" y="0"/>
          <a:ext cx="0" cy="0"/>
          <a:chOff x="0" y="0"/>
          <a:chExt cx="0" cy="0"/>
        </a:xfrm>
      </p:grpSpPr>
      <p:sp>
        <p:nvSpPr>
          <p:cNvPr id="58" name="Google Shape;58;p6"/>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6"/>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62" name="Google Shape;62;p6"/>
          <p:cNvSpPr txBox="1">
            <a:spLocks noGrp="1"/>
          </p:cNvSpPr>
          <p:nvPr>
            <p:ph type="body" idx="1"/>
          </p:nvPr>
        </p:nvSpPr>
        <p:spPr>
          <a:xfrm>
            <a:off x="12192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3" name="Google Shape;63;p6"/>
          <p:cNvSpPr txBox="1">
            <a:spLocks noGrp="1"/>
          </p:cNvSpPr>
          <p:nvPr>
            <p:ph type="body" idx="2"/>
          </p:nvPr>
        </p:nvSpPr>
        <p:spPr>
          <a:xfrm>
            <a:off x="6578600" y="1447800"/>
            <a:ext cx="4998720" cy="45720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23"/>
        <p:cNvGrpSpPr/>
        <p:nvPr/>
      </p:nvGrpSpPr>
      <p:grpSpPr>
        <a:xfrm>
          <a:off x="0" y="0"/>
          <a:ext cx="0" cy="0"/>
          <a:chOff x="0" y="0"/>
          <a:chExt cx="0" cy="0"/>
        </a:xfrm>
      </p:grpSpPr>
      <p:sp>
        <p:nvSpPr>
          <p:cNvPr id="424" name="Google Shape;424;p55"/>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5" name="Google Shape;425;p55"/>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26" name="Google Shape;426;p5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7" name="Google Shape;427;p55"/>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8" name="Google Shape;428;p55"/>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429"/>
        <p:cNvGrpSpPr/>
        <p:nvPr/>
      </p:nvGrpSpPr>
      <p:grpSpPr>
        <a:xfrm>
          <a:off x="0" y="0"/>
          <a:ext cx="0" cy="0"/>
          <a:chOff x="0" y="0"/>
          <a:chExt cx="0" cy="0"/>
        </a:xfrm>
      </p:grpSpPr>
      <p:sp>
        <p:nvSpPr>
          <p:cNvPr id="430" name="Google Shape;430;p56"/>
          <p:cNvSpPr/>
          <p:nvPr/>
        </p:nvSpPr>
        <p:spPr>
          <a:xfrm>
            <a:off x="0" y="5970588"/>
            <a:ext cx="12192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31" name="Google Shape;431;p56"/>
          <p:cNvSpPr/>
          <p:nvPr/>
        </p:nvSpPr>
        <p:spPr>
          <a:xfrm>
            <a:off x="-12700" y="6053139"/>
            <a:ext cx="299931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32" name="Google Shape;432;p56"/>
          <p:cNvSpPr/>
          <p:nvPr/>
        </p:nvSpPr>
        <p:spPr>
          <a:xfrm>
            <a:off x="3145368" y="6043614"/>
            <a:ext cx="9046633"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33" name="Google Shape;433;p56"/>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56"/>
          <p:cNvSpPr txBox="1">
            <a:spLocks noGrp="1"/>
          </p:cNvSpPr>
          <p:nvPr>
            <p:ph type="subTitle" idx="1"/>
          </p:nvPr>
        </p:nvSpPr>
        <p:spPr>
          <a:xfrm>
            <a:off x="3149600" y="6050037"/>
            <a:ext cx="89408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435" name="Google Shape;435;p56"/>
          <p:cNvSpPr txBox="1">
            <a:spLocks noGrp="1"/>
          </p:cNvSpPr>
          <p:nvPr>
            <p:ph type="dt" idx="10"/>
          </p:nvPr>
        </p:nvSpPr>
        <p:spPr>
          <a:xfrm>
            <a:off x="101600" y="6069013"/>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6" name="Google Shape;436;p56"/>
          <p:cNvSpPr txBox="1">
            <a:spLocks noGrp="1"/>
          </p:cNvSpPr>
          <p:nvPr>
            <p:ph type="ftr" idx="11"/>
          </p:nvPr>
        </p:nvSpPr>
        <p:spPr>
          <a:xfrm>
            <a:off x="2781300"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7" name="Google Shape;437;p56"/>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1pPr>
            <a:lvl2pPr marL="0" marR="0" lvl="1"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2pPr>
            <a:lvl3pPr marL="0" marR="0" lvl="2"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3pPr>
            <a:lvl4pPr marL="0" marR="0" lvl="3"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4pPr>
            <a:lvl5pPr marL="0" marR="0" lvl="4"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5pPr>
            <a:lvl6pPr marL="0" marR="0" lvl="5"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6pPr>
            <a:lvl7pPr marL="0" marR="0" lvl="6"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7pPr>
            <a:lvl8pPr marL="0" marR="0" lvl="7"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8pPr>
            <a:lvl9pPr marL="0" marR="0" lvl="8"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438"/>
        <p:cNvGrpSpPr/>
        <p:nvPr/>
      </p:nvGrpSpPr>
      <p:grpSpPr>
        <a:xfrm>
          <a:off x="0" y="0"/>
          <a:ext cx="0" cy="0"/>
          <a:chOff x="0" y="0"/>
          <a:chExt cx="0" cy="0"/>
        </a:xfrm>
      </p:grpSpPr>
      <p:sp>
        <p:nvSpPr>
          <p:cNvPr id="439" name="Google Shape;439;p57"/>
          <p:cNvSpPr/>
          <p:nvPr/>
        </p:nvSpPr>
        <p:spPr>
          <a:xfrm>
            <a:off x="0" y="1524000"/>
            <a:ext cx="12192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40" name="Google Shape;440;p57"/>
          <p:cNvSpPr/>
          <p:nvPr/>
        </p:nvSpPr>
        <p:spPr>
          <a:xfrm>
            <a:off x="0" y="1600200"/>
            <a:ext cx="17272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41" name="Google Shape;441;p57"/>
          <p:cNvSpPr/>
          <p:nvPr/>
        </p:nvSpPr>
        <p:spPr>
          <a:xfrm>
            <a:off x="1828800" y="1600200"/>
            <a:ext cx="103632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42" name="Google Shape;442;p57"/>
          <p:cNvSpPr txBox="1">
            <a:spLocks noGrp="1"/>
          </p:cNvSpPr>
          <p:nvPr>
            <p:ph type="body" idx="1"/>
          </p:nvPr>
        </p:nvSpPr>
        <p:spPr>
          <a:xfrm>
            <a:off x="1828801" y="2743200"/>
            <a:ext cx="9497484"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43" name="Google Shape;443;p57"/>
          <p:cNvSpPr txBox="1">
            <a:spLocks noGrp="1"/>
          </p:cNvSpPr>
          <p:nvPr>
            <p:ph type="title"/>
          </p:nvPr>
        </p:nvSpPr>
        <p:spPr>
          <a:xfrm>
            <a:off x="1828800" y="1600200"/>
            <a:ext cx="1016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4" name="Google Shape;444;p57"/>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5" name="Google Shape;445;p57"/>
          <p:cNvSpPr txBox="1">
            <a:spLocks noGrp="1"/>
          </p:cNvSpPr>
          <p:nvPr>
            <p:ph type="sldNum" idx="12"/>
          </p:nvPr>
        </p:nvSpPr>
        <p:spPr>
          <a:xfrm>
            <a:off x="0" y="1752601"/>
            <a:ext cx="17272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446" name="Google Shape;446;p57"/>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7"/>
        <p:cNvGrpSpPr/>
        <p:nvPr/>
      </p:nvGrpSpPr>
      <p:grpSpPr>
        <a:xfrm>
          <a:off x="0" y="0"/>
          <a:ext cx="0" cy="0"/>
          <a:chOff x="0" y="0"/>
          <a:chExt cx="0" cy="0"/>
        </a:xfrm>
      </p:grpSpPr>
      <p:sp>
        <p:nvSpPr>
          <p:cNvPr id="448" name="Google Shape;448;p58"/>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9" name="Google Shape;449;p58"/>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0" name="Google Shape;450;p58"/>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1" name="Google Shape;451;p5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2" name="Google Shape;452;p58"/>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3" name="Google Shape;453;p58"/>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4"/>
        <p:cNvGrpSpPr/>
        <p:nvPr/>
      </p:nvGrpSpPr>
      <p:grpSpPr>
        <a:xfrm>
          <a:off x="0" y="0"/>
          <a:ext cx="0" cy="0"/>
          <a:chOff x="0" y="0"/>
          <a:chExt cx="0" cy="0"/>
        </a:xfrm>
      </p:grpSpPr>
      <p:sp>
        <p:nvSpPr>
          <p:cNvPr id="455" name="Google Shape;455;p59"/>
          <p:cNvSpPr txBox="1">
            <a:spLocks noGrp="1"/>
          </p:cNvSpPr>
          <p:nvPr>
            <p:ph type="title"/>
          </p:nvPr>
        </p:nvSpPr>
        <p:spPr>
          <a:xfrm>
            <a:off x="711200" y="273050"/>
            <a:ext cx="10871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6" name="Google Shape;456;p59"/>
          <p:cNvSpPr txBox="1">
            <a:spLocks noGrp="1"/>
          </p:cNvSpPr>
          <p:nvPr>
            <p:ph type="body" idx="1"/>
          </p:nvPr>
        </p:nvSpPr>
        <p:spPr>
          <a:xfrm>
            <a:off x="812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7" name="Google Shape;457;p59"/>
          <p:cNvSpPr txBox="1">
            <a:spLocks noGrp="1"/>
          </p:cNvSpPr>
          <p:nvPr>
            <p:ph type="body" idx="2"/>
          </p:nvPr>
        </p:nvSpPr>
        <p:spPr>
          <a:xfrm>
            <a:off x="6400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8" name="Google Shape;458;p59"/>
          <p:cNvSpPr txBox="1">
            <a:spLocks noGrp="1"/>
          </p:cNvSpPr>
          <p:nvPr>
            <p:ph type="body" idx="3"/>
          </p:nvPr>
        </p:nvSpPr>
        <p:spPr>
          <a:xfrm>
            <a:off x="812800" y="1752600"/>
            <a:ext cx="51816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59" name="Google Shape;459;p59"/>
          <p:cNvSpPr txBox="1">
            <a:spLocks noGrp="1"/>
          </p:cNvSpPr>
          <p:nvPr>
            <p:ph type="body" idx="4"/>
          </p:nvPr>
        </p:nvSpPr>
        <p:spPr>
          <a:xfrm>
            <a:off x="6400800" y="1752600"/>
            <a:ext cx="51816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60" name="Google Shape;460;p59"/>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59"/>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59"/>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3"/>
        <p:cNvGrpSpPr/>
        <p:nvPr/>
      </p:nvGrpSpPr>
      <p:grpSpPr>
        <a:xfrm>
          <a:off x="0" y="0"/>
          <a:ext cx="0" cy="0"/>
          <a:chOff x="0" y="0"/>
          <a:chExt cx="0" cy="0"/>
        </a:xfrm>
      </p:grpSpPr>
      <p:sp>
        <p:nvSpPr>
          <p:cNvPr id="464" name="Google Shape;464;p60"/>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5" name="Google Shape;465;p60"/>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6" name="Google Shape;466;p60"/>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7" name="Google Shape;467;p60"/>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468"/>
        <p:cNvGrpSpPr/>
        <p:nvPr/>
      </p:nvGrpSpPr>
      <p:grpSpPr>
        <a:xfrm>
          <a:off x="0" y="0"/>
          <a:ext cx="0" cy="0"/>
          <a:chOff x="0" y="0"/>
          <a:chExt cx="0" cy="0"/>
        </a:xfrm>
      </p:grpSpPr>
      <p:sp>
        <p:nvSpPr>
          <p:cNvPr id="469" name="Google Shape;469;p6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0" name="Google Shape;470;p61"/>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1" name="Google Shape;471;p61"/>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1pPr>
            <a:lvl2pPr marL="0" marR="0" lvl="1"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2pPr>
            <a:lvl3pPr marL="0" marR="0" lvl="2"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3pPr>
            <a:lvl4pPr marL="0" marR="0" lvl="3"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4pPr>
            <a:lvl5pPr marL="0" marR="0" lvl="4"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5pPr>
            <a:lvl6pPr marL="0" marR="0" lvl="5"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6pPr>
            <a:lvl7pPr marL="0" marR="0" lvl="6"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7pPr>
            <a:lvl8pPr marL="0" marR="0" lvl="7"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8pPr>
            <a:lvl9pPr marL="0" marR="0" lvl="8"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2"/>
        <p:cNvGrpSpPr/>
        <p:nvPr/>
      </p:nvGrpSpPr>
      <p:grpSpPr>
        <a:xfrm>
          <a:off x="0" y="0"/>
          <a:ext cx="0" cy="0"/>
          <a:chOff x="0" y="0"/>
          <a:chExt cx="0" cy="0"/>
        </a:xfrm>
      </p:grpSpPr>
      <p:sp>
        <p:nvSpPr>
          <p:cNvPr id="473" name="Google Shape;473;p62"/>
          <p:cNvSpPr txBox="1">
            <a:spLocks noGrp="1"/>
          </p:cNvSpPr>
          <p:nvPr>
            <p:ph type="title"/>
          </p:nvPr>
        </p:nvSpPr>
        <p:spPr>
          <a:xfrm>
            <a:off x="812800" y="273050"/>
            <a:ext cx="107696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62"/>
          <p:cNvSpPr txBox="1">
            <a:spLocks noGrp="1"/>
          </p:cNvSpPr>
          <p:nvPr>
            <p:ph type="body" idx="1"/>
          </p:nvPr>
        </p:nvSpPr>
        <p:spPr>
          <a:xfrm>
            <a:off x="812800" y="1752600"/>
            <a:ext cx="21336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5" name="Google Shape;475;p62"/>
          <p:cNvSpPr txBox="1">
            <a:spLocks noGrp="1"/>
          </p:cNvSpPr>
          <p:nvPr>
            <p:ph type="body" idx="2"/>
          </p:nvPr>
        </p:nvSpPr>
        <p:spPr>
          <a:xfrm>
            <a:off x="3149600" y="1752600"/>
            <a:ext cx="85344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76" name="Google Shape;476;p62"/>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7" name="Google Shape;477;p62"/>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8" name="Google Shape;478;p62"/>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a:blip r:embed="rId2">
            <a:alphaModFix/>
          </a:blip>
          <a:stretch>
            <a:fillRect/>
          </a:stretch>
        </a:blipFill>
        <a:effectLst/>
      </p:bgPr>
    </p:bg>
    <p:spTree>
      <p:nvGrpSpPr>
        <p:cNvPr id="1" name="Shape 479"/>
        <p:cNvGrpSpPr/>
        <p:nvPr/>
      </p:nvGrpSpPr>
      <p:grpSpPr>
        <a:xfrm>
          <a:off x="0" y="0"/>
          <a:ext cx="0" cy="0"/>
          <a:chOff x="0" y="0"/>
          <a:chExt cx="0" cy="0"/>
        </a:xfrm>
      </p:grpSpPr>
      <p:sp>
        <p:nvSpPr>
          <p:cNvPr id="480" name="Google Shape;480;p63"/>
          <p:cNvSpPr/>
          <p:nvPr/>
        </p:nvSpPr>
        <p:spPr>
          <a:xfrm>
            <a:off x="-12700" y="4572001"/>
            <a:ext cx="12192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81" name="Google Shape;481;p63"/>
          <p:cNvSpPr/>
          <p:nvPr/>
        </p:nvSpPr>
        <p:spPr>
          <a:xfrm>
            <a:off x="-12699" y="4664075"/>
            <a:ext cx="1951567"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82" name="Google Shape;482;p63"/>
          <p:cNvSpPr/>
          <p:nvPr/>
        </p:nvSpPr>
        <p:spPr>
          <a:xfrm>
            <a:off x="2059517" y="4654550"/>
            <a:ext cx="10132483"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83" name="Google Shape;483;p63"/>
          <p:cNvSpPr/>
          <p:nvPr/>
        </p:nvSpPr>
        <p:spPr>
          <a:xfrm>
            <a:off x="1930401" y="1"/>
            <a:ext cx="133351"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84" name="Google Shape;484;p63"/>
          <p:cNvSpPr txBox="1">
            <a:spLocks noGrp="1"/>
          </p:cNvSpPr>
          <p:nvPr>
            <p:ph type="body" idx="1"/>
          </p:nvPr>
        </p:nvSpPr>
        <p:spPr>
          <a:xfrm>
            <a:off x="2133600" y="5486400"/>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85" name="Google Shape;485;p63"/>
          <p:cNvSpPr txBox="1">
            <a:spLocks noGrp="1"/>
          </p:cNvSpPr>
          <p:nvPr>
            <p:ph type="title"/>
          </p:nvPr>
        </p:nvSpPr>
        <p:spPr>
          <a:xfrm>
            <a:off x="2133600" y="4648200"/>
            <a:ext cx="9753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6" name="Google Shape;486;p63"/>
          <p:cNvSpPr>
            <a:spLocks noGrp="1"/>
          </p:cNvSpPr>
          <p:nvPr>
            <p:ph type="pic" idx="2"/>
          </p:nvPr>
        </p:nvSpPr>
        <p:spPr>
          <a:xfrm>
            <a:off x="2080768" y="0"/>
            <a:ext cx="10111232" cy="4568952"/>
          </a:xfrm>
          <a:prstGeom prst="rect">
            <a:avLst/>
          </a:prstGeom>
          <a:solidFill>
            <a:srgbClr val="DCE5EE"/>
          </a:solid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92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87" name="Google Shape;487;p63"/>
          <p:cNvSpPr txBox="1">
            <a:spLocks noGrp="1"/>
          </p:cNvSpPr>
          <p:nvPr>
            <p:ph type="dt" idx="10"/>
          </p:nvPr>
        </p:nvSpPr>
        <p:spPr>
          <a:xfrm>
            <a:off x="83312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8" name="Google Shape;488;p63"/>
          <p:cNvSpPr txBox="1">
            <a:spLocks noGrp="1"/>
          </p:cNvSpPr>
          <p:nvPr>
            <p:ph type="sldNum" idx="12"/>
          </p:nvPr>
        </p:nvSpPr>
        <p:spPr>
          <a:xfrm>
            <a:off x="0" y="4667251"/>
            <a:ext cx="1930400" cy="6635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489" name="Google Shape;489;p63"/>
          <p:cNvSpPr txBox="1">
            <a:spLocks noGrp="1"/>
          </p:cNvSpPr>
          <p:nvPr>
            <p:ph type="ftr" idx="11"/>
          </p:nvPr>
        </p:nvSpPr>
        <p:spPr>
          <a:xfrm>
            <a:off x="2133600" y="6248401"/>
            <a:ext cx="6096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90"/>
        <p:cNvGrpSpPr/>
        <p:nvPr/>
      </p:nvGrpSpPr>
      <p:grpSpPr>
        <a:xfrm>
          <a:off x="0" y="0"/>
          <a:ext cx="0" cy="0"/>
          <a:chOff x="0" y="0"/>
          <a:chExt cx="0" cy="0"/>
        </a:xfrm>
      </p:grpSpPr>
      <p:sp>
        <p:nvSpPr>
          <p:cNvPr id="491" name="Google Shape;491;p64"/>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2" name="Google Shape;492;p64"/>
          <p:cNvSpPr txBox="1">
            <a:spLocks noGrp="1"/>
          </p:cNvSpPr>
          <p:nvPr>
            <p:ph type="body" idx="1"/>
          </p:nvPr>
        </p:nvSpPr>
        <p:spPr>
          <a:xfrm rot="5400000">
            <a:off x="3989651" y="-1572417"/>
            <a:ext cx="4525963" cy="108712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493" name="Google Shape;493;p6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4" name="Google Shape;494;p64"/>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5" name="Google Shape;495;p64"/>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7"/>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7"/>
          <p:cNvSpPr txBox="1">
            <a:spLocks noGrp="1"/>
          </p:cNvSpPr>
          <p:nvPr>
            <p:ph type="body" idx="1"/>
          </p:nvPr>
        </p:nvSpPr>
        <p:spPr>
          <a:xfrm>
            <a:off x="12192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7" name="Google Shape;67;p7"/>
          <p:cNvSpPr txBox="1">
            <a:spLocks noGrp="1"/>
          </p:cNvSpPr>
          <p:nvPr>
            <p:ph type="body" idx="2"/>
          </p:nvPr>
        </p:nvSpPr>
        <p:spPr>
          <a:xfrm>
            <a:off x="6604000" y="1447800"/>
            <a:ext cx="4978400" cy="762000"/>
          </a:xfrm>
          <a:prstGeom prst="rect">
            <a:avLst/>
          </a:prstGeom>
          <a:noFill/>
          <a:ln>
            <a:noFill/>
          </a:ln>
        </p:spPr>
        <p:txBody>
          <a:bodyPr spcFirstLastPara="1" wrap="square" lIns="91425" tIns="45700" rIns="91425" bIns="45700" anchor="b" anchorCtr="0">
            <a:noAutofit/>
          </a:bodyPr>
          <a:lstStyle>
            <a:lvl1pPr marL="457200" lvl="0" indent="-228600" algn="l">
              <a:spcBef>
                <a:spcPts val="580"/>
              </a:spcBef>
              <a:spcAft>
                <a:spcPts val="0"/>
              </a:spcAft>
              <a:buSzPts val="2040"/>
              <a:buNone/>
              <a:defRPr sz="2400" b="1">
                <a:solidFill>
                  <a:schemeClr val="accent1"/>
                </a:solidFill>
                <a:latin typeface="Libre Franklin"/>
                <a:ea typeface="Libre Franklin"/>
                <a:cs typeface="Libre Franklin"/>
                <a:sym typeface="Libre Franklin"/>
              </a:defRPr>
            </a:lvl1pPr>
            <a:lvl2pPr marL="914400" lvl="1" indent="-228600" algn="l">
              <a:spcBef>
                <a:spcPts val="370"/>
              </a:spcBef>
              <a:spcAft>
                <a:spcPts val="0"/>
              </a:spcAft>
              <a:buSzPts val="1700"/>
              <a:buNone/>
              <a:defRPr sz="2000" b="1"/>
            </a:lvl2pPr>
            <a:lvl3pPr marL="1371600" lvl="2" indent="-228600" algn="l">
              <a:spcBef>
                <a:spcPts val="370"/>
              </a:spcBef>
              <a:spcAft>
                <a:spcPts val="0"/>
              </a:spcAft>
              <a:buSzPts val="1530"/>
              <a:buNone/>
              <a:defRPr sz="1800" b="1"/>
            </a:lvl3pPr>
            <a:lvl4pPr marL="1828800" lvl="3" indent="-228600" algn="l">
              <a:spcBef>
                <a:spcPts val="370"/>
              </a:spcBef>
              <a:spcAft>
                <a:spcPts val="0"/>
              </a:spcAft>
              <a:buSzPts val="1280"/>
              <a:buNone/>
              <a:defRPr sz="1600" b="1"/>
            </a:lvl4pPr>
            <a:lvl5pPr marL="2286000" lvl="4" indent="-228600" algn="l">
              <a:spcBef>
                <a:spcPts val="370"/>
              </a:spcBef>
              <a:spcAft>
                <a:spcPts val="0"/>
              </a:spcAft>
              <a:buSzPts val="1600"/>
              <a:buFont typeface="Libre Baskerville"/>
              <a:buNone/>
              <a:defRPr sz="1600" b="1"/>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68" name="Google Shape;68;p7"/>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71" name="Google Shape;71;p7"/>
          <p:cNvSpPr txBox="1">
            <a:spLocks noGrp="1"/>
          </p:cNvSpPr>
          <p:nvPr>
            <p:ph type="body" idx="3"/>
          </p:nvPr>
        </p:nvSpPr>
        <p:spPr>
          <a:xfrm>
            <a:off x="12192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72" name="Google Shape;72;p7"/>
          <p:cNvSpPr txBox="1">
            <a:spLocks noGrp="1"/>
          </p:cNvSpPr>
          <p:nvPr>
            <p:ph type="body" idx="4"/>
          </p:nvPr>
        </p:nvSpPr>
        <p:spPr>
          <a:xfrm>
            <a:off x="6604000" y="2247900"/>
            <a:ext cx="4978400" cy="38862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496"/>
        <p:cNvGrpSpPr/>
        <p:nvPr/>
      </p:nvGrpSpPr>
      <p:grpSpPr>
        <a:xfrm>
          <a:off x="0" y="0"/>
          <a:ext cx="0" cy="0"/>
          <a:chOff x="0" y="0"/>
          <a:chExt cx="0" cy="0"/>
        </a:xfrm>
      </p:grpSpPr>
      <p:sp>
        <p:nvSpPr>
          <p:cNvPr id="497" name="Google Shape;497;p65"/>
          <p:cNvSpPr/>
          <p:nvPr/>
        </p:nvSpPr>
        <p:spPr>
          <a:xfrm>
            <a:off x="8128001" y="0"/>
            <a:ext cx="42756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98" name="Google Shape;498;p65"/>
          <p:cNvSpPr/>
          <p:nvPr/>
        </p:nvSpPr>
        <p:spPr>
          <a:xfrm>
            <a:off x="8189384" y="609600"/>
            <a:ext cx="3048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99" name="Google Shape;499;p65"/>
          <p:cNvSpPr/>
          <p:nvPr/>
        </p:nvSpPr>
        <p:spPr>
          <a:xfrm>
            <a:off x="8189384" y="0"/>
            <a:ext cx="3048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00" name="Google Shape;500;p65"/>
          <p:cNvSpPr txBox="1">
            <a:spLocks noGrp="1"/>
          </p:cNvSpPr>
          <p:nvPr>
            <p:ph type="title"/>
          </p:nvPr>
        </p:nvSpPr>
        <p:spPr>
          <a:xfrm rot="5400000">
            <a:off x="7350919" y="1996282"/>
            <a:ext cx="5516563"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1" name="Google Shape;501;p65"/>
          <p:cNvSpPr txBox="1">
            <a:spLocks noGrp="1"/>
          </p:cNvSpPr>
          <p:nvPr>
            <p:ph type="body" idx="1"/>
          </p:nvPr>
        </p:nvSpPr>
        <p:spPr>
          <a:xfrm rot="5400000">
            <a:off x="1559718" y="-340518"/>
            <a:ext cx="5516564" cy="7416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02" name="Google Shape;502;p65"/>
          <p:cNvSpPr txBox="1">
            <a:spLocks noGrp="1"/>
          </p:cNvSpPr>
          <p:nvPr>
            <p:ph type="dt" idx="10"/>
          </p:nvPr>
        </p:nvSpPr>
        <p:spPr>
          <a:xfrm>
            <a:off x="8737600" y="6248401"/>
            <a:ext cx="2946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3" name="Google Shape;503;p65"/>
          <p:cNvSpPr txBox="1">
            <a:spLocks noGrp="1"/>
          </p:cNvSpPr>
          <p:nvPr>
            <p:ph type="ftr" idx="11"/>
          </p:nvPr>
        </p:nvSpPr>
        <p:spPr>
          <a:xfrm>
            <a:off x="609601" y="6248401"/>
            <a:ext cx="74316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4" name="Google Shape;504;p65"/>
          <p:cNvSpPr txBox="1">
            <a:spLocks noGrp="1"/>
          </p:cNvSpPr>
          <p:nvPr>
            <p:ph type="sldNum" idx="12"/>
          </p:nvPr>
        </p:nvSpPr>
        <p:spPr>
          <a:xfrm rot="5400000">
            <a:off x="8075084" y="103717"/>
            <a:ext cx="533400" cy="32596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505"/>
        <p:cNvGrpSpPr/>
        <p:nvPr/>
      </p:nvGrpSpPr>
      <p:grpSpPr>
        <a:xfrm>
          <a:off x="0" y="0"/>
          <a:ext cx="0" cy="0"/>
          <a:chOff x="0" y="0"/>
          <a:chExt cx="0" cy="0"/>
        </a:xfrm>
      </p:grpSpPr>
      <p:sp>
        <p:nvSpPr>
          <p:cNvPr id="506" name="Google Shape;506;p66"/>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07" name="Google Shape;507;p66"/>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8" name="Google Shape;508;p66"/>
          <p:cNvSpPr/>
          <p:nvPr/>
        </p:nvSpPr>
        <p:spPr>
          <a:xfrm>
            <a:off x="230718"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09" name="Google Shape;509;p66"/>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None/>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10" name="Google Shape;510;p66"/>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11" name="Google Shape;511;p66"/>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Twentieth Century"/>
              <a:buNone/>
              <a:defRPr sz="18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21"/>
        <p:cNvGrpSpPr/>
        <p:nvPr/>
      </p:nvGrpSpPr>
      <p:grpSpPr>
        <a:xfrm>
          <a:off x="0" y="0"/>
          <a:ext cx="0" cy="0"/>
          <a:chOff x="0" y="0"/>
          <a:chExt cx="0" cy="0"/>
        </a:xfrm>
      </p:grpSpPr>
      <p:sp>
        <p:nvSpPr>
          <p:cNvPr id="522" name="Google Shape;522;p68"/>
          <p:cNvSpPr txBox="1">
            <a:spLocks noGrp="1"/>
          </p:cNvSpPr>
          <p:nvPr>
            <p:ph type="title"/>
          </p:nvPr>
        </p:nvSpPr>
        <p:spPr>
          <a:xfrm>
            <a:off x="816864"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3" name="Google Shape;523;p68"/>
          <p:cNvSpPr txBox="1">
            <a:spLocks noGrp="1"/>
          </p:cNvSpPr>
          <p:nvPr>
            <p:ph type="body" idx="1"/>
          </p:nvPr>
        </p:nvSpPr>
        <p:spPr>
          <a:xfrm>
            <a:off x="816864" y="1600200"/>
            <a:ext cx="10871200" cy="4495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24" name="Google Shape;524;p6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5" name="Google Shape;525;p68"/>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6" name="Google Shape;526;p68"/>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dk2"/>
        </a:solidFill>
        <a:effectLst/>
      </p:bgPr>
    </p:bg>
    <p:spTree>
      <p:nvGrpSpPr>
        <p:cNvPr id="1" name="Shape 527"/>
        <p:cNvGrpSpPr/>
        <p:nvPr/>
      </p:nvGrpSpPr>
      <p:grpSpPr>
        <a:xfrm>
          <a:off x="0" y="0"/>
          <a:ext cx="0" cy="0"/>
          <a:chOff x="0" y="0"/>
          <a:chExt cx="0" cy="0"/>
        </a:xfrm>
      </p:grpSpPr>
      <p:sp>
        <p:nvSpPr>
          <p:cNvPr id="528" name="Google Shape;528;p69"/>
          <p:cNvSpPr/>
          <p:nvPr/>
        </p:nvSpPr>
        <p:spPr>
          <a:xfrm>
            <a:off x="0" y="5970588"/>
            <a:ext cx="12192000" cy="887412"/>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29" name="Google Shape;529;p69"/>
          <p:cNvSpPr/>
          <p:nvPr/>
        </p:nvSpPr>
        <p:spPr>
          <a:xfrm>
            <a:off x="-12700" y="6053139"/>
            <a:ext cx="2999317" cy="712787"/>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30" name="Google Shape;530;p69"/>
          <p:cNvSpPr/>
          <p:nvPr/>
        </p:nvSpPr>
        <p:spPr>
          <a:xfrm>
            <a:off x="3145368" y="6043614"/>
            <a:ext cx="9046633" cy="714375"/>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31" name="Google Shape;531;p69"/>
          <p:cNvSpPr txBox="1">
            <a:spLocks noGrp="1"/>
          </p:cNvSpPr>
          <p:nvPr>
            <p:ph type="ctrTitle"/>
          </p:nvPr>
        </p:nvSpPr>
        <p:spPr>
          <a:xfrm>
            <a:off x="3149600" y="4038600"/>
            <a:ext cx="8636000" cy="18288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2" name="Google Shape;532;p69"/>
          <p:cNvSpPr txBox="1">
            <a:spLocks noGrp="1"/>
          </p:cNvSpPr>
          <p:nvPr>
            <p:ph type="subTitle" idx="1"/>
          </p:nvPr>
        </p:nvSpPr>
        <p:spPr>
          <a:xfrm>
            <a:off x="3149600" y="6050037"/>
            <a:ext cx="8940800" cy="685800"/>
          </a:xfrm>
          <a:prstGeom prst="rect">
            <a:avLst/>
          </a:prstGeom>
          <a:noFill/>
          <a:ln>
            <a:noFill/>
          </a:ln>
        </p:spPr>
        <p:txBody>
          <a:bodyPr spcFirstLastPara="1" wrap="square" lIns="91425" tIns="45700" rIns="91425" bIns="45700" anchor="ctr" anchorCtr="0">
            <a:no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533" name="Google Shape;533;p69"/>
          <p:cNvSpPr txBox="1">
            <a:spLocks noGrp="1"/>
          </p:cNvSpPr>
          <p:nvPr>
            <p:ph type="dt" idx="10"/>
          </p:nvPr>
        </p:nvSpPr>
        <p:spPr>
          <a:xfrm>
            <a:off x="101600" y="6069013"/>
            <a:ext cx="2743200" cy="685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4" name="Google Shape;534;p69"/>
          <p:cNvSpPr txBox="1">
            <a:spLocks noGrp="1"/>
          </p:cNvSpPr>
          <p:nvPr>
            <p:ph type="ftr" idx="11"/>
          </p:nvPr>
        </p:nvSpPr>
        <p:spPr>
          <a:xfrm>
            <a:off x="2781300" y="236539"/>
            <a:ext cx="782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5" name="Google Shape;535;p69"/>
          <p:cNvSpPr txBox="1">
            <a:spLocks noGrp="1"/>
          </p:cNvSpPr>
          <p:nvPr>
            <p:ph type="sldNum" idx="12"/>
          </p:nvPr>
        </p:nvSpPr>
        <p:spPr>
          <a:xfrm>
            <a:off x="10668000" y="228600"/>
            <a:ext cx="11176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1pPr>
            <a:lvl2pPr marL="0" marR="0" lvl="1"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2pPr>
            <a:lvl3pPr marL="0" marR="0" lvl="2"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3pPr>
            <a:lvl4pPr marL="0" marR="0" lvl="3"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4pPr>
            <a:lvl5pPr marL="0" marR="0" lvl="4"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5pPr>
            <a:lvl6pPr marL="0" marR="0" lvl="5"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6pPr>
            <a:lvl7pPr marL="0" marR="0" lvl="6"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7pPr>
            <a:lvl8pPr marL="0" marR="0" lvl="7"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8pPr>
            <a:lvl9pPr marL="0" marR="0" lvl="8" indent="0" algn="ctr">
              <a:lnSpc>
                <a:spcPct val="100000"/>
              </a:lnSpc>
              <a:spcBef>
                <a:spcPts val="0"/>
              </a:spcBef>
              <a:spcAft>
                <a:spcPts val="0"/>
              </a:spcAft>
              <a:buClr>
                <a:srgbClr val="EBDDC3"/>
              </a:buClr>
              <a:buSzPts val="1400"/>
              <a:buFont typeface="Calibri"/>
              <a:buNone/>
              <a:defRPr sz="1400" b="1" i="0" u="none" strike="noStrike" cap="none">
                <a:solidFill>
                  <a:srgbClr val="EBDDC3"/>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blipFill>
          <a:blip r:embed="rId2">
            <a:alphaModFix/>
          </a:blip>
          <a:stretch>
            <a:fillRect/>
          </a:stretch>
        </a:blipFill>
        <a:effectLst/>
      </p:bgPr>
    </p:bg>
    <p:spTree>
      <p:nvGrpSpPr>
        <p:cNvPr id="1" name="Shape 536"/>
        <p:cNvGrpSpPr/>
        <p:nvPr/>
      </p:nvGrpSpPr>
      <p:grpSpPr>
        <a:xfrm>
          <a:off x="0" y="0"/>
          <a:ext cx="0" cy="0"/>
          <a:chOff x="0" y="0"/>
          <a:chExt cx="0" cy="0"/>
        </a:xfrm>
      </p:grpSpPr>
      <p:sp>
        <p:nvSpPr>
          <p:cNvPr id="537" name="Google Shape;537;p70"/>
          <p:cNvSpPr/>
          <p:nvPr/>
        </p:nvSpPr>
        <p:spPr>
          <a:xfrm>
            <a:off x="0" y="1524000"/>
            <a:ext cx="12192000" cy="1143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38" name="Google Shape;538;p70"/>
          <p:cNvSpPr/>
          <p:nvPr/>
        </p:nvSpPr>
        <p:spPr>
          <a:xfrm>
            <a:off x="0" y="1600200"/>
            <a:ext cx="1727200" cy="990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39" name="Google Shape;539;p70"/>
          <p:cNvSpPr/>
          <p:nvPr/>
        </p:nvSpPr>
        <p:spPr>
          <a:xfrm>
            <a:off x="1828800" y="1600200"/>
            <a:ext cx="10363200" cy="990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40" name="Google Shape;540;p70"/>
          <p:cNvSpPr txBox="1">
            <a:spLocks noGrp="1"/>
          </p:cNvSpPr>
          <p:nvPr>
            <p:ph type="body" idx="1"/>
          </p:nvPr>
        </p:nvSpPr>
        <p:spPr>
          <a:xfrm>
            <a:off x="1828801" y="2743200"/>
            <a:ext cx="9497484" cy="1673225"/>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680"/>
              <a:buNone/>
              <a:defRPr sz="2800">
                <a:solidFill>
                  <a:schemeClr val="dk2"/>
                </a:solidFill>
              </a:defRPr>
            </a:lvl1pPr>
            <a:lvl2pPr marL="914400" lvl="1" indent="-228600" algn="l">
              <a:spcBef>
                <a:spcPts val="550"/>
              </a:spcBef>
              <a:spcAft>
                <a:spcPts val="0"/>
              </a:spcAft>
              <a:buSzPts val="1260"/>
              <a:buNone/>
              <a:defRPr sz="1800">
                <a:solidFill>
                  <a:srgbClr val="888888"/>
                </a:solidFill>
              </a:defRPr>
            </a:lvl2pPr>
            <a:lvl3pPr marL="1371600" lvl="2" indent="-228600" algn="l">
              <a:spcBef>
                <a:spcPts val="500"/>
              </a:spcBef>
              <a:spcAft>
                <a:spcPts val="0"/>
              </a:spcAft>
              <a:buSzPts val="1200"/>
              <a:buNone/>
              <a:defRPr sz="1600">
                <a:solidFill>
                  <a:srgbClr val="888888"/>
                </a:solidFill>
              </a:defRPr>
            </a:lvl3pPr>
            <a:lvl4pPr marL="1828800" lvl="3" indent="-228600" algn="l">
              <a:spcBef>
                <a:spcPts val="400"/>
              </a:spcBef>
              <a:spcAft>
                <a:spcPts val="0"/>
              </a:spcAft>
              <a:buSzPts val="1050"/>
              <a:buNone/>
              <a:defRPr sz="1400">
                <a:solidFill>
                  <a:srgbClr val="888888"/>
                </a:solidFill>
              </a:defRPr>
            </a:lvl4pPr>
            <a:lvl5pPr marL="2286000" lvl="4" indent="-228600" algn="l">
              <a:spcBef>
                <a:spcPts val="400"/>
              </a:spcBef>
              <a:spcAft>
                <a:spcPts val="0"/>
              </a:spcAft>
              <a:buSzPts val="910"/>
              <a:buNone/>
              <a:defRPr sz="1400">
                <a:solidFill>
                  <a:srgbClr val="888888"/>
                </a:solidFill>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1" name="Google Shape;541;p70"/>
          <p:cNvSpPr txBox="1">
            <a:spLocks noGrp="1"/>
          </p:cNvSpPr>
          <p:nvPr>
            <p:ph type="title"/>
          </p:nvPr>
        </p:nvSpPr>
        <p:spPr>
          <a:xfrm>
            <a:off x="1828800" y="1600200"/>
            <a:ext cx="101600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4400"/>
              <a:buFont typeface="Twentieth Century"/>
              <a:buNone/>
              <a:defRPr sz="4400" b="0" cap="none">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2" name="Google Shape;542;p70"/>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3" name="Google Shape;543;p70"/>
          <p:cNvSpPr txBox="1">
            <a:spLocks noGrp="1"/>
          </p:cNvSpPr>
          <p:nvPr>
            <p:ph type="sldNum" idx="12"/>
          </p:nvPr>
        </p:nvSpPr>
        <p:spPr>
          <a:xfrm>
            <a:off x="0" y="1752601"/>
            <a:ext cx="1727200" cy="7016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400"/>
              <a:buFont typeface="Calibri"/>
              <a:buNone/>
              <a:defRPr sz="2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544" name="Google Shape;544;p70"/>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5"/>
        <p:cNvGrpSpPr/>
        <p:nvPr/>
      </p:nvGrpSpPr>
      <p:grpSpPr>
        <a:xfrm>
          <a:off x="0" y="0"/>
          <a:ext cx="0" cy="0"/>
          <a:chOff x="0" y="0"/>
          <a:chExt cx="0" cy="0"/>
        </a:xfrm>
      </p:grpSpPr>
      <p:sp>
        <p:nvSpPr>
          <p:cNvPr id="546" name="Google Shape;546;p71"/>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7" name="Google Shape;547;p71"/>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8" name="Google Shape;548;p71"/>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49" name="Google Shape;549;p7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0" name="Google Shape;550;p71"/>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1" name="Google Shape;551;p71"/>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2"/>
        <p:cNvGrpSpPr/>
        <p:nvPr/>
      </p:nvGrpSpPr>
      <p:grpSpPr>
        <a:xfrm>
          <a:off x="0" y="0"/>
          <a:ext cx="0" cy="0"/>
          <a:chOff x="0" y="0"/>
          <a:chExt cx="0" cy="0"/>
        </a:xfrm>
      </p:grpSpPr>
      <p:sp>
        <p:nvSpPr>
          <p:cNvPr id="553" name="Google Shape;553;p72"/>
          <p:cNvSpPr txBox="1">
            <a:spLocks noGrp="1"/>
          </p:cNvSpPr>
          <p:nvPr>
            <p:ph type="title"/>
          </p:nvPr>
        </p:nvSpPr>
        <p:spPr>
          <a:xfrm>
            <a:off x="711200" y="273050"/>
            <a:ext cx="108712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4" name="Google Shape;554;p72"/>
          <p:cNvSpPr txBox="1">
            <a:spLocks noGrp="1"/>
          </p:cNvSpPr>
          <p:nvPr>
            <p:ph type="body" idx="1"/>
          </p:nvPr>
        </p:nvSpPr>
        <p:spPr>
          <a:xfrm>
            <a:off x="812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5" name="Google Shape;555;p72"/>
          <p:cNvSpPr txBox="1">
            <a:spLocks noGrp="1"/>
          </p:cNvSpPr>
          <p:nvPr>
            <p:ph type="body" idx="2"/>
          </p:nvPr>
        </p:nvSpPr>
        <p:spPr>
          <a:xfrm>
            <a:off x="6400800" y="2438400"/>
            <a:ext cx="5181600" cy="35814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6" name="Google Shape;556;p72"/>
          <p:cNvSpPr txBox="1">
            <a:spLocks noGrp="1"/>
          </p:cNvSpPr>
          <p:nvPr>
            <p:ph type="body" idx="3"/>
          </p:nvPr>
        </p:nvSpPr>
        <p:spPr>
          <a:xfrm>
            <a:off x="812800" y="1752600"/>
            <a:ext cx="5181600" cy="640080"/>
          </a:xfrm>
          <a:prstGeom prst="rect">
            <a:avLst/>
          </a:prstGeom>
          <a:solidFill>
            <a:schemeClr val="accent2"/>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7" name="Google Shape;557;p72"/>
          <p:cNvSpPr txBox="1">
            <a:spLocks noGrp="1"/>
          </p:cNvSpPr>
          <p:nvPr>
            <p:ph type="body" idx="4"/>
          </p:nvPr>
        </p:nvSpPr>
        <p:spPr>
          <a:xfrm>
            <a:off x="6400800" y="1752600"/>
            <a:ext cx="5181600" cy="640080"/>
          </a:xfrm>
          <a:prstGeom prst="rect">
            <a:avLst/>
          </a:prstGeom>
          <a:solidFill>
            <a:schemeClr val="accent4"/>
          </a:solidFill>
          <a:ln>
            <a:noFill/>
          </a:ln>
        </p:spPr>
        <p:txBody>
          <a:bodyPr spcFirstLastPara="1" wrap="square" lIns="91425" tIns="45700" rIns="91425" bIns="45700" anchor="ctr" anchorCtr="0">
            <a:noAutofit/>
          </a:bodyPr>
          <a:lstStyle>
            <a:lvl1pPr marL="457200" lvl="0" indent="-228600" algn="l">
              <a:spcBef>
                <a:spcPts val="700"/>
              </a:spcBef>
              <a:spcAft>
                <a:spcPts val="0"/>
              </a:spcAft>
              <a:buSzPts val="1200"/>
              <a:buFont typeface="Twentieth Century"/>
              <a:buNone/>
              <a:defRPr sz="2000" b="1">
                <a:solidFill>
                  <a:srgbClr val="FFFFFF"/>
                </a:solidFill>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58" name="Google Shape;558;p72"/>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9" name="Google Shape;559;p72"/>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0" name="Google Shape;560;p72"/>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1"/>
        <p:cNvGrpSpPr/>
        <p:nvPr/>
      </p:nvGrpSpPr>
      <p:grpSpPr>
        <a:xfrm>
          <a:off x="0" y="0"/>
          <a:ext cx="0" cy="0"/>
          <a:chOff x="0" y="0"/>
          <a:chExt cx="0" cy="0"/>
        </a:xfrm>
      </p:grpSpPr>
      <p:sp>
        <p:nvSpPr>
          <p:cNvPr id="562" name="Google Shape;562;p73"/>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3" name="Google Shape;563;p73"/>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4" name="Google Shape;564;p73"/>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5" name="Google Shape;565;p73"/>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66"/>
        <p:cNvGrpSpPr/>
        <p:nvPr/>
      </p:nvGrpSpPr>
      <p:grpSpPr>
        <a:xfrm>
          <a:off x="0" y="0"/>
          <a:ext cx="0" cy="0"/>
          <a:chOff x="0" y="0"/>
          <a:chExt cx="0" cy="0"/>
        </a:xfrm>
      </p:grpSpPr>
      <p:sp>
        <p:nvSpPr>
          <p:cNvPr id="567" name="Google Shape;567;p7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8" name="Google Shape;568;p74"/>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9" name="Google Shape;569;p74"/>
          <p:cNvSpPr txBox="1">
            <a:spLocks noGrp="1"/>
          </p:cNvSpPr>
          <p:nvPr>
            <p:ph type="sldNum" idx="12"/>
          </p:nvPr>
        </p:nvSpPr>
        <p:spPr>
          <a:xfrm>
            <a:off x="0" y="6248400"/>
            <a:ext cx="711200" cy="3810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1pPr>
            <a:lvl2pPr marL="0" marR="0" lvl="1"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2pPr>
            <a:lvl3pPr marL="0" marR="0" lvl="2"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3pPr>
            <a:lvl4pPr marL="0" marR="0" lvl="3"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4pPr>
            <a:lvl5pPr marL="0" marR="0" lvl="4"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5pPr>
            <a:lvl6pPr marL="0" marR="0" lvl="5"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6pPr>
            <a:lvl7pPr marL="0" marR="0" lvl="6"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7pPr>
            <a:lvl8pPr marL="0" marR="0" lvl="7"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8pPr>
            <a:lvl9pPr marL="0" marR="0" lvl="8" indent="0" algn="ctr">
              <a:lnSpc>
                <a:spcPct val="100000"/>
              </a:lnSpc>
              <a:spcBef>
                <a:spcPts val="0"/>
              </a:spcBef>
              <a:spcAft>
                <a:spcPts val="0"/>
              </a:spcAft>
              <a:buClr>
                <a:srgbClr val="775F55"/>
              </a:buClr>
              <a:buSzPts val="1400"/>
              <a:buFont typeface="Calibri"/>
              <a:buNone/>
              <a:defRPr sz="1400" b="1" i="0" u="none" strike="noStrike" cap="none">
                <a:solidFill>
                  <a:srgbClr val="775F55"/>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0"/>
        <p:cNvGrpSpPr/>
        <p:nvPr/>
      </p:nvGrpSpPr>
      <p:grpSpPr>
        <a:xfrm>
          <a:off x="0" y="0"/>
          <a:ext cx="0" cy="0"/>
          <a:chOff x="0" y="0"/>
          <a:chExt cx="0" cy="0"/>
        </a:xfrm>
      </p:grpSpPr>
      <p:sp>
        <p:nvSpPr>
          <p:cNvPr id="571" name="Google Shape;571;p75"/>
          <p:cNvSpPr txBox="1">
            <a:spLocks noGrp="1"/>
          </p:cNvSpPr>
          <p:nvPr>
            <p:ph type="title"/>
          </p:nvPr>
        </p:nvSpPr>
        <p:spPr>
          <a:xfrm>
            <a:off x="812800" y="273050"/>
            <a:ext cx="10769600" cy="8699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2"/>
              </a:buClr>
              <a:buSzPts val="4400"/>
              <a:buFont typeface="Twentieth Century"/>
              <a:buNone/>
              <a:defRPr sz="4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2" name="Google Shape;572;p75"/>
          <p:cNvSpPr txBox="1">
            <a:spLocks noGrp="1"/>
          </p:cNvSpPr>
          <p:nvPr>
            <p:ph type="body" idx="1"/>
          </p:nvPr>
        </p:nvSpPr>
        <p:spPr>
          <a:xfrm>
            <a:off x="812800" y="1752600"/>
            <a:ext cx="2133600" cy="4343400"/>
          </a:xfrm>
          <a:prstGeom prst="rect">
            <a:avLst/>
          </a:prstGeom>
          <a:solidFill>
            <a:schemeClr val="accent2"/>
          </a:solidFill>
          <a:ln w="50800" cap="sq" cmpd="dbl">
            <a:solidFill>
              <a:schemeClr val="accent2"/>
            </a:solidFill>
            <a:prstDash val="solid"/>
            <a:miter lim="800000"/>
            <a:headEnd type="none" w="sm" len="sm"/>
            <a:tailEnd type="none" w="sm" len="sm"/>
          </a:ln>
        </p:spPr>
        <p:txBody>
          <a:bodyPr spcFirstLastPara="1" wrap="square" lIns="137150" tIns="182875" rIns="137150" bIns="91425" anchor="t" anchorCtr="0">
            <a:noAutofit/>
          </a:bodyPr>
          <a:lstStyle>
            <a:lvl1pPr marL="457200" lvl="0" indent="-2286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marL="914400" lvl="1" indent="-2286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marL="1371600" lvl="2" indent="-228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marL="1828800" lvl="3" indent="-2286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marL="2286000" lvl="4" indent="-2286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73" name="Google Shape;573;p75"/>
          <p:cNvSpPr txBox="1">
            <a:spLocks noGrp="1"/>
          </p:cNvSpPr>
          <p:nvPr>
            <p:ph type="body" idx="2"/>
          </p:nvPr>
        </p:nvSpPr>
        <p:spPr>
          <a:xfrm>
            <a:off x="3149600" y="1752600"/>
            <a:ext cx="8534400" cy="44196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74" name="Google Shape;574;p7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5" name="Google Shape;575;p75"/>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6" name="Google Shape;576;p75"/>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8"/>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blipFill>
          <a:blip r:embed="rId2">
            <a:alphaModFix/>
          </a:blip>
          <a:stretch>
            <a:fillRect/>
          </a:stretch>
        </a:blipFill>
        <a:effectLst/>
      </p:bgPr>
    </p:bg>
    <p:spTree>
      <p:nvGrpSpPr>
        <p:cNvPr id="1" name="Shape 577"/>
        <p:cNvGrpSpPr/>
        <p:nvPr/>
      </p:nvGrpSpPr>
      <p:grpSpPr>
        <a:xfrm>
          <a:off x="0" y="0"/>
          <a:ext cx="0" cy="0"/>
          <a:chOff x="0" y="0"/>
          <a:chExt cx="0" cy="0"/>
        </a:xfrm>
      </p:grpSpPr>
      <p:sp>
        <p:nvSpPr>
          <p:cNvPr id="578" name="Google Shape;578;p76"/>
          <p:cNvSpPr/>
          <p:nvPr/>
        </p:nvSpPr>
        <p:spPr>
          <a:xfrm>
            <a:off x="-12700" y="4572001"/>
            <a:ext cx="12192000" cy="887413"/>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79" name="Google Shape;579;p76"/>
          <p:cNvSpPr/>
          <p:nvPr/>
        </p:nvSpPr>
        <p:spPr>
          <a:xfrm>
            <a:off x="-12699" y="4664075"/>
            <a:ext cx="1951567" cy="7127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80" name="Google Shape;580;p76"/>
          <p:cNvSpPr/>
          <p:nvPr/>
        </p:nvSpPr>
        <p:spPr>
          <a:xfrm>
            <a:off x="2059517" y="4654550"/>
            <a:ext cx="10132483" cy="7127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81" name="Google Shape;581;p76"/>
          <p:cNvSpPr/>
          <p:nvPr/>
        </p:nvSpPr>
        <p:spPr>
          <a:xfrm>
            <a:off x="1930401" y="1"/>
            <a:ext cx="133351" cy="6867525"/>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82" name="Google Shape;582;p76"/>
          <p:cNvSpPr txBox="1">
            <a:spLocks noGrp="1"/>
          </p:cNvSpPr>
          <p:nvPr>
            <p:ph type="body" idx="1"/>
          </p:nvPr>
        </p:nvSpPr>
        <p:spPr>
          <a:xfrm>
            <a:off x="2133600" y="5486400"/>
            <a:ext cx="9753600" cy="6858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020"/>
              <a:buFont typeface="Twentieth Century"/>
              <a:buNone/>
              <a:defRPr sz="1700"/>
            </a:lvl1pPr>
            <a:lvl2pPr marL="914400" lvl="1" indent="-228600" algn="l">
              <a:spcBef>
                <a:spcPts val="550"/>
              </a:spcBef>
              <a:spcAft>
                <a:spcPts val="0"/>
              </a:spcAft>
              <a:buSzPts val="840"/>
              <a:buFont typeface="Twentieth Century"/>
              <a:buNone/>
              <a:defRPr sz="1200"/>
            </a:lvl2pPr>
            <a:lvl3pPr marL="1371600" lvl="2" indent="-228600" algn="l">
              <a:spcBef>
                <a:spcPts val="500"/>
              </a:spcBef>
              <a:spcAft>
                <a:spcPts val="0"/>
              </a:spcAft>
              <a:buSzPts val="750"/>
              <a:buFont typeface="Twentieth Century"/>
              <a:buNone/>
              <a:defRPr sz="1000"/>
            </a:lvl3pPr>
            <a:lvl4pPr marL="1828800" lvl="3" indent="-228600" algn="l">
              <a:spcBef>
                <a:spcPts val="400"/>
              </a:spcBef>
              <a:spcAft>
                <a:spcPts val="0"/>
              </a:spcAft>
              <a:buSzPts val="675"/>
              <a:buFont typeface="Twentieth Century"/>
              <a:buNone/>
              <a:defRPr sz="900"/>
            </a:lvl4pPr>
            <a:lvl5pPr marL="2286000" lvl="4" indent="-228600" algn="l">
              <a:spcBef>
                <a:spcPts val="400"/>
              </a:spcBef>
              <a:spcAft>
                <a:spcPts val="0"/>
              </a:spcAft>
              <a:buSzPts val="585"/>
              <a:buFont typeface="Twentieth Century"/>
              <a:buNone/>
              <a:defRPr sz="900"/>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83" name="Google Shape;583;p76"/>
          <p:cNvSpPr txBox="1">
            <a:spLocks noGrp="1"/>
          </p:cNvSpPr>
          <p:nvPr>
            <p:ph type="title"/>
          </p:nvPr>
        </p:nvSpPr>
        <p:spPr>
          <a:xfrm>
            <a:off x="2133600" y="4648200"/>
            <a:ext cx="9753600" cy="685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FFFF"/>
              </a:buClr>
              <a:buSzPts val="2800"/>
              <a:buFont typeface="Twentieth Century"/>
              <a:buNone/>
              <a:defRPr sz="2800" b="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4" name="Google Shape;584;p76"/>
          <p:cNvSpPr>
            <a:spLocks noGrp="1"/>
          </p:cNvSpPr>
          <p:nvPr>
            <p:ph type="pic" idx="2"/>
          </p:nvPr>
        </p:nvSpPr>
        <p:spPr>
          <a:xfrm>
            <a:off x="2080768" y="0"/>
            <a:ext cx="10111232" cy="4568952"/>
          </a:xfrm>
          <a:prstGeom prst="rect">
            <a:avLst/>
          </a:prstGeom>
          <a:solidFill>
            <a:srgbClr val="DCE5EE"/>
          </a:solid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920"/>
              <a:buFont typeface="Noto Sans Symbols"/>
              <a:buNone/>
              <a:defRPr sz="32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85" name="Google Shape;585;p76"/>
          <p:cNvSpPr txBox="1">
            <a:spLocks noGrp="1"/>
          </p:cNvSpPr>
          <p:nvPr>
            <p:ph type="dt" idx="10"/>
          </p:nvPr>
        </p:nvSpPr>
        <p:spPr>
          <a:xfrm>
            <a:off x="83312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6" name="Google Shape;586;p76"/>
          <p:cNvSpPr txBox="1">
            <a:spLocks noGrp="1"/>
          </p:cNvSpPr>
          <p:nvPr>
            <p:ph type="sldNum" idx="12"/>
          </p:nvPr>
        </p:nvSpPr>
        <p:spPr>
          <a:xfrm>
            <a:off x="0" y="4667251"/>
            <a:ext cx="1930400" cy="6635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2800"/>
              <a:buFont typeface="Calibri"/>
              <a:buNone/>
              <a:defRPr sz="28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587" name="Google Shape;587;p76"/>
          <p:cNvSpPr txBox="1">
            <a:spLocks noGrp="1"/>
          </p:cNvSpPr>
          <p:nvPr>
            <p:ph type="ftr" idx="11"/>
          </p:nvPr>
        </p:nvSpPr>
        <p:spPr>
          <a:xfrm>
            <a:off x="2133600" y="6248401"/>
            <a:ext cx="6096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88"/>
        <p:cNvGrpSpPr/>
        <p:nvPr/>
      </p:nvGrpSpPr>
      <p:grpSpPr>
        <a:xfrm>
          <a:off x="0" y="0"/>
          <a:ext cx="0" cy="0"/>
          <a:chOff x="0" y="0"/>
          <a:chExt cx="0" cy="0"/>
        </a:xfrm>
      </p:grpSpPr>
      <p:sp>
        <p:nvSpPr>
          <p:cNvPr id="589" name="Google Shape;589;p77"/>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0" name="Google Shape;590;p77"/>
          <p:cNvSpPr txBox="1">
            <a:spLocks noGrp="1"/>
          </p:cNvSpPr>
          <p:nvPr>
            <p:ph type="body" idx="1"/>
          </p:nvPr>
        </p:nvSpPr>
        <p:spPr>
          <a:xfrm rot="5400000">
            <a:off x="3989651" y="-1572417"/>
            <a:ext cx="4525963" cy="108712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591" name="Google Shape;591;p77"/>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2" name="Google Shape;592;p77"/>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3" name="Google Shape;593;p77"/>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594"/>
        <p:cNvGrpSpPr/>
        <p:nvPr/>
      </p:nvGrpSpPr>
      <p:grpSpPr>
        <a:xfrm>
          <a:off x="0" y="0"/>
          <a:ext cx="0" cy="0"/>
          <a:chOff x="0" y="0"/>
          <a:chExt cx="0" cy="0"/>
        </a:xfrm>
      </p:grpSpPr>
      <p:sp>
        <p:nvSpPr>
          <p:cNvPr id="595" name="Google Shape;595;p78"/>
          <p:cNvSpPr/>
          <p:nvPr/>
        </p:nvSpPr>
        <p:spPr>
          <a:xfrm>
            <a:off x="8128001" y="0"/>
            <a:ext cx="427567"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96" name="Google Shape;596;p78"/>
          <p:cNvSpPr/>
          <p:nvPr/>
        </p:nvSpPr>
        <p:spPr>
          <a:xfrm>
            <a:off x="8189384" y="609600"/>
            <a:ext cx="304800" cy="62484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97" name="Google Shape;597;p78"/>
          <p:cNvSpPr/>
          <p:nvPr/>
        </p:nvSpPr>
        <p:spPr>
          <a:xfrm>
            <a:off x="8189384" y="0"/>
            <a:ext cx="304800" cy="5334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98" name="Google Shape;598;p78"/>
          <p:cNvSpPr txBox="1">
            <a:spLocks noGrp="1"/>
          </p:cNvSpPr>
          <p:nvPr>
            <p:ph type="title"/>
          </p:nvPr>
        </p:nvSpPr>
        <p:spPr>
          <a:xfrm rot="5400000">
            <a:off x="7350919" y="1996282"/>
            <a:ext cx="5516563"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9" name="Google Shape;599;p78"/>
          <p:cNvSpPr txBox="1">
            <a:spLocks noGrp="1"/>
          </p:cNvSpPr>
          <p:nvPr>
            <p:ph type="body" idx="1"/>
          </p:nvPr>
        </p:nvSpPr>
        <p:spPr>
          <a:xfrm rot="5400000">
            <a:off x="1559718" y="-340518"/>
            <a:ext cx="5516564" cy="7416800"/>
          </a:xfrm>
          <a:prstGeom prst="rect">
            <a:avLst/>
          </a:prstGeom>
          <a:noFill/>
          <a:ln>
            <a:noFill/>
          </a:ln>
        </p:spPr>
        <p:txBody>
          <a:bodyPr spcFirstLastPara="1" wrap="square" lIns="91425" tIns="45700" rIns="91425" bIns="45700" anchor="t" anchorCtr="0">
            <a:noAutofit/>
          </a:bodyPr>
          <a:lstStyle>
            <a:lvl1pPr marL="457200" lvl="0" indent="-297180" algn="l">
              <a:spcBef>
                <a:spcPts val="700"/>
              </a:spcBef>
              <a:spcAft>
                <a:spcPts val="0"/>
              </a:spcAft>
              <a:buSzPts val="1080"/>
              <a:buChar char="◻"/>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0" name="Google Shape;600;p78"/>
          <p:cNvSpPr txBox="1">
            <a:spLocks noGrp="1"/>
          </p:cNvSpPr>
          <p:nvPr>
            <p:ph type="dt" idx="10"/>
          </p:nvPr>
        </p:nvSpPr>
        <p:spPr>
          <a:xfrm>
            <a:off x="8737600" y="6248401"/>
            <a:ext cx="2946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1" name="Google Shape;601;p78"/>
          <p:cNvSpPr txBox="1">
            <a:spLocks noGrp="1"/>
          </p:cNvSpPr>
          <p:nvPr>
            <p:ph type="ftr" idx="11"/>
          </p:nvPr>
        </p:nvSpPr>
        <p:spPr>
          <a:xfrm>
            <a:off x="609601" y="6248401"/>
            <a:ext cx="7431617"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2" name="Google Shape;602;p78"/>
          <p:cNvSpPr txBox="1">
            <a:spLocks noGrp="1"/>
          </p:cNvSpPr>
          <p:nvPr>
            <p:ph type="sldNum" idx="12"/>
          </p:nvPr>
        </p:nvSpPr>
        <p:spPr>
          <a:xfrm rot="5400000">
            <a:off x="8075084" y="103717"/>
            <a:ext cx="533400" cy="325967"/>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Table of Contents Slide">
  <p:cSld name="Table of Contents Slide">
    <p:spTree>
      <p:nvGrpSpPr>
        <p:cNvPr id="1" name="Shape 603"/>
        <p:cNvGrpSpPr/>
        <p:nvPr/>
      </p:nvGrpSpPr>
      <p:grpSpPr>
        <a:xfrm>
          <a:off x="0" y="0"/>
          <a:ext cx="0" cy="0"/>
          <a:chOff x="0" y="0"/>
          <a:chExt cx="0" cy="0"/>
        </a:xfrm>
      </p:grpSpPr>
      <p:sp>
        <p:nvSpPr>
          <p:cNvPr id="604" name="Google Shape;604;p79"/>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605" name="Google Shape;605;p79"/>
          <p:cNvSpPr/>
          <p:nvPr/>
        </p:nvSpPr>
        <p:spPr>
          <a:xfrm>
            <a:off x="203200" y="4962525"/>
            <a:ext cx="3810000" cy="17526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6" name="Google Shape;606;p79"/>
          <p:cNvSpPr/>
          <p:nvPr/>
        </p:nvSpPr>
        <p:spPr>
          <a:xfrm>
            <a:off x="230718" y="165100"/>
            <a:ext cx="11741149" cy="461645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7" name="Google Shape;607;p79"/>
          <p:cNvSpPr>
            <a:spLocks noGrp="1"/>
          </p:cNvSpPr>
          <p:nvPr>
            <p:ph type="pic" idx="2"/>
          </p:nvPr>
        </p:nvSpPr>
        <p:spPr>
          <a:xfrm>
            <a:off x="4230624" y="4953000"/>
            <a:ext cx="7705344" cy="1749552"/>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None/>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08" name="Google Shape;608;p79"/>
          <p:cNvSpPr txBox="1">
            <a:spLocks noGrp="1"/>
          </p:cNvSpPr>
          <p:nvPr>
            <p:ph type="body" idx="1"/>
          </p:nvPr>
        </p:nvSpPr>
        <p:spPr>
          <a:xfrm>
            <a:off x="609600" y="228600"/>
            <a:ext cx="8534400" cy="381000"/>
          </a:xfrm>
          <a:prstGeom prst="rect">
            <a:avLst/>
          </a:prstGeom>
          <a:noFill/>
          <a:ln>
            <a:noFill/>
          </a:ln>
        </p:spPr>
        <p:txBody>
          <a:bodyPr spcFirstLastPara="1" wrap="square" lIns="91425" tIns="45700" rIns="91425" bIns="45700" anchor="t" anchorCtr="0">
            <a:noAutofit/>
          </a:bodyPr>
          <a:lstStyle>
            <a:lvl1pPr marL="457200" lvl="0" indent="-228600" algn="l">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a:spcBef>
                <a:spcPts val="550"/>
              </a:spcBef>
              <a:spcAft>
                <a:spcPts val="0"/>
              </a:spcAft>
              <a:buSzPts val="1260"/>
              <a:buChar char="🞑"/>
              <a:defRPr/>
            </a:lvl2pPr>
            <a:lvl3pPr marL="1371600" lvl="2" indent="-314325" algn="l">
              <a:spcBef>
                <a:spcPts val="500"/>
              </a:spcBef>
              <a:spcAft>
                <a:spcPts val="0"/>
              </a:spcAft>
              <a:buSzPts val="1350"/>
              <a:buChar char="■"/>
              <a:defRPr/>
            </a:lvl3pPr>
            <a:lvl4pPr marL="1828800" lvl="3" indent="-314325" algn="l">
              <a:spcBef>
                <a:spcPts val="400"/>
              </a:spcBef>
              <a:spcAft>
                <a:spcPts val="0"/>
              </a:spcAft>
              <a:buSzPts val="1350"/>
              <a:buChar char="■"/>
              <a:defRPr/>
            </a:lvl4pPr>
            <a:lvl5pPr marL="2286000" lvl="4" indent="-302895" algn="l">
              <a:spcBef>
                <a:spcPts val="400"/>
              </a:spcBef>
              <a:spcAft>
                <a:spcPts val="0"/>
              </a:spcAft>
              <a:buSzPts val="117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609" name="Google Shape;609;p79"/>
          <p:cNvSpPr>
            <a:spLocks noGrp="1"/>
          </p:cNvSpPr>
          <p:nvPr>
            <p:ph type="tbl" idx="3"/>
          </p:nvPr>
        </p:nvSpPr>
        <p:spPr>
          <a:xfrm>
            <a:off x="609600" y="685800"/>
            <a:ext cx="10972800" cy="3886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1800"/>
              <a:buFont typeface="Twentieth Century"/>
              <a:buNone/>
              <a:defRPr sz="1800" b="0" i="0" u="none" strike="noStrike" cap="none">
                <a:solidFill>
                  <a:schemeClr val="dk1"/>
                </a:solidFill>
                <a:latin typeface="Twentieth Century"/>
                <a:ea typeface="Twentieth Century"/>
                <a:cs typeface="Twentieth Century"/>
                <a:sym typeface="Twentieth Century"/>
              </a:defRPr>
            </a:lvl1pPr>
            <a:lvl2pPr marR="0" lvl="1"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2pPr>
            <a:lvl3pPr marR="0" lvl="2"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3pPr>
            <a:lvl4pPr marR="0" lvl="3"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4pPr>
            <a:lvl5pPr marR="0" lvl="4"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5pPr>
            <a:lvl6pPr marR="0" lvl="5"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0"/>
              </a:spcBef>
              <a:spcAft>
                <a:spcPts val="0"/>
              </a:spcAft>
              <a:buSzPts val="1400"/>
              <a:buNone/>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Cover Slide">
  <p:cSld name="Cover Slide">
    <p:spTree>
      <p:nvGrpSpPr>
        <p:cNvPr id="1" name="Shape 619"/>
        <p:cNvGrpSpPr/>
        <p:nvPr/>
      </p:nvGrpSpPr>
      <p:grpSpPr>
        <a:xfrm>
          <a:off x="0" y="0"/>
          <a:ext cx="0" cy="0"/>
          <a:chOff x="0" y="0"/>
          <a:chExt cx="0" cy="0"/>
        </a:xfrm>
      </p:grpSpPr>
      <p:sp>
        <p:nvSpPr>
          <p:cNvPr id="620" name="Google Shape;620;p81"/>
          <p:cNvSpPr/>
          <p:nvPr/>
        </p:nvSpPr>
        <p:spPr>
          <a:xfrm>
            <a:off x="0" y="0"/>
            <a:ext cx="12192000" cy="6858000"/>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rgbClr val="FFFFFF"/>
              </a:solidFill>
              <a:latin typeface="Calibri"/>
              <a:ea typeface="Calibri"/>
              <a:cs typeface="Calibri"/>
              <a:sym typeface="Calibri"/>
            </a:endParaRPr>
          </a:p>
        </p:txBody>
      </p:sp>
      <p:sp>
        <p:nvSpPr>
          <p:cNvPr id="621" name="Google Shape;621;p81"/>
          <p:cNvSpPr/>
          <p:nvPr/>
        </p:nvSpPr>
        <p:spPr>
          <a:xfrm>
            <a:off x="203200" y="4267200"/>
            <a:ext cx="11988900" cy="2590800"/>
          </a:xfrm>
          <a:prstGeom prst="rect">
            <a:avLst/>
          </a:prstGeom>
          <a:solidFill>
            <a:srgbClr val="FFC20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2" name="Google Shape;622;p81"/>
          <p:cNvSpPr/>
          <p:nvPr/>
        </p:nvSpPr>
        <p:spPr>
          <a:xfrm>
            <a:off x="7291917" y="2459039"/>
            <a:ext cx="4900200" cy="1692300"/>
          </a:xfrm>
          <a:prstGeom prst="rect">
            <a:avLst/>
          </a:prstGeom>
          <a:solidFill>
            <a:srgbClr val="3FAEE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3" name="Google Shape;623;p81"/>
          <p:cNvSpPr/>
          <p:nvPr/>
        </p:nvSpPr>
        <p:spPr>
          <a:xfrm>
            <a:off x="203201" y="0"/>
            <a:ext cx="4144500" cy="2286000"/>
          </a:xfrm>
          <a:prstGeom prst="rect">
            <a:avLst/>
          </a:prstGeom>
          <a:solidFill>
            <a:srgbClr val="FFC00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4" name="Google Shape;624;p81"/>
          <p:cNvSpPr/>
          <p:nvPr/>
        </p:nvSpPr>
        <p:spPr>
          <a:xfrm>
            <a:off x="4572000" y="1187451"/>
            <a:ext cx="7620000" cy="1114500"/>
          </a:xfrm>
          <a:prstGeom prst="rect">
            <a:avLst/>
          </a:prstGeom>
          <a:solidFill>
            <a:srgbClr val="CEE39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5" name="Google Shape;625;p81"/>
          <p:cNvSpPr/>
          <p:nvPr/>
        </p:nvSpPr>
        <p:spPr>
          <a:xfrm>
            <a:off x="7177618" y="1"/>
            <a:ext cx="2324100" cy="1059000"/>
          </a:xfrm>
          <a:prstGeom prst="rect">
            <a:avLst/>
          </a:prstGeom>
          <a:solidFill>
            <a:srgbClr val="BFE5E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6" name="Google Shape;626;p81"/>
          <p:cNvSpPr/>
          <p:nvPr/>
        </p:nvSpPr>
        <p:spPr>
          <a:xfrm>
            <a:off x="4550834" y="1"/>
            <a:ext cx="2415000" cy="1059000"/>
          </a:xfrm>
          <a:prstGeom prst="rect">
            <a:avLst/>
          </a:prstGeom>
          <a:solidFill>
            <a:srgbClr val="B5D5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7" name="Google Shape;627;p81"/>
          <p:cNvSpPr/>
          <p:nvPr/>
        </p:nvSpPr>
        <p:spPr>
          <a:xfrm>
            <a:off x="9734552" y="0"/>
            <a:ext cx="2457300" cy="1060500"/>
          </a:xfrm>
          <a:prstGeom prst="rect">
            <a:avLst/>
          </a:prstGeom>
          <a:solidFill>
            <a:srgbClr val="36363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28" name="Google Shape;628;p81"/>
          <p:cNvSpPr txBox="1">
            <a:spLocks noGrp="1"/>
          </p:cNvSpPr>
          <p:nvPr>
            <p:ph type="body" idx="1"/>
          </p:nvPr>
        </p:nvSpPr>
        <p:spPr>
          <a:xfrm>
            <a:off x="812800" y="4572000"/>
            <a:ext cx="10566300" cy="457200"/>
          </a:xfrm>
          <a:prstGeom prst="rect">
            <a:avLst/>
          </a:prstGeom>
          <a:noFill/>
          <a:ln>
            <a:noFill/>
          </a:ln>
        </p:spPr>
        <p:txBody>
          <a:bodyPr spcFirstLastPara="1" wrap="square" lIns="91425" tIns="45700" rIns="91425" bIns="45700" anchor="t" anchorCtr="0">
            <a:noAutofit/>
          </a:bodyPr>
          <a:lstStyle>
            <a:lvl1pPr marL="457200" lvl="0" indent="-228600" algn="l" rtl="0">
              <a:spcBef>
                <a:spcPts val="700"/>
              </a:spcBef>
              <a:spcAft>
                <a:spcPts val="0"/>
              </a:spcAft>
              <a:buSzPts val="1800"/>
              <a:buNone/>
              <a:defRPr sz="3000" b="1">
                <a:solidFill>
                  <a:schemeClr val="lt1"/>
                </a:solidFill>
                <a:latin typeface="Courier New"/>
                <a:ea typeface="Courier New"/>
                <a:cs typeface="Courier New"/>
                <a:sym typeface="Courier New"/>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29" name="Google Shape;629;p81"/>
          <p:cNvSpPr txBox="1">
            <a:spLocks noGrp="1"/>
          </p:cNvSpPr>
          <p:nvPr>
            <p:ph type="body" idx="2"/>
          </p:nvPr>
        </p:nvSpPr>
        <p:spPr>
          <a:xfrm>
            <a:off x="812800" y="5054600"/>
            <a:ext cx="9855300" cy="381000"/>
          </a:xfrm>
          <a:prstGeom prst="rect">
            <a:avLst/>
          </a:prstGeom>
          <a:noFill/>
          <a:ln>
            <a:noFill/>
          </a:ln>
        </p:spPr>
        <p:txBody>
          <a:bodyPr spcFirstLastPara="1" wrap="square" lIns="91425" tIns="45700" rIns="91425" bIns="45700" anchor="t" anchorCtr="0">
            <a:noAutofit/>
          </a:bodyPr>
          <a:lstStyle>
            <a:lvl1pPr marL="457200" lvl="0" indent="-228600" algn="l" rtl="0">
              <a:spcBef>
                <a:spcPts val="700"/>
              </a:spcBef>
              <a:spcAft>
                <a:spcPts val="0"/>
              </a:spcAft>
              <a:buSzPts val="1500"/>
              <a:buNone/>
              <a:defRPr sz="2500" b="1">
                <a:solidFill>
                  <a:schemeClr val="lt1"/>
                </a:solidFill>
                <a:latin typeface="Courier New"/>
                <a:ea typeface="Courier New"/>
                <a:cs typeface="Courier New"/>
                <a:sym typeface="Courier New"/>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30" name="Google Shape;630;p81"/>
          <p:cNvSpPr>
            <a:spLocks noGrp="1"/>
          </p:cNvSpPr>
          <p:nvPr>
            <p:ph type="pic" idx="3"/>
          </p:nvPr>
        </p:nvSpPr>
        <p:spPr>
          <a:xfrm>
            <a:off x="227584" y="2450592"/>
            <a:ext cx="6807300" cy="1664100"/>
          </a:xfrm>
          <a:prstGeom prst="rect">
            <a:avLst/>
          </a:prstGeom>
          <a:noFill/>
          <a:ln>
            <a:noFill/>
          </a:ln>
        </p:spPr>
        <p:txBody>
          <a:bodyPr spcFirstLastPara="1" wrap="square" lIns="91425" tIns="45700" rIns="91425" bIns="45700" anchor="t" anchorCtr="0">
            <a:noAutofit/>
          </a:bodyPr>
          <a:lstStyle>
            <a:lvl1pPr marR="0" lvl="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R="0" lvl="1"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R="0" lvl="2"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R="0" lvl="3"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R="0" lvl="4"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R="0" lvl="5"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R="0" lvl="6"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R="0" lvl="7"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R="0" lvl="8"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1"/>
        <p:cNvGrpSpPr/>
        <p:nvPr/>
      </p:nvGrpSpPr>
      <p:grpSpPr>
        <a:xfrm>
          <a:off x="0" y="0"/>
          <a:ext cx="0" cy="0"/>
          <a:chOff x="0" y="0"/>
          <a:chExt cx="0" cy="0"/>
        </a:xfrm>
      </p:grpSpPr>
      <p:sp>
        <p:nvSpPr>
          <p:cNvPr id="632" name="Google Shape;632;p82"/>
          <p:cNvSpPr txBox="1">
            <a:spLocks noGrp="1"/>
          </p:cNvSpPr>
          <p:nvPr>
            <p:ph type="title"/>
          </p:nvPr>
        </p:nvSpPr>
        <p:spPr>
          <a:xfrm>
            <a:off x="812800" y="228600"/>
            <a:ext cx="10871100" cy="990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33" name="Google Shape;633;p82"/>
          <p:cNvSpPr txBox="1">
            <a:spLocks noGrp="1"/>
          </p:cNvSpPr>
          <p:nvPr>
            <p:ph type="body" idx="1"/>
          </p:nvPr>
        </p:nvSpPr>
        <p:spPr>
          <a:xfrm>
            <a:off x="812800"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34" name="Google Shape;634;p82"/>
          <p:cNvSpPr txBox="1">
            <a:spLocks noGrp="1"/>
          </p:cNvSpPr>
          <p:nvPr>
            <p:ph type="body" idx="2"/>
          </p:nvPr>
        </p:nvSpPr>
        <p:spPr>
          <a:xfrm>
            <a:off x="6459868" y="1589567"/>
            <a:ext cx="5181600" cy="4572000"/>
          </a:xfrm>
          <a:prstGeom prst="rect">
            <a:avLst/>
          </a:prstGeom>
          <a:noFill/>
          <a:ln>
            <a:noFill/>
          </a:ln>
        </p:spPr>
        <p:txBody>
          <a:bodyPr spcFirstLastPara="1" wrap="square" lIns="91425" tIns="45700" rIns="91425" bIns="45700" anchor="t" anchorCtr="0">
            <a:no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
        <p:nvSpPr>
          <p:cNvPr id="635" name="Google Shape;635;p82"/>
          <p:cNvSpPr txBox="1">
            <a:spLocks noGrp="1"/>
          </p:cNvSpPr>
          <p:nvPr>
            <p:ph type="dt" idx="10"/>
          </p:nvPr>
        </p:nvSpPr>
        <p:spPr>
          <a:xfrm>
            <a:off x="8128000" y="6248401"/>
            <a:ext cx="3555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6" name="Google Shape;636;p82"/>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spcAft>
                <a:spcPts val="0"/>
              </a:spcAft>
              <a:buNone/>
              <a:defRPr/>
            </a:lvl1pPr>
            <a:lvl2pPr marL="0" lvl="1" indent="0" algn="ctr" rtl="0">
              <a:spcBef>
                <a:spcPts val="0"/>
              </a:spcBef>
              <a:spcAft>
                <a:spcPts val="0"/>
              </a:spcAft>
              <a:buNone/>
              <a:defRPr/>
            </a:lvl2pPr>
            <a:lvl3pPr marL="0" lvl="2" indent="0" algn="ctr" rtl="0">
              <a:spcBef>
                <a:spcPts val="0"/>
              </a:spcBef>
              <a:spcAft>
                <a:spcPts val="0"/>
              </a:spcAft>
              <a:buNone/>
              <a:defRPr/>
            </a:lvl3pPr>
            <a:lvl4pPr marL="0" lvl="3" indent="0" algn="ctr" rtl="0">
              <a:spcBef>
                <a:spcPts val="0"/>
              </a:spcBef>
              <a:spcAft>
                <a:spcPts val="0"/>
              </a:spcAft>
              <a:buNone/>
              <a:defRPr/>
            </a:lvl4pPr>
            <a:lvl5pPr marL="0" lvl="4" indent="0" algn="ctr" rtl="0">
              <a:spcBef>
                <a:spcPts val="0"/>
              </a:spcBef>
              <a:spcAft>
                <a:spcPts val="0"/>
              </a:spcAft>
              <a:buNone/>
              <a:defRPr/>
            </a:lvl5pPr>
            <a:lvl6pPr marL="0" lvl="5" indent="0" algn="ctr" rtl="0">
              <a:spcBef>
                <a:spcPts val="0"/>
              </a:spcBef>
              <a:spcAft>
                <a:spcPts val="0"/>
              </a:spcAft>
              <a:buNone/>
              <a:defRPr/>
            </a:lvl6pPr>
            <a:lvl7pPr marL="0" lvl="6" indent="0" algn="ctr" rtl="0">
              <a:spcBef>
                <a:spcPts val="0"/>
              </a:spcBef>
              <a:spcAft>
                <a:spcPts val="0"/>
              </a:spcAft>
              <a:buNone/>
              <a:defRPr/>
            </a:lvl7pPr>
            <a:lvl8pPr marL="0" lvl="7" indent="0" algn="ctr" rtl="0">
              <a:spcBef>
                <a:spcPts val="0"/>
              </a:spcBef>
              <a:spcAft>
                <a:spcPts val="0"/>
              </a:spcAft>
              <a:buNone/>
              <a:defRPr/>
            </a:lvl8pPr>
            <a:lvl9pPr marL="0" lvl="8" indent="0" algn="ctr" rtl="0">
              <a:spcBef>
                <a:spcPts val="0"/>
              </a:spcBef>
              <a:spcAft>
                <a:spcPts val="0"/>
              </a:spcAft>
              <a:buNone/>
              <a:defRPr/>
            </a:lvl9pPr>
          </a:lstStyle>
          <a:p>
            <a:pPr marL="0" lvl="0" indent="0" algn="ctr" rtl="0">
              <a:spcBef>
                <a:spcPts val="0"/>
              </a:spcBef>
              <a:spcAft>
                <a:spcPts val="0"/>
              </a:spcAft>
              <a:buNone/>
            </a:pPr>
            <a:fld id="{00000000-1234-1234-1234-123412341234}" type="slidenum">
              <a:rPr lang="en-GB"/>
              <a:t>‹#›</a:t>
            </a:fld>
            <a:endParaRPr/>
          </a:p>
        </p:txBody>
      </p:sp>
      <p:sp>
        <p:nvSpPr>
          <p:cNvPr id="637" name="Google Shape;637;p82"/>
          <p:cNvSpPr txBox="1">
            <a:spLocks noGrp="1"/>
          </p:cNvSpPr>
          <p:nvPr>
            <p:ph type="ftr" idx="11"/>
          </p:nvPr>
        </p:nvSpPr>
        <p:spPr>
          <a:xfrm>
            <a:off x="812801" y="6248207"/>
            <a:ext cx="7228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38"/>
        <p:cNvGrpSpPr/>
        <p:nvPr/>
      </p:nvGrpSpPr>
      <p:grpSpPr>
        <a:xfrm>
          <a:off x="0" y="0"/>
          <a:ext cx="0" cy="0"/>
          <a:chOff x="0" y="0"/>
          <a:chExt cx="0" cy="0"/>
        </a:xfrm>
      </p:grpSpPr>
      <p:sp>
        <p:nvSpPr>
          <p:cNvPr id="639" name="Google Shape;639;p83"/>
          <p:cNvSpPr txBox="1">
            <a:spLocks noGrp="1"/>
          </p:cNvSpPr>
          <p:nvPr>
            <p:ph type="title"/>
          </p:nvPr>
        </p:nvSpPr>
        <p:spPr>
          <a:xfrm>
            <a:off x="816864" y="228600"/>
            <a:ext cx="10871100" cy="9906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chemeClr val="dk2"/>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0" name="Google Shape;640;p83"/>
          <p:cNvSpPr txBox="1">
            <a:spLocks noGrp="1"/>
          </p:cNvSpPr>
          <p:nvPr>
            <p:ph type="dt" idx="10"/>
          </p:nvPr>
        </p:nvSpPr>
        <p:spPr>
          <a:xfrm>
            <a:off x="8128000" y="6248401"/>
            <a:ext cx="3555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1" name="Google Shape;641;p83"/>
          <p:cNvSpPr txBox="1">
            <a:spLocks noGrp="1"/>
          </p:cNvSpPr>
          <p:nvPr>
            <p:ph type="ftr" idx="11"/>
          </p:nvPr>
        </p:nvSpPr>
        <p:spPr>
          <a:xfrm>
            <a:off x="812801" y="6248207"/>
            <a:ext cx="7228200" cy="365100"/>
          </a:xfrm>
          <a:prstGeom prst="rect">
            <a:avLst/>
          </a:prstGeom>
          <a:noFill/>
          <a:ln>
            <a:noFill/>
          </a:ln>
        </p:spPr>
        <p:txBody>
          <a:bodyPr spcFirstLastPara="1" wrap="square" lIns="91425" tIns="45700" rIns="91425" bIns="45700" anchor="ctr" anchorCtr="0">
            <a:noAutofit/>
          </a:bodyPr>
          <a:lstStyle>
            <a:lvl1pPr lvl="0" algn="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2" name="Google Shape;642;p83"/>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lvl1pPr marL="0" lvl="0" indent="0" algn="ctr" rtl="0">
              <a:spcBef>
                <a:spcPts val="0"/>
              </a:spcBef>
              <a:spcAft>
                <a:spcPts val="0"/>
              </a:spcAft>
              <a:buNone/>
              <a:defRPr sz="1400" b="1">
                <a:solidFill>
                  <a:srgbClr val="FFFFFF"/>
                </a:solidFill>
                <a:latin typeface="Calibri"/>
                <a:ea typeface="Calibri"/>
                <a:cs typeface="Calibri"/>
                <a:sym typeface="Calibri"/>
              </a:defRPr>
            </a:lvl1pPr>
            <a:lvl2pPr marL="0" lvl="1" indent="0" algn="ctr" rtl="0">
              <a:spcBef>
                <a:spcPts val="0"/>
              </a:spcBef>
              <a:spcAft>
                <a:spcPts val="0"/>
              </a:spcAft>
              <a:buNone/>
              <a:defRPr sz="1400" b="1">
                <a:solidFill>
                  <a:srgbClr val="FFFFFF"/>
                </a:solidFill>
                <a:latin typeface="Calibri"/>
                <a:ea typeface="Calibri"/>
                <a:cs typeface="Calibri"/>
                <a:sym typeface="Calibri"/>
              </a:defRPr>
            </a:lvl2pPr>
            <a:lvl3pPr marL="0" lvl="2" indent="0" algn="ctr" rtl="0">
              <a:spcBef>
                <a:spcPts val="0"/>
              </a:spcBef>
              <a:spcAft>
                <a:spcPts val="0"/>
              </a:spcAft>
              <a:buNone/>
              <a:defRPr sz="1400" b="1">
                <a:solidFill>
                  <a:srgbClr val="FFFFFF"/>
                </a:solidFill>
                <a:latin typeface="Calibri"/>
                <a:ea typeface="Calibri"/>
                <a:cs typeface="Calibri"/>
                <a:sym typeface="Calibri"/>
              </a:defRPr>
            </a:lvl3pPr>
            <a:lvl4pPr marL="0" lvl="3" indent="0" algn="ctr" rtl="0">
              <a:spcBef>
                <a:spcPts val="0"/>
              </a:spcBef>
              <a:spcAft>
                <a:spcPts val="0"/>
              </a:spcAft>
              <a:buNone/>
              <a:defRPr sz="1400" b="1">
                <a:solidFill>
                  <a:srgbClr val="FFFFFF"/>
                </a:solidFill>
                <a:latin typeface="Calibri"/>
                <a:ea typeface="Calibri"/>
                <a:cs typeface="Calibri"/>
                <a:sym typeface="Calibri"/>
              </a:defRPr>
            </a:lvl4pPr>
            <a:lvl5pPr marL="0" lvl="4" indent="0" algn="ctr" rtl="0">
              <a:spcBef>
                <a:spcPts val="0"/>
              </a:spcBef>
              <a:spcAft>
                <a:spcPts val="0"/>
              </a:spcAft>
              <a:buNone/>
              <a:defRPr sz="1400" b="1">
                <a:solidFill>
                  <a:srgbClr val="FFFFFF"/>
                </a:solidFill>
                <a:latin typeface="Calibri"/>
                <a:ea typeface="Calibri"/>
                <a:cs typeface="Calibri"/>
                <a:sym typeface="Calibri"/>
              </a:defRPr>
            </a:lvl5pPr>
            <a:lvl6pPr marL="0" lvl="5" indent="0" algn="ctr" rtl="0">
              <a:spcBef>
                <a:spcPts val="0"/>
              </a:spcBef>
              <a:spcAft>
                <a:spcPts val="0"/>
              </a:spcAft>
              <a:buNone/>
              <a:defRPr sz="1400" b="1">
                <a:solidFill>
                  <a:srgbClr val="FFFFFF"/>
                </a:solidFill>
                <a:latin typeface="Calibri"/>
                <a:ea typeface="Calibri"/>
                <a:cs typeface="Calibri"/>
                <a:sym typeface="Calibri"/>
              </a:defRPr>
            </a:lvl6pPr>
            <a:lvl7pPr marL="0" lvl="6" indent="0" algn="ctr" rtl="0">
              <a:spcBef>
                <a:spcPts val="0"/>
              </a:spcBef>
              <a:spcAft>
                <a:spcPts val="0"/>
              </a:spcAft>
              <a:buNone/>
              <a:defRPr sz="1400" b="1">
                <a:solidFill>
                  <a:srgbClr val="FFFFFF"/>
                </a:solidFill>
                <a:latin typeface="Calibri"/>
                <a:ea typeface="Calibri"/>
                <a:cs typeface="Calibri"/>
                <a:sym typeface="Calibri"/>
              </a:defRPr>
            </a:lvl7pPr>
            <a:lvl8pPr marL="0" lvl="7" indent="0" algn="ctr" rtl="0">
              <a:spcBef>
                <a:spcPts val="0"/>
              </a:spcBef>
              <a:spcAft>
                <a:spcPts val="0"/>
              </a:spcAft>
              <a:buNone/>
              <a:defRPr sz="1400" b="1">
                <a:solidFill>
                  <a:srgbClr val="FFFFFF"/>
                </a:solidFill>
                <a:latin typeface="Calibri"/>
                <a:ea typeface="Calibri"/>
                <a:cs typeface="Calibri"/>
                <a:sym typeface="Calibri"/>
              </a:defRPr>
            </a:lvl8pPr>
            <a:lvl9pPr marL="0" lvl="8" indent="0" algn="ctr" rtl="0">
              <a:spcBef>
                <a:spcPts val="0"/>
              </a:spcBef>
              <a:spcAft>
                <a:spcPts val="0"/>
              </a:spcAft>
              <a:buNone/>
              <a:defRPr sz="1400" b="1">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
        <p:nvSpPr>
          <p:cNvPr id="643" name="Google Shape;643;p83"/>
          <p:cNvSpPr txBox="1">
            <a:spLocks noGrp="1"/>
          </p:cNvSpPr>
          <p:nvPr>
            <p:ph type="body" idx="1"/>
          </p:nvPr>
        </p:nvSpPr>
        <p:spPr>
          <a:xfrm>
            <a:off x="816864" y="1600200"/>
            <a:ext cx="10871100" cy="4495800"/>
          </a:xfrm>
          <a:prstGeom prst="rect">
            <a:avLst/>
          </a:prstGeom>
          <a:noFill/>
          <a:ln>
            <a:noFill/>
          </a:ln>
        </p:spPr>
        <p:txBody>
          <a:bodyPr spcFirstLastPara="1" wrap="square" lIns="91425" tIns="45700" rIns="91425" bIns="45700" anchor="t" anchorCtr="0">
            <a:noAutofit/>
          </a:bodyPr>
          <a:lstStyle>
            <a:lvl1pPr marL="457200" lvl="0" indent="-297180" algn="l" rtl="0">
              <a:spcBef>
                <a:spcPts val="700"/>
              </a:spcBef>
              <a:spcAft>
                <a:spcPts val="0"/>
              </a:spcAft>
              <a:buSzPts val="1080"/>
              <a:buChar char="◻"/>
              <a:defRPr/>
            </a:lvl1pPr>
            <a:lvl2pPr marL="914400" lvl="1" indent="-308610" algn="l" rtl="0">
              <a:spcBef>
                <a:spcPts val="550"/>
              </a:spcBef>
              <a:spcAft>
                <a:spcPts val="0"/>
              </a:spcAft>
              <a:buSzPts val="1260"/>
              <a:buChar char="🞑"/>
              <a:defRPr/>
            </a:lvl2pPr>
            <a:lvl3pPr marL="1371600" lvl="2" indent="-314325" algn="l" rtl="0">
              <a:spcBef>
                <a:spcPts val="500"/>
              </a:spcBef>
              <a:spcAft>
                <a:spcPts val="0"/>
              </a:spcAft>
              <a:buSzPts val="1350"/>
              <a:buChar char="■"/>
              <a:defRPr/>
            </a:lvl3pPr>
            <a:lvl4pPr marL="1828800" lvl="3" indent="-314325" algn="l" rtl="0">
              <a:spcBef>
                <a:spcPts val="400"/>
              </a:spcBef>
              <a:spcAft>
                <a:spcPts val="0"/>
              </a:spcAft>
              <a:buSzPts val="1350"/>
              <a:buChar char="■"/>
              <a:defRPr/>
            </a:lvl4pPr>
            <a:lvl5pPr marL="2286000" lvl="4" indent="-302895" algn="l" rtl="0">
              <a:spcBef>
                <a:spcPts val="400"/>
              </a:spcBef>
              <a:spcAft>
                <a:spcPts val="0"/>
              </a:spcAft>
              <a:buSzPts val="1170"/>
              <a:buChar char="■"/>
              <a:defRPr/>
            </a:lvl5pPr>
            <a:lvl6pPr marL="2743200" lvl="5" indent="-342900" algn="l" rtl="0">
              <a:spcBef>
                <a:spcPts val="360"/>
              </a:spcBef>
              <a:spcAft>
                <a:spcPts val="0"/>
              </a:spcAft>
              <a:buSzPts val="1800"/>
              <a:buChar char="▪"/>
              <a:defRPr/>
            </a:lvl6pPr>
            <a:lvl7pPr marL="3200400" lvl="6" indent="-342900" algn="l" rtl="0">
              <a:spcBef>
                <a:spcPts val="360"/>
              </a:spcBef>
              <a:spcAft>
                <a:spcPts val="0"/>
              </a:spcAft>
              <a:buSzPts val="1800"/>
              <a:buChar char="▪"/>
              <a:defRPr/>
            </a:lvl7pPr>
            <a:lvl8pPr marL="3657600" lvl="7" indent="-342900" algn="l" rtl="0">
              <a:spcBef>
                <a:spcPts val="360"/>
              </a:spcBef>
              <a:spcAft>
                <a:spcPts val="0"/>
              </a:spcAft>
              <a:buSzPts val="1800"/>
              <a:buChar char="▪"/>
              <a:defRPr/>
            </a:lvl8pPr>
            <a:lvl9pPr marL="4114800" lvl="8" indent="-342900" algn="l" rtl="0">
              <a:spcBef>
                <a:spcPts val="360"/>
              </a:spcBef>
              <a:spcAft>
                <a:spcPts val="0"/>
              </a:spcAft>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8"/>
        <p:cNvGrpSpPr/>
        <p:nvPr/>
      </p:nvGrpSpPr>
      <p:grpSpPr>
        <a:xfrm>
          <a:off x="0" y="0"/>
          <a:ext cx="0" cy="0"/>
          <a:chOff x="0" y="0"/>
          <a:chExt cx="0" cy="0"/>
        </a:xfrm>
      </p:grpSpPr>
      <p:sp>
        <p:nvSpPr>
          <p:cNvPr id="79" name="Google Shape;79;p9"/>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9"/>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9"/>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2"/>
        <p:cNvGrpSpPr/>
        <p:nvPr/>
      </p:nvGrpSpPr>
      <p:grpSpPr>
        <a:xfrm>
          <a:off x="0" y="0"/>
          <a:ext cx="0" cy="0"/>
          <a:chOff x="0" y="0"/>
          <a:chExt cx="0" cy="0"/>
        </a:xfrm>
      </p:grpSpPr>
      <p:sp>
        <p:nvSpPr>
          <p:cNvPr id="83" name="Google Shape;83;p10"/>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84" name="Google Shape;84;p10"/>
          <p:cNvSpPr/>
          <p:nvPr/>
        </p:nvSpPr>
        <p:spPr>
          <a:xfrm>
            <a:off x="85344" y="69755"/>
            <a:ext cx="12017828"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85" name="Google Shape;85;p10"/>
          <p:cNvSpPr txBox="1">
            <a:spLocks noGrp="1"/>
          </p:cNvSpPr>
          <p:nvPr>
            <p:ph type="title"/>
          </p:nvPr>
        </p:nvSpPr>
        <p:spPr>
          <a:xfrm>
            <a:off x="1219200" y="273050"/>
            <a:ext cx="10363200" cy="1143000"/>
          </a:xfrm>
          <a:prstGeom prst="rect">
            <a:avLst/>
          </a:prstGeom>
          <a:noFill/>
          <a:ln>
            <a:noFill/>
          </a:ln>
        </p:spPr>
        <p:txBody>
          <a:bodyPr spcFirstLastPara="1" wrap="square" lIns="91425" tIns="45700" rIns="91425" bIns="91425" anchor="b" anchorCtr="0">
            <a:noAutofit/>
          </a:bodyPr>
          <a:lstStyle>
            <a:lvl1pPr lvl="0" algn="l">
              <a:spcBef>
                <a:spcPts val="0"/>
              </a:spcBef>
              <a:spcAft>
                <a:spcPts val="0"/>
              </a:spcAft>
              <a:buClr>
                <a:schemeClr val="dk2"/>
              </a:buClr>
              <a:buSzPts val="4000"/>
              <a:buFont typeface="Libre Franklin"/>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10"/>
          <p:cNvSpPr txBox="1">
            <a:spLocks noGrp="1"/>
          </p:cNvSpPr>
          <p:nvPr>
            <p:ph type="body" idx="1"/>
          </p:nvPr>
        </p:nvSpPr>
        <p:spPr>
          <a:xfrm>
            <a:off x="1219200" y="1600200"/>
            <a:ext cx="2540000" cy="4495800"/>
          </a:xfrm>
          <a:prstGeom prst="rect">
            <a:avLst/>
          </a:prstGeom>
          <a:noFill/>
          <a:ln>
            <a:noFill/>
          </a:ln>
        </p:spPr>
        <p:txBody>
          <a:bodyPr spcFirstLastPara="1" wrap="square" lIns="91425" tIns="45700" rIns="91425" bIns="45700" anchor="t" anchorCtr="0">
            <a:noAutofit/>
          </a:bodyPr>
          <a:lstStyle>
            <a:lvl1pPr marL="457200" lvl="0" indent="-228600" algn="l">
              <a:spcBef>
                <a:spcPts val="580"/>
              </a:spcBef>
              <a:spcAft>
                <a:spcPts val="0"/>
              </a:spcAft>
              <a:buSzPts val="1530"/>
              <a:buNone/>
              <a:defRPr sz="1800"/>
            </a:lvl1pPr>
            <a:lvl2pPr marL="914400" lvl="1" indent="-228600" algn="l">
              <a:spcBef>
                <a:spcPts val="370"/>
              </a:spcBef>
              <a:spcAft>
                <a:spcPts val="0"/>
              </a:spcAft>
              <a:buSzPts val="1020"/>
              <a:buNone/>
              <a:defRPr sz="1200"/>
            </a:lvl2pPr>
            <a:lvl3pPr marL="1371600" lvl="2" indent="-228600" algn="l">
              <a:spcBef>
                <a:spcPts val="370"/>
              </a:spcBef>
              <a:spcAft>
                <a:spcPts val="0"/>
              </a:spcAft>
              <a:buSzPts val="850"/>
              <a:buNone/>
              <a:defRPr sz="1000"/>
            </a:lvl3pPr>
            <a:lvl4pPr marL="1828800" lvl="3" indent="-228600" algn="l">
              <a:spcBef>
                <a:spcPts val="370"/>
              </a:spcBef>
              <a:spcAft>
                <a:spcPts val="0"/>
              </a:spcAft>
              <a:buSzPts val="720"/>
              <a:buNone/>
              <a:defRPr sz="900"/>
            </a:lvl4pPr>
            <a:lvl5pPr marL="2286000" lvl="4" indent="-228600" algn="l">
              <a:spcBef>
                <a:spcPts val="370"/>
              </a:spcBef>
              <a:spcAft>
                <a:spcPts val="0"/>
              </a:spcAft>
              <a:buSzPts val="900"/>
              <a:buFont typeface="Libre Baskerville"/>
              <a:buNone/>
              <a:defRPr sz="900"/>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
        <p:nvSpPr>
          <p:cNvPr id="87" name="Google Shape;87;p10"/>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0"/>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
        <p:nvSpPr>
          <p:cNvPr id="90" name="Google Shape;90;p10"/>
          <p:cNvSpPr txBox="1">
            <a:spLocks noGrp="1"/>
          </p:cNvSpPr>
          <p:nvPr>
            <p:ph type="body" idx="2"/>
          </p:nvPr>
        </p:nvSpPr>
        <p:spPr>
          <a:xfrm>
            <a:off x="3962400" y="1600200"/>
            <a:ext cx="7620000" cy="4495800"/>
          </a:xfrm>
          <a:prstGeom prst="rect">
            <a:avLst/>
          </a:prstGeom>
          <a:noFill/>
          <a:ln>
            <a:noFill/>
          </a:ln>
        </p:spPr>
        <p:txBody>
          <a:bodyPr spcFirstLastPara="1" wrap="square" lIns="91425" tIns="45700" rIns="91425" bIns="45700" anchor="t" anchorCtr="0">
            <a:noAutofit/>
          </a:bodyPr>
          <a:lstStyle>
            <a:lvl1pPr marL="457200" lvl="0" indent="-325755" algn="l">
              <a:spcBef>
                <a:spcPts val="580"/>
              </a:spcBef>
              <a:spcAft>
                <a:spcPts val="0"/>
              </a:spcAft>
              <a:buSzPts val="1530"/>
              <a:buChar char="⚫"/>
              <a:defRPr/>
            </a:lvl1pPr>
            <a:lvl2pPr marL="914400" lvl="1" indent="-325755" algn="l">
              <a:spcBef>
                <a:spcPts val="370"/>
              </a:spcBef>
              <a:spcAft>
                <a:spcPts val="0"/>
              </a:spcAft>
              <a:buSzPts val="1530"/>
              <a:buChar char="⚫"/>
              <a:defRPr/>
            </a:lvl2pPr>
            <a:lvl3pPr marL="1371600" lvl="2" indent="-325755" algn="l">
              <a:spcBef>
                <a:spcPts val="370"/>
              </a:spcBef>
              <a:spcAft>
                <a:spcPts val="0"/>
              </a:spcAft>
              <a:buSzPts val="1530"/>
              <a:buChar char="⚫"/>
              <a:defRPr/>
            </a:lvl3pPr>
            <a:lvl4pPr marL="1828800" lvl="3" indent="-320039" algn="l">
              <a:spcBef>
                <a:spcPts val="370"/>
              </a:spcBef>
              <a:spcAft>
                <a:spcPts val="0"/>
              </a:spcAft>
              <a:buSzPts val="1440"/>
              <a:buChar char="⚫"/>
              <a:defRPr/>
            </a:lvl4pPr>
            <a:lvl5pPr marL="2286000" lvl="4" indent="-342900" algn="l">
              <a:spcBef>
                <a:spcPts val="370"/>
              </a:spcBef>
              <a:spcAft>
                <a:spcPts val="0"/>
              </a:spcAft>
              <a:buSzPts val="1800"/>
              <a:buChar char="o"/>
              <a:defRPr/>
            </a:lvl5pPr>
            <a:lvl6pPr marL="2743200" lvl="5" indent="-342900" algn="l">
              <a:spcBef>
                <a:spcPts val="370"/>
              </a:spcBef>
              <a:spcAft>
                <a:spcPts val="0"/>
              </a:spcAft>
              <a:buSzPts val="1800"/>
              <a:buChar char="•"/>
              <a:defRPr/>
            </a:lvl6pPr>
            <a:lvl7pPr marL="3200400" lvl="6" indent="-342900" algn="l">
              <a:spcBef>
                <a:spcPts val="370"/>
              </a:spcBef>
              <a:spcAft>
                <a:spcPts val="0"/>
              </a:spcAft>
              <a:buSzPts val="1800"/>
              <a:buChar char="•"/>
              <a:defRPr/>
            </a:lvl7pPr>
            <a:lvl8pPr marL="3657600" lvl="7" indent="-342900" algn="l">
              <a:spcBef>
                <a:spcPts val="370"/>
              </a:spcBef>
              <a:spcAft>
                <a:spcPts val="0"/>
              </a:spcAft>
              <a:buSzPts val="1800"/>
              <a:buChar char="•"/>
              <a:defRPr/>
            </a:lvl8pPr>
            <a:lvl9pPr marL="4114800" lvl="8" indent="-342900" algn="l">
              <a:spcBef>
                <a:spcPts val="370"/>
              </a:spcBef>
              <a:spcAft>
                <a:spcPts val="0"/>
              </a:spcAft>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theme" Target="../theme/theme5.xml"/><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2" Type="http://schemas.openxmlformats.org/officeDocument/2006/relationships/slideLayout" Target="../slideLayouts/slideLayout51.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0" Type="http://schemas.openxmlformats.org/officeDocument/2006/relationships/slideLayout" Target="../slideLayouts/slideLayout59.xml"/><Relationship Id="rId4" Type="http://schemas.openxmlformats.org/officeDocument/2006/relationships/slideLayout" Target="../slideLayouts/slideLayout53.xml"/><Relationship Id="rId9" Type="http://schemas.openxmlformats.org/officeDocument/2006/relationships/slideLayout" Target="../slideLayouts/slideLayout58.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9.xml"/><Relationship Id="rId13" Type="http://schemas.openxmlformats.org/officeDocument/2006/relationships/theme" Target="../theme/theme6.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slideLayout" Target="../slideLayouts/slideLayout73.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slideLayout" Target="../slideLayouts/slideLayout75.xml"/><Relationship Id="rId1" Type="http://schemas.openxmlformats.org/officeDocument/2006/relationships/slideLayout" Target="../slideLayouts/slideLayout74.xml"/><Relationship Id="rId4"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p:nvPr/>
        </p:nvSpPr>
        <p:spPr>
          <a:xfrm>
            <a:off x="0" y="0"/>
            <a:ext cx="1219200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1" name="Google Shape;11;p1"/>
          <p:cNvSpPr/>
          <p:nvPr/>
        </p:nvSpPr>
        <p:spPr>
          <a:xfrm>
            <a:off x="85344" y="69755"/>
            <a:ext cx="12017828" cy="6693408"/>
          </a:xfrm>
          <a:prstGeom prst="roundRect">
            <a:avLst>
              <a:gd name="adj" fmla="val 4929"/>
            </a:avLst>
          </a:prstGeom>
          <a:solidFill>
            <a:schemeClr val="lt1"/>
          </a:solidFill>
          <a:ln w="9525" cap="sq"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Libre Baskerville"/>
              <a:ea typeface="Libre Baskerville"/>
              <a:cs typeface="Libre Baskerville"/>
              <a:sym typeface="Libre Baskerville"/>
            </a:endParaRPr>
          </a:p>
        </p:txBody>
      </p:sp>
      <p:sp>
        <p:nvSpPr>
          <p:cNvPr id="12" name="Google Shape;12;p1"/>
          <p:cNvSpPr txBox="1">
            <a:spLocks noGrp="1"/>
          </p:cNvSpPr>
          <p:nvPr>
            <p:ph type="title"/>
          </p:nvPr>
        </p:nvSpPr>
        <p:spPr>
          <a:xfrm>
            <a:off x="1219200" y="274638"/>
            <a:ext cx="10363200" cy="1143000"/>
          </a:xfrm>
          <a:prstGeom prst="rect">
            <a:avLst/>
          </a:prstGeom>
          <a:noFill/>
          <a:ln>
            <a:noFill/>
          </a:ln>
        </p:spPr>
        <p:txBody>
          <a:bodyPr spcFirstLastPara="1" wrap="square" lIns="91425" tIns="45700" rIns="91425" bIns="91425" anchor="b" anchorCtr="0">
            <a:noAutofit/>
          </a:bodyPr>
          <a:lstStyle>
            <a:lvl1pPr marR="0" lvl="0" algn="l" rtl="0">
              <a:spcBef>
                <a:spcPts val="0"/>
              </a:spcBef>
              <a:spcAft>
                <a:spcPts val="0"/>
              </a:spcAft>
              <a:buClr>
                <a:schemeClr val="dk2"/>
              </a:buClr>
              <a:buSzPts val="4000"/>
              <a:buFont typeface="Libre Franklin"/>
              <a:buNone/>
              <a:defRPr sz="4000" b="0" i="0" u="none" strike="noStrike" cap="non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
          <p:cNvSpPr txBox="1">
            <a:spLocks noGrp="1"/>
          </p:cNvSpPr>
          <p:nvPr>
            <p:ph type="body" idx="1"/>
          </p:nvPr>
        </p:nvSpPr>
        <p:spPr>
          <a:xfrm>
            <a:off x="1219200" y="1447800"/>
            <a:ext cx="10363200" cy="4572000"/>
          </a:xfrm>
          <a:prstGeom prst="rect">
            <a:avLst/>
          </a:prstGeom>
          <a:noFill/>
          <a:ln>
            <a:noFill/>
          </a:ln>
        </p:spPr>
        <p:txBody>
          <a:bodyPr spcFirstLastPara="1" wrap="square" lIns="91425" tIns="45700" rIns="91425" bIns="45700" anchor="t" anchorCtr="0">
            <a:noAutofit/>
          </a:bodyPr>
          <a:lstStyle>
            <a:lvl1pPr marL="457200" marR="0" lvl="0" indent="-368935" algn="l" rtl="0">
              <a:spcBef>
                <a:spcPts val="580"/>
              </a:spcBef>
              <a:spcAft>
                <a:spcPts val="0"/>
              </a:spcAft>
              <a:buClr>
                <a:schemeClr val="accent1"/>
              </a:buClr>
              <a:buSzPts val="2210"/>
              <a:buFont typeface="Noto Sans Symbols"/>
              <a:buChar char="⚫"/>
              <a:defRPr sz="2600" b="0" i="0" u="none" strike="noStrike" cap="none">
                <a:solidFill>
                  <a:schemeClr val="dk1"/>
                </a:solidFill>
                <a:latin typeface="Libre Baskerville"/>
                <a:ea typeface="Libre Baskerville"/>
                <a:cs typeface="Libre Baskerville"/>
                <a:sym typeface="Libre Baskerville"/>
              </a:defRPr>
            </a:lvl1pPr>
            <a:lvl2pPr marL="914400" marR="0" lvl="1" indent="-358140" algn="l" rtl="0">
              <a:spcBef>
                <a:spcPts val="370"/>
              </a:spcBef>
              <a:spcAft>
                <a:spcPts val="0"/>
              </a:spcAft>
              <a:buClr>
                <a:schemeClr val="accent2"/>
              </a:buClr>
              <a:buSzPts val="2040"/>
              <a:buFont typeface="Noto Sans Symbols"/>
              <a:buChar char="⚫"/>
              <a:defRPr sz="2400" b="0" i="0" u="none" strike="noStrike" cap="none">
                <a:solidFill>
                  <a:schemeClr val="dk1"/>
                </a:solidFill>
                <a:latin typeface="Libre Baskerville"/>
                <a:ea typeface="Libre Baskerville"/>
                <a:cs typeface="Libre Baskerville"/>
                <a:sym typeface="Libre Baskerville"/>
              </a:defRPr>
            </a:lvl2pPr>
            <a:lvl3pPr marL="1371600" marR="0" lvl="2" indent="-336550" algn="l" rtl="0">
              <a:spcBef>
                <a:spcPts val="370"/>
              </a:spcBef>
              <a:spcAft>
                <a:spcPts val="0"/>
              </a:spcAft>
              <a:buClr>
                <a:srgbClr val="E6AFA9"/>
              </a:buClr>
              <a:buSzPts val="1700"/>
              <a:buFont typeface="Noto Sans Symbols"/>
              <a:buChar char="⚫"/>
              <a:defRPr sz="2000" b="0" i="0" u="none" strike="noStrike" cap="none">
                <a:solidFill>
                  <a:schemeClr val="dk1"/>
                </a:solidFill>
                <a:latin typeface="Libre Baskerville"/>
                <a:ea typeface="Libre Baskerville"/>
                <a:cs typeface="Libre Baskerville"/>
                <a:sym typeface="Libre Baskerville"/>
              </a:defRPr>
            </a:lvl3pPr>
            <a:lvl4pPr marL="1828800" marR="0" lvl="3" indent="-330200" algn="l" rtl="0">
              <a:spcBef>
                <a:spcPts val="370"/>
              </a:spcBef>
              <a:spcAft>
                <a:spcPts val="0"/>
              </a:spcAft>
              <a:buClr>
                <a:schemeClr val="accent3"/>
              </a:buClr>
              <a:buSzPts val="1600"/>
              <a:buFont typeface="Noto Sans Symbols"/>
              <a:buChar char="⚫"/>
              <a:defRPr sz="2000" b="0" i="0" u="none" strike="noStrike" cap="none">
                <a:solidFill>
                  <a:schemeClr val="dk1"/>
                </a:solidFill>
                <a:latin typeface="Libre Baskerville"/>
                <a:ea typeface="Libre Baskerville"/>
                <a:cs typeface="Libre Baskerville"/>
                <a:sym typeface="Libre Baskerville"/>
              </a:defRPr>
            </a:lvl4pPr>
            <a:lvl5pPr marL="2286000" marR="0" lvl="4" indent="-355600" algn="l" rtl="0">
              <a:spcBef>
                <a:spcPts val="370"/>
              </a:spcBef>
              <a:spcAft>
                <a:spcPts val="0"/>
              </a:spcAft>
              <a:buClr>
                <a:schemeClr val="accent3"/>
              </a:buClr>
              <a:buSzPts val="2000"/>
              <a:buFont typeface="Libre Baskerville"/>
              <a:buChar char="o"/>
              <a:defRPr sz="2000" b="0" i="0" u="none" strike="noStrike" cap="none">
                <a:solidFill>
                  <a:schemeClr val="dk1"/>
                </a:solidFill>
                <a:latin typeface="Libre Baskerville"/>
                <a:ea typeface="Libre Baskerville"/>
                <a:cs typeface="Libre Baskerville"/>
                <a:sym typeface="Libre Baskerville"/>
              </a:defRPr>
            </a:lvl5pPr>
            <a:lvl6pPr marL="2743200" marR="0" lvl="5" indent="-342900" algn="l" rtl="0">
              <a:spcBef>
                <a:spcPts val="370"/>
              </a:spcBef>
              <a:spcAft>
                <a:spcPts val="0"/>
              </a:spcAft>
              <a:buClr>
                <a:schemeClr val="accent3"/>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6pPr>
            <a:lvl7pPr marL="3200400" marR="0" lvl="6" indent="-342900" algn="l" rtl="0">
              <a:spcBef>
                <a:spcPts val="370"/>
              </a:spcBef>
              <a:spcAft>
                <a:spcPts val="0"/>
              </a:spcAft>
              <a:buClr>
                <a:schemeClr val="accent2"/>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7pPr>
            <a:lvl8pPr marL="3657600" marR="0" lvl="7" indent="-342900" algn="l" rtl="0">
              <a:spcBef>
                <a:spcPts val="370"/>
              </a:spcBef>
              <a:spcAft>
                <a:spcPts val="0"/>
              </a:spcAft>
              <a:buClr>
                <a:srgbClr val="E6AF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8pPr>
            <a:lvl9pPr marL="4114800" marR="0" lvl="8" indent="-342900" algn="l" rtl="0">
              <a:spcBef>
                <a:spcPts val="370"/>
              </a:spcBef>
              <a:spcAft>
                <a:spcPts val="0"/>
              </a:spcAft>
              <a:buClr>
                <a:srgbClr val="CAABA9"/>
              </a:buClr>
              <a:buSzPts val="1800"/>
              <a:buFont typeface="Libre Baskerville"/>
              <a:buChar char="•"/>
              <a:defRPr sz="1800" b="0" i="0" u="none" strike="noStrike" cap="none">
                <a:solidFill>
                  <a:schemeClr val="dk1"/>
                </a:solidFill>
                <a:latin typeface="Libre Baskerville"/>
                <a:ea typeface="Libre Baskerville"/>
                <a:cs typeface="Libre Baskerville"/>
                <a:sym typeface="Libre Baskerville"/>
              </a:defRPr>
            </a:lvl9pPr>
          </a:lstStyle>
          <a:p>
            <a:endParaRPr/>
          </a:p>
        </p:txBody>
      </p:sp>
      <p:sp>
        <p:nvSpPr>
          <p:cNvPr id="14" name="Google Shape;14;p1"/>
          <p:cNvSpPr txBox="1">
            <a:spLocks noGrp="1"/>
          </p:cNvSpPr>
          <p:nvPr>
            <p:ph type="dt" idx="10"/>
          </p:nvPr>
        </p:nvSpPr>
        <p:spPr>
          <a:xfrm>
            <a:off x="8229600" y="6191250"/>
            <a:ext cx="3302000" cy="4762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1"/>
          <p:cNvSpPr txBox="1">
            <a:spLocks noGrp="1"/>
          </p:cNvSpPr>
          <p:nvPr>
            <p:ph type="ftr" idx="11"/>
          </p:nvPr>
        </p:nvSpPr>
        <p:spPr>
          <a:xfrm>
            <a:off x="1219200" y="6172200"/>
            <a:ext cx="5283200" cy="4572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1"/>
          <p:cNvSpPr>
            <a:spLocks noGrp="1"/>
          </p:cNvSpPr>
          <p:nvPr>
            <p:ph type="sldNum" idx="12"/>
          </p:nvPr>
        </p:nvSpPr>
        <p:spPr>
          <a:xfrm>
            <a:off x="195072" y="6210300"/>
            <a:ext cx="609600" cy="457200"/>
          </a:xfrm>
          <a:prstGeom prst="ellipse">
            <a:avLst/>
          </a:prstGeom>
          <a:solidFill>
            <a:schemeClr val="accent1"/>
          </a:solidFill>
          <a:ln>
            <a:noFill/>
          </a:ln>
        </p:spPr>
        <p:txBody>
          <a:bodyPr spcFirstLastPara="1" wrap="square" lIns="0" tIns="0" rIns="0" bIns="0" anchor="ctr" anchorCtr="1">
            <a:noAutofit/>
          </a:bodyPr>
          <a:lstStyle>
            <a:lvl1pPr marL="0" marR="0" lvl="0"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1pPr>
            <a:lvl2pPr marL="0" marR="0" lvl="1"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2pPr>
            <a:lvl3pPr marL="0" marR="0" lvl="2"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3pPr>
            <a:lvl4pPr marL="0" marR="0" lvl="3"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4pPr>
            <a:lvl5pPr marL="0" marR="0" lvl="4"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5pPr>
            <a:lvl6pPr marL="0" marR="0" lvl="5"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6pPr>
            <a:lvl7pPr marL="0" marR="0" lvl="6"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7pPr>
            <a:lvl8pPr marL="0" marR="0" lvl="7"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8pPr>
            <a:lvl9pPr marL="0" marR="0" lvl="8" indent="0" algn="ctr" rtl="0">
              <a:lnSpc>
                <a:spcPct val="100000"/>
              </a:lnSpc>
              <a:spcBef>
                <a:spcPts val="0"/>
              </a:spcBef>
              <a:spcAft>
                <a:spcPts val="0"/>
              </a:spcAft>
              <a:buClr>
                <a:srgbClr val="FFFFFF"/>
              </a:buClr>
              <a:buSzPts val="1400"/>
              <a:buFont typeface="Libre Franklin"/>
              <a:buNone/>
              <a:defRPr sz="1400" b="0" i="0" u="none" strike="noStrike" cap="none">
                <a:solidFill>
                  <a:srgbClr val="FFFFFF"/>
                </a:solidFill>
                <a:latin typeface="Libre Franklin"/>
                <a:ea typeface="Libre Franklin"/>
                <a:cs typeface="Libre Franklin"/>
                <a:sym typeface="Libre Franklin"/>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0"/>
        <p:cNvGrpSpPr/>
        <p:nvPr/>
      </p:nvGrpSpPr>
      <p:grpSpPr>
        <a:xfrm>
          <a:off x="0" y="0"/>
          <a:ext cx="0" cy="0"/>
          <a:chOff x="0" y="0"/>
          <a:chExt cx="0" cy="0"/>
        </a:xfrm>
      </p:grpSpPr>
      <p:sp>
        <p:nvSpPr>
          <p:cNvPr id="121" name="Google Shape;121;p15"/>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122" name="Google Shape;122;p15"/>
          <p:cNvSpPr txBox="1">
            <a:spLocks noGrp="1"/>
          </p:cNvSpPr>
          <p:nvPr>
            <p:ph type="body" idx="1"/>
          </p:nvPr>
        </p:nvSpPr>
        <p:spPr>
          <a:xfrm>
            <a:off x="817033" y="1600201"/>
            <a:ext cx="10871200" cy="4525963"/>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23" name="Google Shape;123;p15"/>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4" name="Google Shape;124;p15"/>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15"/>
          <p:cNvSpPr/>
          <p:nvPr/>
        </p:nvSpPr>
        <p:spPr>
          <a:xfrm>
            <a:off x="0" y="1235075"/>
            <a:ext cx="12192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26" name="Google Shape;126;p15"/>
          <p:cNvSpPr/>
          <p:nvPr/>
        </p:nvSpPr>
        <p:spPr>
          <a:xfrm>
            <a:off x="0" y="1279525"/>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27" name="Google Shape;127;p15"/>
          <p:cNvSpPr/>
          <p:nvPr/>
        </p:nvSpPr>
        <p:spPr>
          <a:xfrm>
            <a:off x="787400" y="1279525"/>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128" name="Google Shape;128;p15"/>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28"/>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220" name="Google Shape;220;p28"/>
          <p:cNvSpPr txBox="1">
            <a:spLocks noGrp="1"/>
          </p:cNvSpPr>
          <p:nvPr>
            <p:ph type="body" idx="1"/>
          </p:nvPr>
        </p:nvSpPr>
        <p:spPr>
          <a:xfrm>
            <a:off x="817033" y="1600201"/>
            <a:ext cx="10871200" cy="4525963"/>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221" name="Google Shape;221;p28"/>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2" name="Google Shape;222;p28"/>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3" name="Google Shape;223;p28"/>
          <p:cNvSpPr/>
          <p:nvPr/>
        </p:nvSpPr>
        <p:spPr>
          <a:xfrm>
            <a:off x="0" y="1235075"/>
            <a:ext cx="12192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24" name="Google Shape;224;p28"/>
          <p:cNvSpPr/>
          <p:nvPr/>
        </p:nvSpPr>
        <p:spPr>
          <a:xfrm>
            <a:off x="0" y="1279525"/>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25" name="Google Shape;225;p28"/>
          <p:cNvSpPr/>
          <p:nvPr/>
        </p:nvSpPr>
        <p:spPr>
          <a:xfrm>
            <a:off x="787400" y="1279525"/>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226" name="Google Shape;226;p28"/>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41"/>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18" name="Google Shape;318;p41"/>
          <p:cNvSpPr txBox="1">
            <a:spLocks noGrp="1"/>
          </p:cNvSpPr>
          <p:nvPr>
            <p:ph type="body" idx="1"/>
          </p:nvPr>
        </p:nvSpPr>
        <p:spPr>
          <a:xfrm>
            <a:off x="816864" y="1600200"/>
            <a:ext cx="10871200" cy="4526280"/>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319" name="Google Shape;319;p41"/>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0" name="Google Shape;320;p41"/>
          <p:cNvSpPr txBox="1">
            <a:spLocks noGrp="1"/>
          </p:cNvSpPr>
          <p:nvPr>
            <p:ph type="ftr" idx="11"/>
          </p:nvPr>
        </p:nvSpPr>
        <p:spPr>
          <a:xfrm>
            <a:off x="812801" y="6248207"/>
            <a:ext cx="7228111"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1" name="Google Shape;321;p41"/>
          <p:cNvSpPr/>
          <p:nvPr/>
        </p:nvSpPr>
        <p:spPr>
          <a:xfrm>
            <a:off x="0" y="1234440"/>
            <a:ext cx="12192000" cy="32004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2" name="Google Shape;322;p41"/>
          <p:cNvSpPr/>
          <p:nvPr/>
        </p:nvSpPr>
        <p:spPr>
          <a:xfrm>
            <a:off x="0" y="1280160"/>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3" name="Google Shape;323;p41"/>
          <p:cNvSpPr/>
          <p:nvPr/>
        </p:nvSpPr>
        <p:spPr>
          <a:xfrm>
            <a:off x="787400" y="1280160"/>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324" name="Google Shape;324;p41"/>
          <p:cNvSpPr txBox="1">
            <a:spLocks noGrp="1"/>
          </p:cNvSpPr>
          <p:nvPr>
            <p:ph type="sldNum" idx="12"/>
          </p:nvPr>
        </p:nvSpPr>
        <p:spPr>
          <a:xfrm>
            <a:off x="0" y="1272222"/>
            <a:ext cx="711200" cy="244476"/>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1400" b="1"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1400" b="1"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1400" b="1"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1400" b="1" i="0" u="none" strike="noStrike" cap="none">
                <a:solidFill>
                  <a:srgbClr val="FFFFFF"/>
                </a:solidFill>
                <a:latin typeface="Calibri"/>
                <a:ea typeface="Calibri"/>
                <a:cs typeface="Calibri"/>
                <a:sym typeface="Calibri"/>
              </a:defRPr>
            </a:lvl5pPr>
            <a:lvl6pPr marL="0" marR="0" lvl="5" indent="0" algn="ctr" rtl="0">
              <a:spcBef>
                <a:spcPts val="0"/>
              </a:spcBef>
              <a:spcAft>
                <a:spcPts val="0"/>
              </a:spcAft>
              <a:buNone/>
              <a:defRPr sz="1400" b="1" i="0" u="none" strike="noStrike" cap="none">
                <a:solidFill>
                  <a:srgbClr val="FFFFFF"/>
                </a:solidFill>
                <a:latin typeface="Calibri"/>
                <a:ea typeface="Calibri"/>
                <a:cs typeface="Calibri"/>
                <a:sym typeface="Calibri"/>
              </a:defRPr>
            </a:lvl6pPr>
            <a:lvl7pPr marL="0" marR="0" lvl="6" indent="0" algn="ctr" rtl="0">
              <a:spcBef>
                <a:spcPts val="0"/>
              </a:spcBef>
              <a:spcAft>
                <a:spcPts val="0"/>
              </a:spcAft>
              <a:buNone/>
              <a:defRPr sz="1400" b="1" i="0" u="none" strike="noStrike" cap="none">
                <a:solidFill>
                  <a:srgbClr val="FFFFFF"/>
                </a:solidFill>
                <a:latin typeface="Calibri"/>
                <a:ea typeface="Calibri"/>
                <a:cs typeface="Calibri"/>
                <a:sym typeface="Calibri"/>
              </a:defRPr>
            </a:lvl7pPr>
            <a:lvl8pPr marL="0" marR="0" lvl="7" indent="0" algn="ctr" rtl="0">
              <a:spcBef>
                <a:spcPts val="0"/>
              </a:spcBef>
              <a:spcAft>
                <a:spcPts val="0"/>
              </a:spcAft>
              <a:buNone/>
              <a:defRPr sz="1400" b="1" i="0" u="none" strike="noStrike" cap="none">
                <a:solidFill>
                  <a:srgbClr val="FFFFFF"/>
                </a:solidFill>
                <a:latin typeface="Calibri"/>
                <a:ea typeface="Calibri"/>
                <a:cs typeface="Calibri"/>
                <a:sym typeface="Calibri"/>
              </a:defRPr>
            </a:lvl8pPr>
            <a:lvl9pPr marL="0" marR="0" lvl="8" indent="0" algn="ctr" rtl="0">
              <a:spcBef>
                <a:spcPts val="0"/>
              </a:spcBef>
              <a:spcAft>
                <a:spcPts val="0"/>
              </a:spcAft>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14"/>
        <p:cNvGrpSpPr/>
        <p:nvPr/>
      </p:nvGrpSpPr>
      <p:grpSpPr>
        <a:xfrm>
          <a:off x="0" y="0"/>
          <a:ext cx="0" cy="0"/>
          <a:chOff x="0" y="0"/>
          <a:chExt cx="0" cy="0"/>
        </a:xfrm>
      </p:grpSpPr>
      <p:sp>
        <p:nvSpPr>
          <p:cNvPr id="415" name="Google Shape;415;p54"/>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416" name="Google Shape;416;p54"/>
          <p:cNvSpPr txBox="1">
            <a:spLocks noGrp="1"/>
          </p:cNvSpPr>
          <p:nvPr>
            <p:ph type="body" idx="1"/>
          </p:nvPr>
        </p:nvSpPr>
        <p:spPr>
          <a:xfrm>
            <a:off x="817033" y="1600201"/>
            <a:ext cx="10871200" cy="4525963"/>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417" name="Google Shape;417;p54"/>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8" name="Google Shape;418;p54"/>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9" name="Google Shape;419;p54"/>
          <p:cNvSpPr/>
          <p:nvPr/>
        </p:nvSpPr>
        <p:spPr>
          <a:xfrm>
            <a:off x="0" y="1235075"/>
            <a:ext cx="12192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20" name="Google Shape;420;p54"/>
          <p:cNvSpPr/>
          <p:nvPr/>
        </p:nvSpPr>
        <p:spPr>
          <a:xfrm>
            <a:off x="0" y="1279525"/>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21" name="Google Shape;421;p54"/>
          <p:cNvSpPr/>
          <p:nvPr/>
        </p:nvSpPr>
        <p:spPr>
          <a:xfrm>
            <a:off x="787400" y="1279525"/>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422" name="Google Shape;422;p54"/>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2"/>
        <p:cNvGrpSpPr/>
        <p:nvPr/>
      </p:nvGrpSpPr>
      <p:grpSpPr>
        <a:xfrm>
          <a:off x="0" y="0"/>
          <a:ext cx="0" cy="0"/>
          <a:chOff x="0" y="0"/>
          <a:chExt cx="0" cy="0"/>
        </a:xfrm>
      </p:grpSpPr>
      <p:sp>
        <p:nvSpPr>
          <p:cNvPr id="513" name="Google Shape;513;p67"/>
          <p:cNvSpPr txBox="1">
            <a:spLocks noGrp="1"/>
          </p:cNvSpPr>
          <p:nvPr>
            <p:ph type="title"/>
          </p:nvPr>
        </p:nvSpPr>
        <p:spPr>
          <a:xfrm>
            <a:off x="812800" y="228600"/>
            <a:ext cx="108712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1pPr>
            <a:lvl2pPr marR="0" lvl="1"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2pPr>
            <a:lvl3pPr marR="0" lvl="2"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3pPr>
            <a:lvl4pPr marR="0" lvl="3"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4pPr>
            <a:lvl5pPr marR="0" lvl="4"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5pPr>
            <a:lvl6pPr marR="0" lvl="5"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6pPr>
            <a:lvl7pPr marR="0" lvl="6"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7pPr>
            <a:lvl8pPr marR="0" lvl="7"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8pPr>
            <a:lvl9pPr marR="0" lvl="8" algn="l" rtl="0">
              <a:spcBef>
                <a:spcPts val="0"/>
              </a:spcBef>
              <a:spcAft>
                <a:spcPts val="0"/>
              </a:spcAft>
              <a:buSzPts val="1400"/>
              <a:buNone/>
              <a:defRPr sz="4400" b="0" i="0" u="none" strike="noStrike" cap="none">
                <a:solidFill>
                  <a:schemeClr val="dk2"/>
                </a:solidFill>
                <a:latin typeface="Twentieth Century"/>
                <a:ea typeface="Twentieth Century"/>
                <a:cs typeface="Twentieth Century"/>
                <a:sym typeface="Twentieth Century"/>
              </a:defRPr>
            </a:lvl9pPr>
          </a:lstStyle>
          <a:p>
            <a:endParaRPr/>
          </a:p>
        </p:txBody>
      </p:sp>
      <p:sp>
        <p:nvSpPr>
          <p:cNvPr id="514" name="Google Shape;514;p67"/>
          <p:cNvSpPr txBox="1">
            <a:spLocks noGrp="1"/>
          </p:cNvSpPr>
          <p:nvPr>
            <p:ph type="body" idx="1"/>
          </p:nvPr>
        </p:nvSpPr>
        <p:spPr>
          <a:xfrm>
            <a:off x="817033" y="1600201"/>
            <a:ext cx="10871200" cy="4525963"/>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rgbClr val="A5AB81"/>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rgbClr val="D8B25C"/>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515" name="Google Shape;515;p67"/>
          <p:cNvSpPr txBox="1">
            <a:spLocks noGrp="1"/>
          </p:cNvSpPr>
          <p:nvPr>
            <p:ph type="dt" idx="10"/>
          </p:nvPr>
        </p:nvSpPr>
        <p:spPr>
          <a:xfrm>
            <a:off x="8128000" y="6248401"/>
            <a:ext cx="35560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6" name="Google Shape;516;p67"/>
          <p:cNvSpPr txBox="1">
            <a:spLocks noGrp="1"/>
          </p:cNvSpPr>
          <p:nvPr>
            <p:ph type="ftr" idx="11"/>
          </p:nvPr>
        </p:nvSpPr>
        <p:spPr>
          <a:xfrm>
            <a:off x="812801" y="6248401"/>
            <a:ext cx="7228417"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7" name="Google Shape;517;p67"/>
          <p:cNvSpPr/>
          <p:nvPr/>
        </p:nvSpPr>
        <p:spPr>
          <a:xfrm>
            <a:off x="0" y="1235075"/>
            <a:ext cx="12192000" cy="319088"/>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18" name="Google Shape;518;p67"/>
          <p:cNvSpPr/>
          <p:nvPr/>
        </p:nvSpPr>
        <p:spPr>
          <a:xfrm>
            <a:off x="0" y="1279525"/>
            <a:ext cx="7112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19" name="Google Shape;519;p67"/>
          <p:cNvSpPr/>
          <p:nvPr/>
        </p:nvSpPr>
        <p:spPr>
          <a:xfrm>
            <a:off x="787400" y="1279525"/>
            <a:ext cx="114046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Twentieth Century"/>
              <a:ea typeface="Twentieth Century"/>
              <a:cs typeface="Twentieth Century"/>
              <a:sym typeface="Twentieth Century"/>
            </a:endParaRPr>
          </a:p>
        </p:txBody>
      </p:sp>
      <p:sp>
        <p:nvSpPr>
          <p:cNvPr id="520" name="Google Shape;520;p67"/>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FFFFFF"/>
              </a:buClr>
              <a:buSzPts val="1400"/>
              <a:buFont typeface="Calibri"/>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0"/>
        <p:cNvGrpSpPr/>
        <p:nvPr/>
      </p:nvGrpSpPr>
      <p:grpSpPr>
        <a:xfrm>
          <a:off x="0" y="0"/>
          <a:ext cx="0" cy="0"/>
          <a:chOff x="0" y="0"/>
          <a:chExt cx="0" cy="0"/>
        </a:xfrm>
      </p:grpSpPr>
      <p:sp>
        <p:nvSpPr>
          <p:cNvPr id="611" name="Google Shape;611;p80"/>
          <p:cNvSpPr txBox="1">
            <a:spLocks noGrp="1"/>
          </p:cNvSpPr>
          <p:nvPr>
            <p:ph type="title"/>
          </p:nvPr>
        </p:nvSpPr>
        <p:spPr>
          <a:xfrm>
            <a:off x="812800" y="228600"/>
            <a:ext cx="10871100" cy="9906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2"/>
              </a:buClr>
              <a:buSzPts val="4400"/>
              <a:buFont typeface="Twentieth Century"/>
              <a:buNone/>
              <a:defRPr sz="4400" b="0" i="0" u="none" strike="noStrike" cap="none">
                <a:solidFill>
                  <a:schemeClr val="dk2"/>
                </a:solidFill>
                <a:latin typeface="Twentieth Century"/>
                <a:ea typeface="Twentieth Century"/>
                <a:cs typeface="Twentieth Century"/>
                <a:sym typeface="Twentieth Century"/>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612" name="Google Shape;612;p80"/>
          <p:cNvSpPr txBox="1">
            <a:spLocks noGrp="1"/>
          </p:cNvSpPr>
          <p:nvPr>
            <p:ph type="body" idx="1"/>
          </p:nvPr>
        </p:nvSpPr>
        <p:spPr>
          <a:xfrm>
            <a:off x="816864" y="1600200"/>
            <a:ext cx="10871100" cy="4526400"/>
          </a:xfrm>
          <a:prstGeom prst="rect">
            <a:avLst/>
          </a:prstGeom>
          <a:noFill/>
          <a:ln>
            <a:noFill/>
          </a:ln>
        </p:spPr>
        <p:txBody>
          <a:bodyPr spcFirstLastPara="1" wrap="square" lIns="91425" tIns="45700" rIns="91425" bIns="45700" anchor="t" anchorCtr="0">
            <a:noAutofit/>
          </a:bodyPr>
          <a:lstStyle>
            <a:lvl1pPr marL="457200" marR="0" lvl="0" indent="-339090" algn="l" rtl="0">
              <a:spcBef>
                <a:spcPts val="700"/>
              </a:spcBef>
              <a:spcAft>
                <a:spcPts val="0"/>
              </a:spcAft>
              <a:buClr>
                <a:schemeClr val="accent2"/>
              </a:buClr>
              <a:buSzPts val="1740"/>
              <a:buFont typeface="Noto Sans Symbols"/>
              <a:buChar char="◻"/>
              <a:defRPr sz="2900" b="0" i="0" u="none" strike="noStrike" cap="none">
                <a:solidFill>
                  <a:schemeClr val="dk1"/>
                </a:solidFill>
                <a:latin typeface="Twentieth Century"/>
                <a:ea typeface="Twentieth Century"/>
                <a:cs typeface="Twentieth Century"/>
                <a:sym typeface="Twentieth Century"/>
              </a:defRPr>
            </a:lvl1pPr>
            <a:lvl2pPr marL="914400" marR="0" lvl="1" indent="-344169" algn="l" rtl="0">
              <a:spcBef>
                <a:spcPts val="550"/>
              </a:spcBef>
              <a:spcAft>
                <a:spcPts val="0"/>
              </a:spcAft>
              <a:buClr>
                <a:schemeClr val="accent1"/>
              </a:buClr>
              <a:buSzPts val="1820"/>
              <a:buFont typeface="Noto Sans Symbols"/>
              <a:buChar char="🞑"/>
              <a:defRPr sz="2600" b="0" i="0" u="none" strike="noStrike" cap="none">
                <a:solidFill>
                  <a:schemeClr val="dk1"/>
                </a:solidFill>
                <a:latin typeface="Twentieth Century"/>
                <a:ea typeface="Twentieth Century"/>
                <a:cs typeface="Twentieth Century"/>
                <a:sym typeface="Twentieth Century"/>
              </a:defRPr>
            </a:lvl2pPr>
            <a:lvl3pPr marL="1371600" marR="0" lvl="2" indent="-338137" algn="l" rtl="0">
              <a:spcBef>
                <a:spcPts val="500"/>
              </a:spcBef>
              <a:spcAft>
                <a:spcPts val="0"/>
              </a:spcAft>
              <a:buClr>
                <a:schemeClr val="accent2"/>
              </a:buClr>
              <a:buSzPts val="1725"/>
              <a:buFont typeface="Noto Sans Symbols"/>
              <a:buChar char="■"/>
              <a:defRPr sz="2300" b="0" i="0" u="none" strike="noStrike" cap="none">
                <a:solidFill>
                  <a:schemeClr val="dk1"/>
                </a:solidFill>
                <a:latin typeface="Twentieth Century"/>
                <a:ea typeface="Twentieth Century"/>
                <a:cs typeface="Twentieth Century"/>
                <a:sym typeface="Twentieth Century"/>
              </a:defRPr>
            </a:lvl3pPr>
            <a:lvl4pPr marL="1828800" marR="0" lvl="3" indent="-323850" algn="l" rtl="0">
              <a:spcBef>
                <a:spcPts val="400"/>
              </a:spcBef>
              <a:spcAft>
                <a:spcPts val="0"/>
              </a:spcAft>
              <a:buClr>
                <a:schemeClr val="accent3"/>
              </a:buClr>
              <a:buSzPts val="1500"/>
              <a:buFont typeface="Noto Sans Symbols"/>
              <a:buChar char="■"/>
              <a:defRPr sz="2000" b="0" i="0" u="none" strike="noStrike" cap="none">
                <a:solidFill>
                  <a:schemeClr val="dk1"/>
                </a:solidFill>
                <a:latin typeface="Twentieth Century"/>
                <a:ea typeface="Twentieth Century"/>
                <a:cs typeface="Twentieth Century"/>
                <a:sym typeface="Twentieth Century"/>
              </a:defRPr>
            </a:lvl4pPr>
            <a:lvl5pPr marL="2286000" marR="0" lvl="4" indent="-311150" algn="l" rtl="0">
              <a:spcBef>
                <a:spcPts val="400"/>
              </a:spcBef>
              <a:spcAft>
                <a:spcPts val="0"/>
              </a:spcAft>
              <a:buClr>
                <a:schemeClr val="accent4"/>
              </a:buClr>
              <a:buSzPts val="1300"/>
              <a:buFont typeface="Noto Sans Symbols"/>
              <a:buChar char="■"/>
              <a:defRPr sz="2000" b="0" i="0" u="none" strike="noStrike" cap="none">
                <a:solidFill>
                  <a:schemeClr val="dk1"/>
                </a:solidFill>
                <a:latin typeface="Twentieth Century"/>
                <a:ea typeface="Twentieth Century"/>
                <a:cs typeface="Twentieth Century"/>
                <a:sym typeface="Twentieth Century"/>
              </a:defRPr>
            </a:lvl5pPr>
            <a:lvl6pPr marL="2743200" marR="0" lvl="5"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6pPr>
            <a:lvl7pPr marL="3200400" marR="0" lvl="6"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7pPr>
            <a:lvl8pPr marL="3657600" marR="0" lvl="7"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8pPr>
            <a:lvl9pPr marL="4114800" marR="0" lvl="8" indent="-342900" algn="l" rtl="0">
              <a:spcBef>
                <a:spcPts val="360"/>
              </a:spcBef>
              <a:spcAft>
                <a:spcPts val="0"/>
              </a:spcAft>
              <a:buClr>
                <a:schemeClr val="accent4"/>
              </a:buClr>
              <a:buSzPts val="1800"/>
              <a:buFont typeface="Noto Sans Symbols"/>
              <a:buChar char="▪"/>
              <a:defRPr sz="18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613" name="Google Shape;613;p80"/>
          <p:cNvSpPr txBox="1">
            <a:spLocks noGrp="1"/>
          </p:cNvSpPr>
          <p:nvPr>
            <p:ph type="dt" idx="10"/>
          </p:nvPr>
        </p:nvSpPr>
        <p:spPr>
          <a:xfrm>
            <a:off x="8128000" y="6248401"/>
            <a:ext cx="3555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4" name="Google Shape;614;p80"/>
          <p:cNvSpPr txBox="1">
            <a:spLocks noGrp="1"/>
          </p:cNvSpPr>
          <p:nvPr>
            <p:ph type="ftr" idx="11"/>
          </p:nvPr>
        </p:nvSpPr>
        <p:spPr>
          <a:xfrm>
            <a:off x="812801" y="6248207"/>
            <a:ext cx="7228200" cy="3651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400" b="0" i="0" u="none" strike="noStrike" cap="none">
                <a:solidFill>
                  <a:schemeClr val="dk2"/>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15" name="Google Shape;615;p80"/>
          <p:cNvSpPr/>
          <p:nvPr/>
        </p:nvSpPr>
        <p:spPr>
          <a:xfrm>
            <a:off x="0" y="1234440"/>
            <a:ext cx="12192000" cy="3201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6" name="Google Shape;616;p80"/>
          <p:cNvSpPr/>
          <p:nvPr/>
        </p:nvSpPr>
        <p:spPr>
          <a:xfrm>
            <a:off x="0" y="1280160"/>
            <a:ext cx="711300" cy="2286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7" name="Google Shape;617;p80"/>
          <p:cNvSpPr/>
          <p:nvPr/>
        </p:nvSpPr>
        <p:spPr>
          <a:xfrm>
            <a:off x="787400" y="1280160"/>
            <a:ext cx="11404500" cy="228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618" name="Google Shape;618;p80"/>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spcAft>
                <a:spcPts val="0"/>
              </a:spcAft>
              <a:buNone/>
              <a:defRPr sz="1400" b="1" i="0" u="none" strike="noStrike" cap="none">
                <a:solidFill>
                  <a:srgbClr val="FFFFFF"/>
                </a:solidFill>
                <a:latin typeface="Calibri"/>
                <a:ea typeface="Calibri"/>
                <a:cs typeface="Calibri"/>
                <a:sym typeface="Calibri"/>
              </a:defRPr>
            </a:lvl1pPr>
            <a:lvl2pPr marL="0" marR="0" lvl="1" indent="0" algn="ctr" rtl="0">
              <a:spcBef>
                <a:spcPts val="0"/>
              </a:spcBef>
              <a:spcAft>
                <a:spcPts val="0"/>
              </a:spcAft>
              <a:buNone/>
              <a:defRPr sz="1400" b="1" i="0" u="none" strike="noStrike" cap="none">
                <a:solidFill>
                  <a:srgbClr val="FFFFFF"/>
                </a:solidFill>
                <a:latin typeface="Calibri"/>
                <a:ea typeface="Calibri"/>
                <a:cs typeface="Calibri"/>
                <a:sym typeface="Calibri"/>
              </a:defRPr>
            </a:lvl2pPr>
            <a:lvl3pPr marL="0" marR="0" lvl="2" indent="0" algn="ctr" rtl="0">
              <a:spcBef>
                <a:spcPts val="0"/>
              </a:spcBef>
              <a:spcAft>
                <a:spcPts val="0"/>
              </a:spcAft>
              <a:buNone/>
              <a:defRPr sz="1400" b="1" i="0" u="none" strike="noStrike" cap="none">
                <a:solidFill>
                  <a:srgbClr val="FFFFFF"/>
                </a:solidFill>
                <a:latin typeface="Calibri"/>
                <a:ea typeface="Calibri"/>
                <a:cs typeface="Calibri"/>
                <a:sym typeface="Calibri"/>
              </a:defRPr>
            </a:lvl3pPr>
            <a:lvl4pPr marL="0" marR="0" lvl="3" indent="0" algn="ctr" rtl="0">
              <a:spcBef>
                <a:spcPts val="0"/>
              </a:spcBef>
              <a:spcAft>
                <a:spcPts val="0"/>
              </a:spcAft>
              <a:buNone/>
              <a:defRPr sz="1400" b="1" i="0" u="none" strike="noStrike" cap="none">
                <a:solidFill>
                  <a:srgbClr val="FFFFFF"/>
                </a:solidFill>
                <a:latin typeface="Calibri"/>
                <a:ea typeface="Calibri"/>
                <a:cs typeface="Calibri"/>
                <a:sym typeface="Calibri"/>
              </a:defRPr>
            </a:lvl4pPr>
            <a:lvl5pPr marL="0" marR="0" lvl="4" indent="0" algn="ctr" rtl="0">
              <a:spcBef>
                <a:spcPts val="0"/>
              </a:spcBef>
              <a:spcAft>
                <a:spcPts val="0"/>
              </a:spcAft>
              <a:buNone/>
              <a:defRPr sz="1400" b="1" i="0" u="none" strike="noStrike" cap="none">
                <a:solidFill>
                  <a:srgbClr val="FFFFFF"/>
                </a:solidFill>
                <a:latin typeface="Calibri"/>
                <a:ea typeface="Calibri"/>
                <a:cs typeface="Calibri"/>
                <a:sym typeface="Calibri"/>
              </a:defRPr>
            </a:lvl5pPr>
            <a:lvl6pPr marL="0" marR="0" lvl="5" indent="0" algn="ctr" rtl="0">
              <a:spcBef>
                <a:spcPts val="0"/>
              </a:spcBef>
              <a:spcAft>
                <a:spcPts val="0"/>
              </a:spcAft>
              <a:buNone/>
              <a:defRPr sz="1400" b="1" i="0" u="none" strike="noStrike" cap="none">
                <a:solidFill>
                  <a:srgbClr val="FFFFFF"/>
                </a:solidFill>
                <a:latin typeface="Calibri"/>
                <a:ea typeface="Calibri"/>
                <a:cs typeface="Calibri"/>
                <a:sym typeface="Calibri"/>
              </a:defRPr>
            </a:lvl6pPr>
            <a:lvl7pPr marL="0" marR="0" lvl="6" indent="0" algn="ctr" rtl="0">
              <a:spcBef>
                <a:spcPts val="0"/>
              </a:spcBef>
              <a:spcAft>
                <a:spcPts val="0"/>
              </a:spcAft>
              <a:buNone/>
              <a:defRPr sz="1400" b="1" i="0" u="none" strike="noStrike" cap="none">
                <a:solidFill>
                  <a:srgbClr val="FFFFFF"/>
                </a:solidFill>
                <a:latin typeface="Calibri"/>
                <a:ea typeface="Calibri"/>
                <a:cs typeface="Calibri"/>
                <a:sym typeface="Calibri"/>
              </a:defRPr>
            </a:lvl7pPr>
            <a:lvl8pPr marL="0" marR="0" lvl="7" indent="0" algn="ctr" rtl="0">
              <a:spcBef>
                <a:spcPts val="0"/>
              </a:spcBef>
              <a:spcAft>
                <a:spcPts val="0"/>
              </a:spcAft>
              <a:buNone/>
              <a:defRPr sz="1400" b="1" i="0" u="none" strike="noStrike" cap="none">
                <a:solidFill>
                  <a:srgbClr val="FFFFFF"/>
                </a:solidFill>
                <a:latin typeface="Calibri"/>
                <a:ea typeface="Calibri"/>
                <a:cs typeface="Calibri"/>
                <a:sym typeface="Calibri"/>
              </a:defRPr>
            </a:lvl8pPr>
            <a:lvl9pPr marL="0" marR="0" lvl="8" indent="0" algn="ctr" rtl="0">
              <a:spcBef>
                <a:spcPts val="0"/>
              </a:spcBef>
              <a:spcAft>
                <a:spcPts val="0"/>
              </a:spcAft>
              <a:buNone/>
              <a:defRPr sz="1400" b="1"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721" r:id="rId1"/>
    <p:sldLayoutId id="2147483722" r:id="rId2"/>
    <p:sldLayoutId id="2147483723"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6.xml"/><Relationship Id="rId5" Type="http://schemas.openxmlformats.org/officeDocument/2006/relationships/image" Target="../media/image12.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6.xml"/><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6.xml"/><Relationship Id="rId5" Type="http://schemas.openxmlformats.org/officeDocument/2006/relationships/image" Target="../media/image14.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6.xml"/><Relationship Id="rId5" Type="http://schemas.openxmlformats.org/officeDocument/2006/relationships/image" Target="../media/image15.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6.xml"/><Relationship Id="rId5" Type="http://schemas.openxmlformats.org/officeDocument/2006/relationships/image" Target="../media/image16.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6.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6.xml"/><Relationship Id="rId6" Type="http://schemas.openxmlformats.org/officeDocument/2006/relationships/image" Target="../media/image17.png"/><Relationship Id="rId5" Type="http://schemas.openxmlformats.org/officeDocument/2006/relationships/image" Target="../media/image7.png"/><Relationship Id="rId4" Type="http://schemas.openxmlformats.org/officeDocument/2006/relationships/hyperlink" Target="https://drive.google.com/file/d/19XxrtuwQCMWoCYV1_h_7fGLoSgmoLh1V/view?usp=share_link"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6.xml"/><Relationship Id="rId5" Type="http://schemas.openxmlformats.org/officeDocument/2006/relationships/image" Target="../media/image21.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5.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6.xml"/><Relationship Id="rId5" Type="http://schemas.openxmlformats.org/officeDocument/2006/relationships/image" Target="../media/image2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26.xml"/><Relationship Id="rId5" Type="http://schemas.openxmlformats.org/officeDocument/2006/relationships/image" Target="../media/image23.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6.xml"/><Relationship Id="rId5" Type="http://schemas.openxmlformats.org/officeDocument/2006/relationships/image" Target="../media/image23.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6.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26.xml"/><Relationship Id="rId5" Type="http://schemas.openxmlformats.org/officeDocument/2006/relationships/image" Target="../media/image26.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6.xml"/><Relationship Id="rId5" Type="http://schemas.openxmlformats.org/officeDocument/2006/relationships/image" Target="../media/image27.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50.xml"/><Relationship Id="rId5" Type="http://schemas.openxmlformats.org/officeDocument/2006/relationships/image" Target="../media/image7.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hyperlink" Target="mailto:brainiacsng@gmail.com" TargetMode="External"/><Relationship Id="rId2" Type="http://schemas.openxmlformats.org/officeDocument/2006/relationships/notesSlide" Target="../notesSlides/notesSlide28.xml"/><Relationship Id="rId1" Type="http://schemas.openxmlformats.org/officeDocument/2006/relationships/slideLayout" Target="../slideLayouts/slideLayout6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www.brainiacs.com.ng/"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4.xml"/><Relationship Id="rId5" Type="http://schemas.openxmlformats.org/officeDocument/2006/relationships/image" Target="../media/image7.png"/><Relationship Id="rId4" Type="http://schemas.openxmlformats.org/officeDocument/2006/relationships/image" Target="../media/image9.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8.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6.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6.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6.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84"/>
          <p:cNvSpPr txBox="1">
            <a:spLocks noGrp="1"/>
          </p:cNvSpPr>
          <p:nvPr>
            <p:ph type="body" idx="2"/>
          </p:nvPr>
        </p:nvSpPr>
        <p:spPr>
          <a:xfrm>
            <a:off x="2514600" y="5410200"/>
            <a:ext cx="8229600" cy="457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125"/>
              <a:buNone/>
            </a:pPr>
            <a:r>
              <a:rPr lang="en-GB" i="1">
                <a:solidFill>
                  <a:srgbClr val="17375E"/>
                </a:solidFill>
              </a:rPr>
              <a:t>…Nurturing STEM Skills for the future</a:t>
            </a:r>
            <a:endParaRPr/>
          </a:p>
        </p:txBody>
      </p:sp>
      <p:sp>
        <p:nvSpPr>
          <p:cNvPr id="649" name="Google Shape;649;p84"/>
          <p:cNvSpPr txBox="1"/>
          <p:nvPr/>
        </p:nvSpPr>
        <p:spPr>
          <a:xfrm>
            <a:off x="1564730" y="6273800"/>
            <a:ext cx="3464470" cy="33855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75E"/>
              </a:buClr>
              <a:buSzPts val="1600"/>
              <a:buFont typeface="Garamond"/>
              <a:buNone/>
            </a:pPr>
            <a:r>
              <a:rPr lang="en-GB" sz="1600" b="0" i="0" u="none" strike="noStrike" cap="none">
                <a:solidFill>
                  <a:srgbClr val="17375E"/>
                </a:solidFill>
                <a:latin typeface="Garamond"/>
                <a:ea typeface="Garamond"/>
                <a:cs typeface="Garamond"/>
                <a:sym typeface="Garamond"/>
              </a:rPr>
              <a:t>www.brainiacs.com.ng</a:t>
            </a:r>
            <a:endParaRPr/>
          </a:p>
        </p:txBody>
      </p:sp>
      <p:sp>
        <p:nvSpPr>
          <p:cNvPr id="650" name="Google Shape;650;p84"/>
          <p:cNvSpPr txBox="1"/>
          <p:nvPr/>
        </p:nvSpPr>
        <p:spPr>
          <a:xfrm>
            <a:off x="8113643" y="6273800"/>
            <a:ext cx="3810000" cy="584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75E"/>
              </a:buClr>
              <a:buSzPts val="1600"/>
              <a:buFont typeface="Courier New"/>
              <a:buNone/>
            </a:pPr>
            <a:r>
              <a:rPr lang="en-GB" sz="1600" b="0" i="1" u="none" strike="noStrike" cap="none">
                <a:solidFill>
                  <a:srgbClr val="17375E"/>
                </a:solidFill>
                <a:latin typeface="Courier New"/>
                <a:ea typeface="Courier New"/>
                <a:cs typeface="Courier New"/>
                <a:sym typeface="Courier New"/>
              </a:rPr>
              <a:t>Learn, Play, Innovate</a:t>
            </a:r>
            <a:endParaRPr sz="1800" b="0" i="1" u="none" strike="noStrike" cap="none">
              <a:solidFill>
                <a:srgbClr val="17375E"/>
              </a:solidFill>
              <a:latin typeface="Courier New"/>
              <a:ea typeface="Courier New"/>
              <a:cs typeface="Courier New"/>
              <a:sym typeface="Courier New"/>
            </a:endParaRPr>
          </a:p>
        </p:txBody>
      </p:sp>
      <p:sp>
        <p:nvSpPr>
          <p:cNvPr id="651" name="Google Shape;651;p84"/>
          <p:cNvSpPr txBox="1"/>
          <p:nvPr/>
        </p:nvSpPr>
        <p:spPr>
          <a:xfrm>
            <a:off x="7772400" y="330200"/>
            <a:ext cx="1676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75E"/>
              </a:buClr>
              <a:buSzPts val="2000"/>
              <a:buFont typeface="Courier New"/>
              <a:buNone/>
            </a:pPr>
            <a:r>
              <a:rPr lang="en-GB" sz="2000" b="1" i="0" u="none" strike="noStrike" cap="none">
                <a:solidFill>
                  <a:srgbClr val="17375E"/>
                </a:solidFill>
                <a:latin typeface="Courier New"/>
                <a:ea typeface="Courier New"/>
                <a:cs typeface="Courier New"/>
                <a:sym typeface="Courier New"/>
              </a:rPr>
              <a:t>Coding</a:t>
            </a:r>
            <a:endParaRPr/>
          </a:p>
        </p:txBody>
      </p:sp>
      <p:sp>
        <p:nvSpPr>
          <p:cNvPr id="652" name="Google Shape;652;p84"/>
          <p:cNvSpPr txBox="1"/>
          <p:nvPr/>
        </p:nvSpPr>
        <p:spPr>
          <a:xfrm>
            <a:off x="4948237" y="330200"/>
            <a:ext cx="1676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75E"/>
              </a:buClr>
              <a:buSzPts val="2000"/>
              <a:buFont typeface="Courier New"/>
              <a:buNone/>
            </a:pPr>
            <a:r>
              <a:rPr lang="en-GB" sz="2000" b="1" i="0" u="none" strike="noStrike" cap="none">
                <a:solidFill>
                  <a:srgbClr val="17375E"/>
                </a:solidFill>
                <a:latin typeface="Courier New"/>
                <a:ea typeface="Courier New"/>
                <a:cs typeface="Courier New"/>
                <a:sym typeface="Courier New"/>
              </a:rPr>
              <a:t>Robotics</a:t>
            </a:r>
            <a:endParaRPr/>
          </a:p>
        </p:txBody>
      </p:sp>
      <p:sp>
        <p:nvSpPr>
          <p:cNvPr id="653" name="Google Shape;653;p84"/>
          <p:cNvSpPr txBox="1"/>
          <p:nvPr/>
        </p:nvSpPr>
        <p:spPr>
          <a:xfrm>
            <a:off x="5867400" y="1535112"/>
            <a:ext cx="5105400" cy="8382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7375E"/>
              </a:buClr>
              <a:buSzPts val="2000"/>
              <a:buFont typeface="Courier New"/>
              <a:buNone/>
            </a:pPr>
            <a:r>
              <a:rPr lang="en-GB" sz="2000" b="1" i="0" u="none" strike="noStrike" cap="none">
                <a:solidFill>
                  <a:srgbClr val="17375E"/>
                </a:solidFill>
                <a:latin typeface="Courier New"/>
                <a:ea typeface="Courier New"/>
                <a:cs typeface="Courier New"/>
                <a:sym typeface="Courier New"/>
              </a:rPr>
              <a:t>Games and Apps Development</a:t>
            </a:r>
            <a:endParaRPr/>
          </a:p>
        </p:txBody>
      </p:sp>
      <p:pic>
        <p:nvPicPr>
          <p:cNvPr id="654" name="Google Shape;654;p84"/>
          <p:cNvPicPr preferRelativeResize="0"/>
          <p:nvPr/>
        </p:nvPicPr>
        <p:blipFill rotWithShape="1">
          <a:blip r:embed="rId3">
            <a:alphaModFix/>
          </a:blip>
          <a:srcRect/>
          <a:stretch/>
        </p:blipFill>
        <p:spPr>
          <a:xfrm>
            <a:off x="762000" y="276050"/>
            <a:ext cx="3048000" cy="1781350"/>
          </a:xfrm>
          <a:prstGeom prst="rect">
            <a:avLst/>
          </a:prstGeom>
          <a:noFill/>
          <a:ln>
            <a:noFill/>
          </a:ln>
        </p:spPr>
      </p:pic>
      <p:sp>
        <p:nvSpPr>
          <p:cNvPr id="655" name="Google Shape;655;p84"/>
          <p:cNvSpPr txBox="1">
            <a:spLocks noGrp="1"/>
          </p:cNvSpPr>
          <p:nvPr>
            <p:ph type="body" idx="1"/>
          </p:nvPr>
        </p:nvSpPr>
        <p:spPr>
          <a:xfrm>
            <a:off x="578725" y="2717800"/>
            <a:ext cx="6412200" cy="14223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3655"/>
              <a:buNone/>
            </a:pPr>
            <a:r>
              <a:rPr lang="en-GB" sz="5800" dirty="0">
                <a:solidFill>
                  <a:schemeClr val="dk1"/>
                </a:solidFill>
              </a:rPr>
              <a:t>Data Stories</a:t>
            </a:r>
            <a:endParaRPr sz="5800" dirty="0">
              <a:solidFill>
                <a:schemeClr val="dk1"/>
              </a:solidFill>
            </a:endParaRPr>
          </a:p>
        </p:txBody>
      </p:sp>
      <p:sp>
        <p:nvSpPr>
          <p:cNvPr id="656" name="Google Shape;656;p84"/>
          <p:cNvSpPr txBox="1"/>
          <p:nvPr/>
        </p:nvSpPr>
        <p:spPr>
          <a:xfrm>
            <a:off x="7400400" y="2641650"/>
            <a:ext cx="4410600" cy="1193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B1811"/>
              </a:buClr>
              <a:buSzPts val="3800"/>
              <a:buFont typeface="Arial"/>
              <a:buNone/>
            </a:pPr>
            <a:r>
              <a:rPr lang="en-GB" sz="3800" b="1" i="0" u="none" strike="noStrike" cap="none">
                <a:solidFill>
                  <a:srgbClr val="1B1811"/>
                </a:solidFill>
                <a:latin typeface="Garamond"/>
                <a:ea typeface="Garamond"/>
                <a:cs typeface="Garamond"/>
                <a:sym typeface="Garamond"/>
              </a:rPr>
              <a:t> </a:t>
            </a:r>
            <a:r>
              <a:rPr lang="en-GB" sz="3800" b="1">
                <a:solidFill>
                  <a:srgbClr val="1B1811"/>
                </a:solidFill>
                <a:latin typeface="Garamond"/>
                <a:ea typeface="Garamond"/>
                <a:cs typeface="Garamond"/>
                <a:sym typeface="Garamond"/>
              </a:rPr>
              <a:t>Coding</a:t>
            </a:r>
            <a:endParaRPr sz="3800" b="1" i="0" u="none" strike="noStrike" cap="none">
              <a:solidFill>
                <a:srgbClr val="1B1811"/>
              </a:solidFill>
              <a:latin typeface="Garamond"/>
              <a:ea typeface="Garamond"/>
              <a:cs typeface="Garamond"/>
              <a:sym typeface="Garamond"/>
            </a:endParaRPr>
          </a:p>
        </p:txBody>
      </p:sp>
      <p:sp>
        <p:nvSpPr>
          <p:cNvPr id="657" name="Google Shape;657;p84"/>
          <p:cNvSpPr txBox="1"/>
          <p:nvPr/>
        </p:nvSpPr>
        <p:spPr>
          <a:xfrm>
            <a:off x="9753600" y="330200"/>
            <a:ext cx="2438400" cy="4572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FFFFFF"/>
              </a:buClr>
              <a:buSzPts val="2000"/>
              <a:buFont typeface="Courier New"/>
              <a:buNone/>
            </a:pPr>
            <a:r>
              <a:rPr lang="en-GB" sz="2000" b="1" i="0" u="none" strike="noStrike" cap="none">
                <a:solidFill>
                  <a:srgbClr val="FFFFFF"/>
                </a:solidFill>
                <a:latin typeface="Courier New"/>
                <a:ea typeface="Courier New"/>
                <a:cs typeface="Courier New"/>
                <a:sym typeface="Courier New"/>
              </a:rPr>
              <a:t>Circuit Design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93"/>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76" name="Google Shape;776;p93"/>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77" name="Google Shape;777;p93"/>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Boxplot</a:t>
            </a:r>
            <a:endParaRPr b="1" dirty="0">
              <a:solidFill>
                <a:schemeClr val="dk1"/>
              </a:solidFill>
              <a:latin typeface="Garamond"/>
              <a:ea typeface="Garamond"/>
              <a:cs typeface="Garamond"/>
              <a:sym typeface="Garamond"/>
            </a:endParaRPr>
          </a:p>
        </p:txBody>
      </p:sp>
      <p:sp>
        <p:nvSpPr>
          <p:cNvPr id="778" name="Google Shape;778;p93"/>
          <p:cNvSpPr txBox="1">
            <a:spLocks noGrp="1"/>
          </p:cNvSpPr>
          <p:nvPr>
            <p:ph type="body" idx="1"/>
          </p:nvPr>
        </p:nvSpPr>
        <p:spPr>
          <a:xfrm>
            <a:off x="103325" y="1676400"/>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latin typeface="Garamond"/>
                <a:ea typeface="Garamond"/>
                <a:cs typeface="Garamond"/>
                <a:sym typeface="Garamond"/>
              </a:rPr>
              <a:t> </a:t>
            </a:r>
            <a:r>
              <a:rPr lang="en-US" sz="2400" dirty="0">
                <a:latin typeface="Garamond"/>
                <a:ea typeface="Garamond"/>
                <a:cs typeface="Garamond"/>
                <a:sym typeface="Garamond"/>
              </a:rPr>
              <a:t>Boxplots are graphs that tell you how your data’s values are spread out. </a:t>
            </a:r>
          </a:p>
          <a:p>
            <a:pPr marL="0" lvl="0" indent="0" algn="l" rtl="0">
              <a:spcBef>
                <a:spcPts val="0"/>
              </a:spcBef>
              <a:spcAft>
                <a:spcPts val="0"/>
              </a:spcAft>
              <a:buNone/>
            </a:pPr>
            <a:r>
              <a:rPr lang="en-US" sz="2400" dirty="0">
                <a:latin typeface="Garamond"/>
                <a:ea typeface="Garamond"/>
                <a:cs typeface="Garamond"/>
                <a:sym typeface="Garamond"/>
              </a:rPr>
              <a:t> It is a standardized way of displaying the distribution of data based on a five number summary (“minimum”, first quartile [Q1], median, third quartile [Q3] and “maximum”</a:t>
            </a:r>
            <a:r>
              <a:rPr lang="en-GB" sz="2400" dirty="0">
                <a:latin typeface="Garamond"/>
                <a:ea typeface="Garamond"/>
                <a:cs typeface="Garamond"/>
                <a:sym typeface="Garamond"/>
              </a:rPr>
              <a:t>   ) </a:t>
            </a:r>
          </a:p>
          <a:p>
            <a:pPr marL="0" lvl="0" indent="0" algn="l" rtl="0">
              <a:spcBef>
                <a:spcPts val="0"/>
              </a:spcBef>
              <a:spcAft>
                <a:spcPts val="0"/>
              </a:spcAft>
              <a:buNone/>
            </a:pPr>
            <a:r>
              <a:rPr lang="en-GB" sz="2400" dirty="0">
                <a:latin typeface="Garamond"/>
                <a:ea typeface="Garamond"/>
                <a:cs typeface="Garamond"/>
                <a:sym typeface="Garamond"/>
              </a:rPr>
              <a:t>Example:</a:t>
            </a:r>
          </a:p>
          <a:p>
            <a:pPr marL="0" lvl="0" indent="0" algn="l" rtl="0">
              <a:spcBef>
                <a:spcPts val="0"/>
              </a:spcBef>
              <a:spcAft>
                <a:spcPts val="0"/>
              </a:spcAft>
              <a:buNone/>
            </a:pPr>
            <a:r>
              <a:rPr lang="en-GB" sz="2400" dirty="0">
                <a:latin typeface="Garamond"/>
                <a:ea typeface="Garamond"/>
                <a:cs typeface="Garamond"/>
                <a:sym typeface="Garamond"/>
              </a:rPr>
              <a:t>                                                                                                                                                                             </a:t>
            </a:r>
            <a:endParaRPr sz="2400" dirty="0">
              <a:latin typeface="Garamond"/>
              <a:ea typeface="Garamond"/>
              <a:cs typeface="Garamond"/>
              <a:sym typeface="Garamond"/>
            </a:endParaRPr>
          </a:p>
        </p:txBody>
      </p:sp>
      <p:sp>
        <p:nvSpPr>
          <p:cNvPr id="779" name="Google Shape;779;p93"/>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10</a:t>
            </a:fld>
            <a:endParaRPr sz="1190" b="1" i="0" u="none" strike="noStrike" cap="none">
              <a:solidFill>
                <a:srgbClr val="FFFFFF"/>
              </a:solidFill>
              <a:latin typeface="Calibri"/>
              <a:ea typeface="Calibri"/>
              <a:cs typeface="Calibri"/>
              <a:sym typeface="Calibri"/>
            </a:endParaRPr>
          </a:p>
        </p:txBody>
      </p:sp>
      <p:sp>
        <p:nvSpPr>
          <p:cNvPr id="780" name="Google Shape;780;p93"/>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781" name="Google Shape;781;p93"/>
          <p:cNvPicPr preferRelativeResize="0"/>
          <p:nvPr/>
        </p:nvPicPr>
        <p:blipFill>
          <a:blip r:embed="rId4">
            <a:alphaModFix/>
          </a:blip>
          <a:stretch>
            <a:fillRect/>
          </a:stretch>
        </p:blipFill>
        <p:spPr>
          <a:xfrm>
            <a:off x="9042400" y="39999"/>
            <a:ext cx="3066291" cy="1181301"/>
          </a:xfrm>
          <a:prstGeom prst="rect">
            <a:avLst/>
          </a:prstGeom>
          <a:noFill/>
          <a:ln>
            <a:noFill/>
          </a:ln>
        </p:spPr>
      </p:pic>
      <p:sp>
        <p:nvSpPr>
          <p:cNvPr id="2" name="Google Shape;798;p94">
            <a:extLst>
              <a:ext uri="{FF2B5EF4-FFF2-40B4-BE49-F238E27FC236}">
                <a16:creationId xmlns:a16="http://schemas.microsoft.com/office/drawing/2014/main" id="{D617AE15-1690-7BA4-5226-C8B3975DE748}"/>
              </a:ext>
            </a:extLst>
          </p:cNvPr>
          <p:cNvSpPr/>
          <p:nvPr/>
        </p:nvSpPr>
        <p:spPr>
          <a:xfrm>
            <a:off x="8222491" y="4684302"/>
            <a:ext cx="3886200" cy="994596"/>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0" i="0" u="none" strike="noStrike" cap="none" dirty="0">
                <a:solidFill>
                  <a:schemeClr val="dk1"/>
                </a:solidFill>
                <a:latin typeface="Garamond"/>
                <a:ea typeface="Twentieth Century"/>
                <a:cs typeface="Twentieth Century"/>
                <a:sym typeface="Garamond"/>
              </a:rPr>
              <a:t>In wh</a:t>
            </a:r>
            <a:r>
              <a:rPr lang="en-GB" sz="2000" dirty="0">
                <a:solidFill>
                  <a:schemeClr val="dk1"/>
                </a:solidFill>
                <a:latin typeface="Garamond"/>
                <a:ea typeface="Twentieth Century"/>
                <a:cs typeface="Twentieth Century"/>
                <a:sym typeface="Garamond"/>
              </a:rPr>
              <a:t>ich year did the top songs remain on the billboard hot 100 list for the shortest period of time?</a:t>
            </a:r>
            <a:endParaRPr sz="2000" b="0" i="0" u="none" strike="noStrike" cap="none" dirty="0">
              <a:solidFill>
                <a:schemeClr val="dk1"/>
              </a:solidFill>
              <a:latin typeface="Twentieth Century"/>
              <a:ea typeface="Twentieth Century"/>
              <a:cs typeface="Twentieth Century"/>
              <a:sym typeface="Twentieth Century"/>
            </a:endParaRPr>
          </a:p>
        </p:txBody>
      </p:sp>
      <p:pic>
        <p:nvPicPr>
          <p:cNvPr id="4" name="Picture 3">
            <a:extLst>
              <a:ext uri="{FF2B5EF4-FFF2-40B4-BE49-F238E27FC236}">
                <a16:creationId xmlns:a16="http://schemas.microsoft.com/office/drawing/2014/main" id="{55CBDA47-B69D-24FF-31DA-35167DAB68C9}"/>
              </a:ext>
            </a:extLst>
          </p:cNvPr>
          <p:cNvPicPr>
            <a:picLocks noChangeAspect="1"/>
          </p:cNvPicPr>
          <p:nvPr/>
        </p:nvPicPr>
        <p:blipFill>
          <a:blip r:embed="rId5"/>
          <a:stretch>
            <a:fillRect/>
          </a:stretch>
        </p:blipFill>
        <p:spPr>
          <a:xfrm>
            <a:off x="1905000" y="2906094"/>
            <a:ext cx="6215063" cy="364950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8"/>
        <p:cNvGrpSpPr/>
        <p:nvPr/>
      </p:nvGrpSpPr>
      <p:grpSpPr>
        <a:xfrm>
          <a:off x="0" y="0"/>
          <a:ext cx="0" cy="0"/>
          <a:chOff x="0" y="0"/>
          <a:chExt cx="0" cy="0"/>
        </a:xfrm>
      </p:grpSpPr>
      <p:sp>
        <p:nvSpPr>
          <p:cNvPr id="789" name="Google Shape;789;p94"/>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90" name="Google Shape;790;p94"/>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91" name="Google Shape;791;p94"/>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Histogram</a:t>
            </a:r>
            <a:endParaRPr b="1" dirty="0">
              <a:solidFill>
                <a:schemeClr val="dk1"/>
              </a:solidFill>
              <a:latin typeface="Garamond"/>
              <a:ea typeface="Garamond"/>
              <a:cs typeface="Garamond"/>
              <a:sym typeface="Garamond"/>
            </a:endParaRPr>
          </a:p>
        </p:txBody>
      </p:sp>
      <p:sp>
        <p:nvSpPr>
          <p:cNvPr id="792" name="Google Shape;792;p94"/>
          <p:cNvSpPr txBox="1">
            <a:spLocks noGrp="1"/>
          </p:cNvSpPr>
          <p:nvPr>
            <p:ph type="body" idx="1"/>
          </p:nvPr>
        </p:nvSpPr>
        <p:spPr>
          <a:xfrm>
            <a:off x="0" y="1723159"/>
            <a:ext cx="12629402" cy="4974492"/>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latin typeface="Garamond"/>
                <a:ea typeface="Garamond"/>
                <a:cs typeface="Garamond"/>
                <a:sym typeface="Garamond"/>
              </a:rPr>
              <a:t>   Histogram is way to view the frequency of items  It can easily spot outliers and values that appeared more than once.                                                                                                                                                                    </a:t>
            </a:r>
            <a:endParaRPr sz="2400" dirty="0">
              <a:latin typeface="Garamond"/>
              <a:ea typeface="Garamond"/>
              <a:cs typeface="Garamond"/>
              <a:sym typeface="Garamond"/>
            </a:endParaRPr>
          </a:p>
        </p:txBody>
      </p:sp>
      <p:sp>
        <p:nvSpPr>
          <p:cNvPr id="793" name="Google Shape;793;p94"/>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11</a:t>
            </a:fld>
            <a:endParaRPr sz="1190" b="1" i="0" u="none" strike="noStrike" cap="none">
              <a:solidFill>
                <a:srgbClr val="FFFFFF"/>
              </a:solidFill>
              <a:latin typeface="Calibri"/>
              <a:ea typeface="Calibri"/>
              <a:cs typeface="Calibri"/>
              <a:sym typeface="Calibri"/>
            </a:endParaRPr>
          </a:p>
        </p:txBody>
      </p:sp>
      <p:sp>
        <p:nvSpPr>
          <p:cNvPr id="794" name="Google Shape;794;p94"/>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795" name="Google Shape;795;p94"/>
          <p:cNvPicPr preferRelativeResize="0"/>
          <p:nvPr/>
        </p:nvPicPr>
        <p:blipFill>
          <a:blip r:embed="rId4">
            <a:alphaModFix/>
          </a:blip>
          <a:stretch>
            <a:fillRect/>
          </a:stretch>
        </p:blipFill>
        <p:spPr>
          <a:xfrm>
            <a:off x="9042400" y="39999"/>
            <a:ext cx="3066291" cy="1181301"/>
          </a:xfrm>
          <a:prstGeom prst="rect">
            <a:avLst/>
          </a:prstGeom>
          <a:noFill/>
          <a:ln>
            <a:noFill/>
          </a:ln>
        </p:spPr>
      </p:pic>
      <p:sp>
        <p:nvSpPr>
          <p:cNvPr id="2" name="Google Shape;798;p94">
            <a:extLst>
              <a:ext uri="{FF2B5EF4-FFF2-40B4-BE49-F238E27FC236}">
                <a16:creationId xmlns:a16="http://schemas.microsoft.com/office/drawing/2014/main" id="{F74A1156-858B-9407-E1D0-3D43101B9DA1}"/>
              </a:ext>
            </a:extLst>
          </p:cNvPr>
          <p:cNvSpPr/>
          <p:nvPr/>
        </p:nvSpPr>
        <p:spPr>
          <a:xfrm>
            <a:off x="8222491" y="4684302"/>
            <a:ext cx="3886200" cy="994596"/>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Which score range had the most students</a:t>
            </a:r>
            <a:r>
              <a:rPr lang="en-GB" sz="2000" dirty="0">
                <a:solidFill>
                  <a:schemeClr val="dk1"/>
                </a:solidFill>
                <a:latin typeface="Garamond"/>
                <a:sym typeface="Twentieth Century"/>
              </a:rPr>
              <a:t>? Which score range had the least?</a:t>
            </a:r>
            <a:endParaRPr lang="en-GB" sz="2000" dirty="0">
              <a:solidFill>
                <a:schemeClr val="dk1"/>
              </a:solidFill>
              <a:latin typeface="Garamond"/>
              <a:sym typeface="Garamond"/>
            </a:endParaRPr>
          </a:p>
        </p:txBody>
      </p:sp>
      <p:pic>
        <p:nvPicPr>
          <p:cNvPr id="4" name="Picture 3">
            <a:extLst>
              <a:ext uri="{FF2B5EF4-FFF2-40B4-BE49-F238E27FC236}">
                <a16:creationId xmlns:a16="http://schemas.microsoft.com/office/drawing/2014/main" id="{A016DC87-010F-7DD9-E24B-33C06FE3159F}"/>
              </a:ext>
            </a:extLst>
          </p:cNvPr>
          <p:cNvPicPr>
            <a:picLocks noChangeAspect="1"/>
          </p:cNvPicPr>
          <p:nvPr/>
        </p:nvPicPr>
        <p:blipFill>
          <a:blip r:embed="rId5"/>
          <a:stretch>
            <a:fillRect/>
          </a:stretch>
        </p:blipFill>
        <p:spPr>
          <a:xfrm>
            <a:off x="587985" y="2586408"/>
            <a:ext cx="6500569" cy="3948107"/>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2"/>
        <p:cNvGrpSpPr/>
        <p:nvPr/>
      </p:nvGrpSpPr>
      <p:grpSpPr>
        <a:xfrm>
          <a:off x="0" y="0"/>
          <a:ext cx="0" cy="0"/>
          <a:chOff x="0" y="0"/>
          <a:chExt cx="0" cy="0"/>
        </a:xfrm>
      </p:grpSpPr>
      <p:sp>
        <p:nvSpPr>
          <p:cNvPr id="803" name="Google Shape;803;p95"/>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04" name="Google Shape;804;p95"/>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05" name="Google Shape;805;p95"/>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Pie Chart</a:t>
            </a:r>
            <a:endParaRPr b="1" dirty="0">
              <a:solidFill>
                <a:schemeClr val="dk1"/>
              </a:solidFill>
              <a:latin typeface="Garamond"/>
              <a:ea typeface="Garamond"/>
              <a:cs typeface="Garamond"/>
              <a:sym typeface="Garamond"/>
            </a:endParaRPr>
          </a:p>
        </p:txBody>
      </p:sp>
      <p:sp>
        <p:nvSpPr>
          <p:cNvPr id="806" name="Google Shape;806;p95"/>
          <p:cNvSpPr txBox="1">
            <a:spLocks noGrp="1"/>
          </p:cNvSpPr>
          <p:nvPr>
            <p:ph type="body" idx="1"/>
          </p:nvPr>
        </p:nvSpPr>
        <p:spPr>
          <a:xfrm>
            <a:off x="103334" y="1636093"/>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latin typeface="Garamond"/>
                <a:ea typeface="Garamond"/>
                <a:cs typeface="Garamond"/>
                <a:sym typeface="Garamond"/>
              </a:rPr>
              <a:t>Pie Chart is a good choice when a percentage is used for interpreting data</a:t>
            </a:r>
          </a:p>
          <a:p>
            <a:pPr marL="0" lvl="0" indent="0" algn="l" rtl="0">
              <a:spcBef>
                <a:spcPts val="0"/>
              </a:spcBef>
              <a:spcAft>
                <a:spcPts val="0"/>
              </a:spcAft>
              <a:buNone/>
            </a:pPr>
            <a:endParaRPr sz="2400" dirty="0">
              <a:latin typeface="Garamond"/>
              <a:ea typeface="Garamond"/>
              <a:cs typeface="Garamond"/>
              <a:sym typeface="Garamond"/>
            </a:endParaRPr>
          </a:p>
        </p:txBody>
      </p:sp>
      <p:sp>
        <p:nvSpPr>
          <p:cNvPr id="807" name="Google Shape;807;p95"/>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12</a:t>
            </a:fld>
            <a:endParaRPr sz="1190" b="1" i="0" u="none" strike="noStrike" cap="none">
              <a:solidFill>
                <a:srgbClr val="FFFFFF"/>
              </a:solidFill>
              <a:latin typeface="Calibri"/>
              <a:ea typeface="Calibri"/>
              <a:cs typeface="Calibri"/>
              <a:sym typeface="Calibri"/>
            </a:endParaRPr>
          </a:p>
        </p:txBody>
      </p:sp>
      <p:sp>
        <p:nvSpPr>
          <p:cNvPr id="808" name="Google Shape;808;p95"/>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09" name="Google Shape;809;p95"/>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AC6FAA87-FE4F-DBB1-FA4F-78101BD2E706}"/>
              </a:ext>
            </a:extLst>
          </p:cNvPr>
          <p:cNvPicPr>
            <a:picLocks noChangeAspect="1"/>
          </p:cNvPicPr>
          <p:nvPr/>
        </p:nvPicPr>
        <p:blipFill>
          <a:blip r:embed="rId5"/>
          <a:stretch>
            <a:fillRect/>
          </a:stretch>
        </p:blipFill>
        <p:spPr>
          <a:xfrm>
            <a:off x="587496" y="2355803"/>
            <a:ext cx="5797673" cy="3949401"/>
          </a:xfrm>
          <a:prstGeom prst="rect">
            <a:avLst/>
          </a:prstGeom>
        </p:spPr>
      </p:pic>
      <p:sp>
        <p:nvSpPr>
          <p:cNvPr id="4" name="Google Shape;798;p94">
            <a:extLst>
              <a:ext uri="{FF2B5EF4-FFF2-40B4-BE49-F238E27FC236}">
                <a16:creationId xmlns:a16="http://schemas.microsoft.com/office/drawing/2014/main" id="{DC91CFD5-974B-99DA-6FEA-007745E2FE2E}"/>
              </a:ext>
            </a:extLst>
          </p:cNvPr>
          <p:cNvSpPr/>
          <p:nvPr/>
        </p:nvSpPr>
        <p:spPr>
          <a:xfrm>
            <a:off x="6869331" y="4227311"/>
            <a:ext cx="3886200" cy="994596"/>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What percentage of  Twitter users check at least once a day? </a:t>
            </a:r>
            <a:endParaRPr lang="en-GB" sz="2000" dirty="0">
              <a:solidFill>
                <a:schemeClr val="dk1"/>
              </a:solidFill>
              <a:latin typeface="Garamond"/>
              <a:sym typeface="Garamon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sp>
        <p:nvSpPr>
          <p:cNvPr id="817" name="Google Shape;817;p96"/>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18" name="Google Shape;818;p96"/>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19" name="Google Shape;819;p96"/>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Scatterplot</a:t>
            </a:r>
            <a:endParaRPr b="1" dirty="0">
              <a:solidFill>
                <a:schemeClr val="dk1"/>
              </a:solidFill>
              <a:latin typeface="Garamond"/>
              <a:ea typeface="Garamond"/>
              <a:cs typeface="Garamond"/>
              <a:sym typeface="Garamond"/>
            </a:endParaRPr>
          </a:p>
        </p:txBody>
      </p:sp>
      <p:sp>
        <p:nvSpPr>
          <p:cNvPr id="820" name="Google Shape;820;p96"/>
          <p:cNvSpPr txBox="1">
            <a:spLocks noGrp="1"/>
          </p:cNvSpPr>
          <p:nvPr>
            <p:ph type="body" idx="1"/>
          </p:nvPr>
        </p:nvSpPr>
        <p:spPr>
          <a:xfrm>
            <a:off x="103325" y="1676400"/>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latin typeface="Garamond"/>
                <a:ea typeface="Garamond"/>
                <a:cs typeface="Garamond"/>
                <a:sym typeface="Garamond"/>
              </a:rPr>
              <a:t>In scatterplot, every point is plotted to find possible pattern and trends. </a:t>
            </a:r>
            <a:endParaRPr sz="2400" dirty="0">
              <a:latin typeface="Garamond"/>
              <a:ea typeface="Garamond"/>
              <a:cs typeface="Garamond"/>
              <a:sym typeface="Garamond"/>
            </a:endParaRPr>
          </a:p>
        </p:txBody>
      </p:sp>
      <p:sp>
        <p:nvSpPr>
          <p:cNvPr id="821" name="Google Shape;821;p96"/>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13</a:t>
            </a:fld>
            <a:endParaRPr sz="1190" b="1" i="0" u="none" strike="noStrike" cap="none">
              <a:solidFill>
                <a:srgbClr val="FFFFFF"/>
              </a:solidFill>
              <a:latin typeface="Calibri"/>
              <a:ea typeface="Calibri"/>
              <a:cs typeface="Calibri"/>
              <a:sym typeface="Calibri"/>
            </a:endParaRPr>
          </a:p>
        </p:txBody>
      </p:sp>
      <p:sp>
        <p:nvSpPr>
          <p:cNvPr id="822" name="Google Shape;822;p96"/>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23" name="Google Shape;823;p96"/>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62B0A879-9593-2116-6963-AB8EDBCEF5EB}"/>
              </a:ext>
            </a:extLst>
          </p:cNvPr>
          <p:cNvPicPr>
            <a:picLocks noChangeAspect="1"/>
          </p:cNvPicPr>
          <p:nvPr/>
        </p:nvPicPr>
        <p:blipFill>
          <a:blip r:embed="rId5"/>
          <a:stretch>
            <a:fillRect/>
          </a:stretch>
        </p:blipFill>
        <p:spPr>
          <a:xfrm>
            <a:off x="711300" y="2211382"/>
            <a:ext cx="4235450" cy="4172795"/>
          </a:xfrm>
          <a:prstGeom prst="rect">
            <a:avLst/>
          </a:prstGeom>
        </p:spPr>
      </p:pic>
      <p:sp>
        <p:nvSpPr>
          <p:cNvPr id="4" name="Google Shape;798;p94">
            <a:extLst>
              <a:ext uri="{FF2B5EF4-FFF2-40B4-BE49-F238E27FC236}">
                <a16:creationId xmlns:a16="http://schemas.microsoft.com/office/drawing/2014/main" id="{3621CE81-590B-E957-15A1-685D4F558D9E}"/>
              </a:ext>
            </a:extLst>
          </p:cNvPr>
          <p:cNvSpPr/>
          <p:nvPr/>
        </p:nvSpPr>
        <p:spPr>
          <a:xfrm>
            <a:off x="6869331" y="4227311"/>
            <a:ext cx="3886200" cy="994596"/>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sym typeface="Garamond"/>
              </a:rPr>
              <a:t>Does income seem to increase or decrease based on the years of education a person has?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8"/>
        <p:cNvGrpSpPr/>
        <p:nvPr/>
      </p:nvGrpSpPr>
      <p:grpSpPr>
        <a:xfrm>
          <a:off x="0" y="0"/>
          <a:ext cx="0" cy="0"/>
          <a:chOff x="0" y="0"/>
          <a:chExt cx="0" cy="0"/>
        </a:xfrm>
      </p:grpSpPr>
      <p:sp>
        <p:nvSpPr>
          <p:cNvPr id="829" name="Google Shape;829;p97"/>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30" name="Google Shape;830;p97"/>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31" name="Google Shape;831;p97"/>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Line Chart</a:t>
            </a:r>
            <a:endParaRPr b="1" dirty="0">
              <a:solidFill>
                <a:schemeClr val="dk1"/>
              </a:solidFill>
              <a:latin typeface="Garamond"/>
              <a:ea typeface="Garamond"/>
              <a:cs typeface="Garamond"/>
              <a:sym typeface="Garamond"/>
            </a:endParaRPr>
          </a:p>
        </p:txBody>
      </p:sp>
      <p:sp>
        <p:nvSpPr>
          <p:cNvPr id="832" name="Google Shape;832;p97"/>
          <p:cNvSpPr txBox="1">
            <a:spLocks noGrp="1"/>
          </p:cNvSpPr>
          <p:nvPr>
            <p:ph type="body" idx="1"/>
          </p:nvPr>
        </p:nvSpPr>
        <p:spPr>
          <a:xfrm>
            <a:off x="103334" y="1636093"/>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2400" dirty="0">
                <a:latin typeface="Garamond"/>
                <a:ea typeface="Garamond"/>
                <a:cs typeface="Garamond"/>
                <a:sym typeface="Garamond"/>
              </a:rPr>
              <a:t>Line chart is best for showing trends</a:t>
            </a:r>
          </a:p>
          <a:p>
            <a:pPr marL="0" lvl="0" indent="0" algn="l" rtl="0">
              <a:spcBef>
                <a:spcPts val="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833" name="Google Shape;833;p97"/>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14</a:t>
            </a:fld>
            <a:endParaRPr sz="1190" b="1" i="0" u="none" strike="noStrike" cap="none">
              <a:solidFill>
                <a:srgbClr val="FFFFFF"/>
              </a:solidFill>
              <a:latin typeface="Calibri"/>
              <a:ea typeface="Calibri"/>
              <a:cs typeface="Calibri"/>
              <a:sym typeface="Calibri"/>
            </a:endParaRPr>
          </a:p>
        </p:txBody>
      </p:sp>
      <p:sp>
        <p:nvSpPr>
          <p:cNvPr id="834" name="Google Shape;834;p97"/>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35" name="Google Shape;835;p97"/>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6781FB41-4FBF-B233-26BB-3832761C40DB}"/>
              </a:ext>
            </a:extLst>
          </p:cNvPr>
          <p:cNvPicPr>
            <a:picLocks noChangeAspect="1"/>
          </p:cNvPicPr>
          <p:nvPr/>
        </p:nvPicPr>
        <p:blipFill>
          <a:blip r:embed="rId5"/>
          <a:stretch>
            <a:fillRect/>
          </a:stretch>
        </p:blipFill>
        <p:spPr>
          <a:xfrm>
            <a:off x="355650" y="2217580"/>
            <a:ext cx="6545581" cy="4147626"/>
          </a:xfrm>
          <a:prstGeom prst="rect">
            <a:avLst/>
          </a:prstGeom>
        </p:spPr>
      </p:pic>
      <p:sp>
        <p:nvSpPr>
          <p:cNvPr id="4" name="Google Shape;798;p94">
            <a:extLst>
              <a:ext uri="{FF2B5EF4-FFF2-40B4-BE49-F238E27FC236}">
                <a16:creationId xmlns:a16="http://schemas.microsoft.com/office/drawing/2014/main" id="{7B0D1711-5CAC-98AC-17CB-944851A470E7}"/>
              </a:ext>
            </a:extLst>
          </p:cNvPr>
          <p:cNvSpPr/>
          <p:nvPr/>
        </p:nvSpPr>
        <p:spPr>
          <a:xfrm>
            <a:off x="7250331" y="4227311"/>
            <a:ext cx="3886200" cy="994596"/>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sym typeface="Garamond"/>
              </a:rPr>
              <a:t>Has access to high speed internet gotten or worse for these countries over the last 10 years?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98"/>
          <p:cNvSpPr txBox="1"/>
          <p:nvPr/>
        </p:nvSpPr>
        <p:spPr>
          <a:xfrm>
            <a:off x="10210800" y="6477000"/>
            <a:ext cx="20574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44" name="Google Shape;844;p98"/>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45" name="Google Shape;845;p98"/>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Bar Chart </a:t>
            </a:r>
            <a:endParaRPr b="1" dirty="0">
              <a:solidFill>
                <a:schemeClr val="dk1"/>
              </a:solidFill>
              <a:latin typeface="Garamond"/>
              <a:ea typeface="Garamond"/>
              <a:cs typeface="Garamond"/>
              <a:sym typeface="Garamond"/>
            </a:endParaRPr>
          </a:p>
        </p:txBody>
      </p:sp>
      <p:sp>
        <p:nvSpPr>
          <p:cNvPr id="846" name="Google Shape;846;p98"/>
          <p:cNvSpPr txBox="1">
            <a:spLocks noGrp="1"/>
          </p:cNvSpPr>
          <p:nvPr>
            <p:ph type="body" idx="1"/>
          </p:nvPr>
        </p:nvSpPr>
        <p:spPr>
          <a:xfrm>
            <a:off x="251460" y="1522800"/>
            <a:ext cx="11727540" cy="41541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dirty="0">
                <a:latin typeface="Garamond"/>
                <a:ea typeface="Garamond"/>
                <a:cs typeface="Garamond"/>
                <a:sym typeface="Garamond"/>
              </a:rPr>
              <a:t>Bar chart is great for comparing different categories</a:t>
            </a:r>
          </a:p>
          <a:p>
            <a:pPr marL="0" lvl="0" indent="0" algn="l" rtl="0">
              <a:spcBef>
                <a:spcPts val="0"/>
              </a:spcBef>
              <a:spcAft>
                <a:spcPts val="0"/>
              </a:spcAft>
              <a:buNone/>
            </a:pPr>
            <a:endParaRPr lang="en-US" sz="2400" dirty="0">
              <a:latin typeface="Garamond"/>
              <a:ea typeface="Garamond"/>
              <a:cs typeface="Garamond"/>
              <a:sym typeface="Garamond"/>
            </a:endParaRPr>
          </a:p>
        </p:txBody>
      </p:sp>
      <p:sp>
        <p:nvSpPr>
          <p:cNvPr id="847" name="Google Shape;847;p98"/>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15</a:t>
            </a:fld>
            <a:endParaRPr sz="1190" b="1" i="0" u="none" strike="noStrike" cap="none">
              <a:solidFill>
                <a:srgbClr val="FFFFFF"/>
              </a:solidFill>
              <a:latin typeface="Calibri"/>
              <a:ea typeface="Calibri"/>
              <a:cs typeface="Calibri"/>
              <a:sym typeface="Calibri"/>
            </a:endParaRPr>
          </a:p>
        </p:txBody>
      </p:sp>
      <p:sp>
        <p:nvSpPr>
          <p:cNvPr id="848" name="Google Shape;848;p98"/>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49" name="Google Shape;849;p98"/>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BB210633-6166-A28F-DE62-8003AAC590A1}"/>
              </a:ext>
            </a:extLst>
          </p:cNvPr>
          <p:cNvPicPr>
            <a:picLocks noChangeAspect="1"/>
          </p:cNvPicPr>
          <p:nvPr/>
        </p:nvPicPr>
        <p:blipFill>
          <a:blip r:embed="rId5"/>
          <a:stretch>
            <a:fillRect/>
          </a:stretch>
        </p:blipFill>
        <p:spPr>
          <a:xfrm>
            <a:off x="551497" y="2023184"/>
            <a:ext cx="5620703" cy="423664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sp>
        <p:nvSpPr>
          <p:cNvPr id="857" name="Google Shape;857;p99"/>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58" name="Google Shape;858;p99"/>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59" name="Google Shape;859;p99"/>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Univariant and Bivariant Data</a:t>
            </a:r>
            <a:endParaRPr b="1" dirty="0">
              <a:solidFill>
                <a:schemeClr val="dk1"/>
              </a:solidFill>
              <a:latin typeface="Garamond"/>
              <a:ea typeface="Garamond"/>
              <a:cs typeface="Garamond"/>
              <a:sym typeface="Garamond"/>
            </a:endParaRPr>
          </a:p>
        </p:txBody>
      </p:sp>
      <p:sp>
        <p:nvSpPr>
          <p:cNvPr id="860" name="Google Shape;860;p99"/>
          <p:cNvSpPr txBox="1">
            <a:spLocks noGrp="1"/>
          </p:cNvSpPr>
          <p:nvPr>
            <p:ph type="body" idx="1"/>
          </p:nvPr>
        </p:nvSpPr>
        <p:spPr>
          <a:xfrm>
            <a:off x="106500" y="1556950"/>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2400" dirty="0">
                <a:latin typeface="Garamond"/>
                <a:ea typeface="Garamond"/>
                <a:cs typeface="Garamond"/>
                <a:sym typeface="Garamond"/>
              </a:rPr>
              <a:t>Univariate Analysis is a type of data visualization where we visualize only a single variable at a time. Univariate Analysis helps us to analyze the distribution of the variable present in the data so that we can perform further analysis</a:t>
            </a:r>
          </a:p>
          <a:p>
            <a:pPr marL="0" lvl="0" indent="0" algn="l" rtl="0">
              <a:spcBef>
                <a:spcPts val="0"/>
              </a:spcBef>
              <a:spcAft>
                <a:spcPts val="0"/>
              </a:spcAft>
              <a:buNone/>
            </a:pPr>
            <a:endParaRPr lang="en-US" sz="2400" dirty="0">
              <a:latin typeface="Garamond"/>
              <a:ea typeface="Garamond"/>
              <a:cs typeface="Garamond"/>
              <a:sym typeface="Garamond"/>
            </a:endParaRPr>
          </a:p>
          <a:p>
            <a:pPr marL="0" lvl="0" indent="0" algn="l" rtl="0">
              <a:spcBef>
                <a:spcPts val="0"/>
              </a:spcBef>
              <a:spcAft>
                <a:spcPts val="0"/>
              </a:spcAft>
              <a:buNone/>
            </a:pPr>
            <a:r>
              <a:rPr lang="en-US" sz="2400" dirty="0">
                <a:latin typeface="Garamond"/>
                <a:ea typeface="Garamond"/>
                <a:cs typeface="Garamond"/>
                <a:sym typeface="Garamond"/>
              </a:rPr>
              <a:t>While</a:t>
            </a:r>
          </a:p>
          <a:p>
            <a:pPr marL="0" lvl="0" indent="0" algn="l" rtl="0">
              <a:spcBef>
                <a:spcPts val="0"/>
              </a:spcBef>
              <a:spcAft>
                <a:spcPts val="0"/>
              </a:spcAft>
              <a:buNone/>
            </a:pPr>
            <a:endParaRPr lang="en-US" sz="2400" dirty="0">
              <a:latin typeface="Garamond"/>
              <a:ea typeface="Garamond"/>
              <a:cs typeface="Garamond"/>
              <a:sym typeface="Garamond"/>
            </a:endParaRPr>
          </a:p>
          <a:p>
            <a:pPr marL="0" lvl="0" indent="0" algn="l" rtl="0">
              <a:spcBef>
                <a:spcPts val="0"/>
              </a:spcBef>
              <a:spcAft>
                <a:spcPts val="0"/>
              </a:spcAft>
              <a:buNone/>
            </a:pPr>
            <a:r>
              <a:rPr lang="en-US" sz="2400" dirty="0">
                <a:latin typeface="Garamond"/>
                <a:ea typeface="Garamond"/>
                <a:cs typeface="Garamond"/>
                <a:sym typeface="Garamond"/>
              </a:rPr>
              <a:t>Univariate Analysis is a type of data visualization where we visualize only a single variable at a time. Univariate Analysis helps us to analyze the distribution of the variable present in the data so that we can perform further analysis</a:t>
            </a:r>
            <a:endParaRPr sz="2400" dirty="0">
              <a:latin typeface="Garamond"/>
              <a:ea typeface="Garamond"/>
              <a:cs typeface="Garamond"/>
              <a:sym typeface="Garamond"/>
            </a:endParaRPr>
          </a:p>
        </p:txBody>
      </p:sp>
      <p:sp>
        <p:nvSpPr>
          <p:cNvPr id="861" name="Google Shape;861;p99"/>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16</a:t>
            </a:fld>
            <a:endParaRPr sz="1190" b="1" i="0" u="none" strike="noStrike" cap="none">
              <a:solidFill>
                <a:srgbClr val="FFFFFF"/>
              </a:solidFill>
              <a:latin typeface="Calibri"/>
              <a:ea typeface="Calibri"/>
              <a:cs typeface="Calibri"/>
              <a:sym typeface="Calibri"/>
            </a:endParaRPr>
          </a:p>
        </p:txBody>
      </p:sp>
      <p:sp>
        <p:nvSpPr>
          <p:cNvPr id="862" name="Google Shape;862;p99"/>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63" name="Google Shape;863;p99"/>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00"/>
          <p:cNvSpPr txBox="1"/>
          <p:nvPr/>
        </p:nvSpPr>
        <p:spPr>
          <a:xfrm>
            <a:off x="8222500" y="640465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72" name="Google Shape;872;p100"/>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73" name="Google Shape;873;p100"/>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Data Visualization</a:t>
            </a:r>
            <a:endParaRPr b="1" dirty="0">
              <a:solidFill>
                <a:schemeClr val="dk1"/>
              </a:solidFill>
              <a:latin typeface="Garamond"/>
              <a:ea typeface="Garamond"/>
              <a:cs typeface="Garamond"/>
              <a:sym typeface="Garamond"/>
            </a:endParaRPr>
          </a:p>
        </p:txBody>
      </p:sp>
      <p:sp>
        <p:nvSpPr>
          <p:cNvPr id="874" name="Google Shape;874;p100"/>
          <p:cNvSpPr txBox="1">
            <a:spLocks noGrp="1"/>
          </p:cNvSpPr>
          <p:nvPr>
            <p:ph type="body" idx="1"/>
          </p:nvPr>
        </p:nvSpPr>
        <p:spPr>
          <a:xfrm>
            <a:off x="30300" y="1524000"/>
            <a:ext cx="11979000" cy="4879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GB" sz="2400" dirty="0">
                <a:latin typeface="Garamond"/>
                <a:ea typeface="Garamond"/>
                <a:cs typeface="Garamond"/>
                <a:sym typeface="Garamond"/>
              </a:rPr>
              <a:t>To visualize our data we will be working with </a:t>
            </a:r>
            <a:r>
              <a:rPr lang="en-GB" sz="2400" dirty="0" err="1">
                <a:latin typeface="Garamond"/>
                <a:ea typeface="Garamond"/>
                <a:cs typeface="Garamond"/>
                <a:sym typeface="Garamond"/>
              </a:rPr>
              <a:t>jupyter</a:t>
            </a:r>
            <a:r>
              <a:rPr lang="en-GB" sz="2400" dirty="0">
                <a:latin typeface="Garamond"/>
                <a:ea typeface="Garamond"/>
                <a:cs typeface="Garamond"/>
                <a:sym typeface="Garamond"/>
              </a:rPr>
              <a:t> notebook. </a:t>
            </a:r>
          </a:p>
          <a:p>
            <a:pPr marL="0" lvl="0" indent="0" algn="l" rtl="0">
              <a:spcBef>
                <a:spcPts val="0"/>
              </a:spcBef>
              <a:spcAft>
                <a:spcPts val="0"/>
              </a:spcAft>
              <a:buNone/>
            </a:pPr>
            <a:endParaRPr lang="en-GB" sz="2400" dirty="0">
              <a:latin typeface="Garamond"/>
              <a:ea typeface="Garamond"/>
              <a:cs typeface="Garamond"/>
              <a:sym typeface="Garamond"/>
            </a:endParaRPr>
          </a:p>
          <a:p>
            <a:pPr marL="0" lvl="0" indent="0" algn="l" rtl="0">
              <a:spcBef>
                <a:spcPts val="0"/>
              </a:spcBef>
              <a:spcAft>
                <a:spcPts val="0"/>
              </a:spcAft>
              <a:buNone/>
            </a:pPr>
            <a:r>
              <a:rPr lang="en-US" sz="2400" dirty="0">
                <a:latin typeface="Garamond"/>
                <a:ea typeface="Garamond"/>
                <a:cs typeface="Garamond"/>
                <a:sym typeface="Garamond"/>
              </a:rPr>
              <a:t>Click here to download the dataset:</a:t>
            </a:r>
          </a:p>
          <a:p>
            <a:pPr marL="0" lvl="0" indent="0" algn="l" rtl="0">
              <a:spcBef>
                <a:spcPts val="0"/>
              </a:spcBef>
              <a:spcAft>
                <a:spcPts val="0"/>
              </a:spcAft>
              <a:buNone/>
            </a:pPr>
            <a:r>
              <a:rPr lang="en-US" sz="2400" dirty="0">
                <a:latin typeface="Garamond"/>
                <a:ea typeface="Garamond"/>
                <a:cs typeface="Garamond"/>
                <a:sym typeface="Garamond"/>
                <a:hlinkClick r:id="rId4"/>
              </a:rPr>
              <a:t>https://drive.google.com/file/d/19XxrtuwQCMWoCYV1_h_7fGLoSgmoLh1V/view?usp=share_link</a:t>
            </a:r>
            <a:endParaRPr lang="en-US" sz="2400" dirty="0">
              <a:latin typeface="Garamond"/>
              <a:ea typeface="Garamond"/>
              <a:cs typeface="Garamond"/>
              <a:sym typeface="Garamond"/>
            </a:endParaRPr>
          </a:p>
          <a:p>
            <a:pPr marL="0" lvl="0" indent="0" algn="l" rtl="0">
              <a:spcBef>
                <a:spcPts val="0"/>
              </a:spcBef>
              <a:spcAft>
                <a:spcPts val="0"/>
              </a:spcAft>
              <a:buNone/>
            </a:pPr>
            <a:r>
              <a:rPr lang="en-US" sz="2400" dirty="0">
                <a:latin typeface="Garamond"/>
                <a:ea typeface="Garamond"/>
                <a:cs typeface="Garamond"/>
                <a:sym typeface="Garamond"/>
              </a:rPr>
              <a:t>First we will upload the data into our </a:t>
            </a:r>
            <a:r>
              <a:rPr lang="en-US" sz="2400" dirty="0" err="1">
                <a:latin typeface="Garamond"/>
                <a:ea typeface="Garamond"/>
                <a:cs typeface="Garamond"/>
                <a:sym typeface="Garamond"/>
              </a:rPr>
              <a:t>jupyter</a:t>
            </a:r>
            <a:r>
              <a:rPr lang="en-US" sz="2400" dirty="0">
                <a:latin typeface="Garamond"/>
                <a:ea typeface="Garamond"/>
                <a:cs typeface="Garamond"/>
                <a:sym typeface="Garamond"/>
              </a:rPr>
              <a:t> </a:t>
            </a:r>
            <a:r>
              <a:rPr lang="en-US" sz="2400" dirty="0" err="1">
                <a:latin typeface="Garamond"/>
                <a:ea typeface="Garamond"/>
                <a:cs typeface="Garamond"/>
                <a:sym typeface="Garamond"/>
              </a:rPr>
              <a:t>notenook</a:t>
            </a:r>
            <a:r>
              <a:rPr lang="en-US" sz="2400" dirty="0">
                <a:latin typeface="Garamond"/>
                <a:ea typeface="Garamond"/>
                <a:cs typeface="Garamond"/>
                <a:sym typeface="Garamond"/>
              </a:rPr>
              <a:t> </a:t>
            </a:r>
          </a:p>
          <a:p>
            <a:pPr marL="0" lvl="0" indent="0" algn="l" rtl="0">
              <a:spcBef>
                <a:spcPts val="0"/>
              </a:spcBef>
              <a:spcAft>
                <a:spcPts val="0"/>
              </a:spcAft>
              <a:buNone/>
            </a:pPr>
            <a:endParaRPr lang="en-US" sz="2400" dirty="0">
              <a:latin typeface="Garamond"/>
              <a:ea typeface="Garamond"/>
              <a:cs typeface="Garamond"/>
              <a:sym typeface="Garamond"/>
            </a:endParaRPr>
          </a:p>
          <a:p>
            <a:pPr marL="0" lvl="0" indent="0" algn="l" rtl="0">
              <a:spcBef>
                <a:spcPts val="0"/>
              </a:spcBef>
              <a:spcAft>
                <a:spcPts val="0"/>
              </a:spcAft>
              <a:buNone/>
            </a:pPr>
            <a:endParaRPr lang="en-US" sz="2400" dirty="0">
              <a:latin typeface="Garamond"/>
              <a:ea typeface="Garamond"/>
              <a:cs typeface="Garamond"/>
              <a:sym typeface="Garamond"/>
            </a:endParaRPr>
          </a:p>
          <a:p>
            <a:pPr marL="0" lvl="0" indent="0" algn="l" rtl="0">
              <a:spcBef>
                <a:spcPts val="0"/>
              </a:spcBef>
              <a:spcAft>
                <a:spcPts val="0"/>
              </a:spcAft>
              <a:buNone/>
            </a:pPr>
            <a:endParaRPr sz="2400" dirty="0">
              <a:latin typeface="Garamond"/>
              <a:ea typeface="Garamond"/>
              <a:cs typeface="Garamond"/>
              <a:sym typeface="Garamond"/>
            </a:endParaRPr>
          </a:p>
        </p:txBody>
      </p:sp>
      <p:sp>
        <p:nvSpPr>
          <p:cNvPr id="875" name="Google Shape;875;p100"/>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17</a:t>
            </a:fld>
            <a:endParaRPr sz="1190" b="1" i="0" u="none" strike="noStrike" cap="none">
              <a:solidFill>
                <a:srgbClr val="FFFFFF"/>
              </a:solidFill>
              <a:latin typeface="Calibri"/>
              <a:ea typeface="Calibri"/>
              <a:cs typeface="Calibri"/>
              <a:sym typeface="Calibri"/>
            </a:endParaRPr>
          </a:p>
        </p:txBody>
      </p:sp>
      <p:sp>
        <p:nvSpPr>
          <p:cNvPr id="876" name="Google Shape;876;p100"/>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77" name="Google Shape;877;p100"/>
          <p:cNvPicPr preferRelativeResize="0"/>
          <p:nvPr/>
        </p:nvPicPr>
        <p:blipFill>
          <a:blip r:embed="rId5">
            <a:alphaModFix/>
          </a:blip>
          <a:stretch>
            <a:fillRect/>
          </a:stretch>
        </p:blipFill>
        <p:spPr>
          <a:xfrm>
            <a:off x="9042400" y="39999"/>
            <a:ext cx="3066291" cy="1181301"/>
          </a:xfrm>
          <a:prstGeom prst="rect">
            <a:avLst/>
          </a:prstGeom>
          <a:noFill/>
          <a:ln>
            <a:noFill/>
          </a:ln>
        </p:spPr>
      </p:pic>
      <p:pic>
        <p:nvPicPr>
          <p:cNvPr id="2" name="Picture 1">
            <a:extLst>
              <a:ext uri="{FF2B5EF4-FFF2-40B4-BE49-F238E27FC236}">
                <a16:creationId xmlns:a16="http://schemas.microsoft.com/office/drawing/2014/main" id="{C7F4FE79-D624-312E-0FD3-F38DE6DBCF7F}"/>
              </a:ext>
            </a:extLst>
          </p:cNvPr>
          <p:cNvPicPr>
            <a:picLocks noChangeAspect="1"/>
          </p:cNvPicPr>
          <p:nvPr/>
        </p:nvPicPr>
        <p:blipFill>
          <a:blip r:embed="rId6"/>
          <a:stretch>
            <a:fillRect/>
          </a:stretch>
        </p:blipFill>
        <p:spPr>
          <a:xfrm>
            <a:off x="182701" y="4053523"/>
            <a:ext cx="6152786" cy="1098712"/>
          </a:xfrm>
          <a:prstGeom prst="rect">
            <a:avLst/>
          </a:prstGeom>
        </p:spPr>
      </p:pic>
      <p:sp>
        <p:nvSpPr>
          <p:cNvPr id="3" name="Google Shape;756;p91">
            <a:extLst>
              <a:ext uri="{FF2B5EF4-FFF2-40B4-BE49-F238E27FC236}">
                <a16:creationId xmlns:a16="http://schemas.microsoft.com/office/drawing/2014/main" id="{FA3371BC-C515-85E6-C8E7-F836C288094B}"/>
              </a:ext>
            </a:extLst>
          </p:cNvPr>
          <p:cNvSpPr/>
          <p:nvPr/>
        </p:nvSpPr>
        <p:spPr>
          <a:xfrm>
            <a:off x="1520307" y="5419284"/>
            <a:ext cx="1505330" cy="781528"/>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dirty="0">
                <a:solidFill>
                  <a:schemeClr val="dk1"/>
                </a:solidFill>
                <a:latin typeface="Garamond"/>
                <a:ea typeface="Twentieth Century"/>
                <a:cs typeface="Twentieth Century"/>
                <a:sym typeface="Garamond"/>
              </a:rPr>
              <a:t>(1) </a:t>
            </a:r>
            <a:r>
              <a:rPr lang="en-GB" sz="2000" dirty="0">
                <a:solidFill>
                  <a:schemeClr val="dk1"/>
                </a:solidFill>
                <a:latin typeface="Garamond"/>
                <a:ea typeface="Twentieth Century"/>
                <a:cs typeface="Twentieth Century"/>
                <a:sym typeface="Garamond"/>
              </a:rPr>
              <a:t>Click on Upload</a:t>
            </a:r>
          </a:p>
        </p:txBody>
      </p:sp>
      <p:cxnSp>
        <p:nvCxnSpPr>
          <p:cNvPr id="4" name="Connector: Elbow 3">
            <a:extLst>
              <a:ext uri="{FF2B5EF4-FFF2-40B4-BE49-F238E27FC236}">
                <a16:creationId xmlns:a16="http://schemas.microsoft.com/office/drawing/2014/main" id="{21057D1A-5FDA-B67C-AE9F-264131811D9C}"/>
              </a:ext>
            </a:extLst>
          </p:cNvPr>
          <p:cNvCxnSpPr>
            <a:cxnSpLocks/>
            <a:stCxn id="3" idx="3"/>
          </p:cNvCxnSpPr>
          <p:nvPr/>
        </p:nvCxnSpPr>
        <p:spPr>
          <a:xfrm flipV="1">
            <a:off x="3025637" y="4813107"/>
            <a:ext cx="2398001" cy="996941"/>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A6AF3576-BA54-2E8C-758A-BC95C7290DF9}"/>
              </a:ext>
            </a:extLst>
          </p:cNvPr>
          <p:cNvPicPr>
            <a:picLocks noChangeAspect="1"/>
          </p:cNvPicPr>
          <p:nvPr/>
        </p:nvPicPr>
        <p:blipFill>
          <a:blip r:embed="rId7"/>
          <a:stretch>
            <a:fillRect/>
          </a:stretch>
        </p:blipFill>
        <p:spPr>
          <a:xfrm>
            <a:off x="6768364" y="3157257"/>
            <a:ext cx="4065514" cy="2891243"/>
          </a:xfrm>
          <a:prstGeom prst="rect">
            <a:avLst/>
          </a:prstGeom>
        </p:spPr>
      </p:pic>
      <p:sp>
        <p:nvSpPr>
          <p:cNvPr id="11" name="Google Shape;756;p91">
            <a:extLst>
              <a:ext uri="{FF2B5EF4-FFF2-40B4-BE49-F238E27FC236}">
                <a16:creationId xmlns:a16="http://schemas.microsoft.com/office/drawing/2014/main" id="{00689D8E-A420-5F05-A543-8B0A7EA92F33}"/>
              </a:ext>
            </a:extLst>
          </p:cNvPr>
          <p:cNvSpPr/>
          <p:nvPr/>
        </p:nvSpPr>
        <p:spPr>
          <a:xfrm>
            <a:off x="4407176" y="5716721"/>
            <a:ext cx="2261788" cy="939322"/>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dirty="0">
                <a:solidFill>
                  <a:schemeClr val="dk1"/>
                </a:solidFill>
                <a:latin typeface="Garamond"/>
                <a:ea typeface="Twentieth Century"/>
                <a:cs typeface="Twentieth Century"/>
                <a:sym typeface="Garamond"/>
              </a:rPr>
              <a:t>(2) </a:t>
            </a:r>
            <a:r>
              <a:rPr lang="en-GB" sz="2000" dirty="0">
                <a:solidFill>
                  <a:schemeClr val="dk1"/>
                </a:solidFill>
                <a:latin typeface="Garamond"/>
                <a:ea typeface="Twentieth Century"/>
                <a:cs typeface="Twentieth Century"/>
                <a:sym typeface="Garamond"/>
              </a:rPr>
              <a:t>Select the chirping data and click on open</a:t>
            </a:r>
          </a:p>
        </p:txBody>
      </p:sp>
      <p:cxnSp>
        <p:nvCxnSpPr>
          <p:cNvPr id="12" name="Connector: Elbow 11">
            <a:extLst>
              <a:ext uri="{FF2B5EF4-FFF2-40B4-BE49-F238E27FC236}">
                <a16:creationId xmlns:a16="http://schemas.microsoft.com/office/drawing/2014/main" id="{89192715-F229-A2EB-CA57-D0813E62074C}"/>
              </a:ext>
            </a:extLst>
          </p:cNvPr>
          <p:cNvCxnSpPr>
            <a:cxnSpLocks/>
          </p:cNvCxnSpPr>
          <p:nvPr/>
        </p:nvCxnSpPr>
        <p:spPr>
          <a:xfrm flipV="1">
            <a:off x="6644399" y="5810048"/>
            <a:ext cx="2717315" cy="498470"/>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84"/>
        <p:cNvGrpSpPr/>
        <p:nvPr/>
      </p:nvGrpSpPr>
      <p:grpSpPr>
        <a:xfrm>
          <a:off x="0" y="0"/>
          <a:ext cx="0" cy="0"/>
          <a:chOff x="0" y="0"/>
          <a:chExt cx="0" cy="0"/>
        </a:xfrm>
      </p:grpSpPr>
      <p:sp>
        <p:nvSpPr>
          <p:cNvPr id="885" name="Google Shape;885;p101"/>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886" name="Google Shape;886;p101"/>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887" name="Google Shape;887;p101"/>
          <p:cNvSpPr txBox="1">
            <a:spLocks noGrp="1"/>
          </p:cNvSpPr>
          <p:nvPr>
            <p:ph type="title"/>
          </p:nvPr>
        </p:nvSpPr>
        <p:spPr>
          <a:xfrm>
            <a:off x="2358226" y="70475"/>
            <a:ext cx="64560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sym typeface="Garamond"/>
              </a:rPr>
              <a:t>Data Visualization</a:t>
            </a:r>
            <a:endParaRPr dirty="0"/>
          </a:p>
        </p:txBody>
      </p:sp>
      <p:sp>
        <p:nvSpPr>
          <p:cNvPr id="888" name="Google Shape;888;p101"/>
          <p:cNvSpPr txBox="1">
            <a:spLocks noGrp="1"/>
          </p:cNvSpPr>
          <p:nvPr>
            <p:ph type="body" idx="1"/>
          </p:nvPr>
        </p:nvSpPr>
        <p:spPr>
          <a:xfrm>
            <a:off x="103334" y="1516089"/>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889" name="Google Shape;889;p101"/>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18</a:t>
            </a:fld>
            <a:endParaRPr sz="1190" b="1" i="0" u="none" strike="noStrike" cap="none">
              <a:solidFill>
                <a:srgbClr val="FFFFFF"/>
              </a:solidFill>
              <a:latin typeface="Calibri"/>
              <a:ea typeface="Calibri"/>
              <a:cs typeface="Calibri"/>
              <a:sym typeface="Calibri"/>
            </a:endParaRPr>
          </a:p>
        </p:txBody>
      </p:sp>
      <p:sp>
        <p:nvSpPr>
          <p:cNvPr id="890" name="Google Shape;890;p101"/>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891" name="Google Shape;891;p101"/>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C33F4183-7605-996A-F485-1EEE27E5A9E7}"/>
              </a:ext>
            </a:extLst>
          </p:cNvPr>
          <p:cNvPicPr>
            <a:picLocks noChangeAspect="1"/>
          </p:cNvPicPr>
          <p:nvPr/>
        </p:nvPicPr>
        <p:blipFill>
          <a:blip r:embed="rId5"/>
          <a:stretch>
            <a:fillRect/>
          </a:stretch>
        </p:blipFill>
        <p:spPr>
          <a:xfrm>
            <a:off x="50800" y="1680761"/>
            <a:ext cx="11440056" cy="1210196"/>
          </a:xfrm>
          <a:prstGeom prst="rect">
            <a:avLst/>
          </a:prstGeom>
        </p:spPr>
      </p:pic>
      <p:sp>
        <p:nvSpPr>
          <p:cNvPr id="4" name="Google Shape;756;p91">
            <a:extLst>
              <a:ext uri="{FF2B5EF4-FFF2-40B4-BE49-F238E27FC236}">
                <a16:creationId xmlns:a16="http://schemas.microsoft.com/office/drawing/2014/main" id="{EDED2F51-5EA6-DF32-D3BA-DBF5AE75B2DF}"/>
              </a:ext>
            </a:extLst>
          </p:cNvPr>
          <p:cNvSpPr/>
          <p:nvPr/>
        </p:nvSpPr>
        <p:spPr>
          <a:xfrm>
            <a:off x="4354286" y="2890956"/>
            <a:ext cx="1416542" cy="793915"/>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dirty="0">
                <a:solidFill>
                  <a:schemeClr val="dk1"/>
                </a:solidFill>
                <a:latin typeface="Garamond"/>
                <a:ea typeface="Twentieth Century"/>
                <a:cs typeface="Twentieth Century"/>
                <a:sym typeface="Garamond"/>
              </a:rPr>
              <a:t>(3) </a:t>
            </a:r>
            <a:r>
              <a:rPr lang="en-GB" sz="2000" dirty="0">
                <a:solidFill>
                  <a:schemeClr val="dk1"/>
                </a:solidFill>
                <a:latin typeface="Garamond"/>
                <a:ea typeface="Twentieth Century"/>
                <a:cs typeface="Twentieth Century"/>
                <a:sym typeface="Garamond"/>
              </a:rPr>
              <a:t>Click on Upload</a:t>
            </a:r>
          </a:p>
        </p:txBody>
      </p:sp>
      <p:cxnSp>
        <p:nvCxnSpPr>
          <p:cNvPr id="5" name="Connector: Elbow 4">
            <a:extLst>
              <a:ext uri="{FF2B5EF4-FFF2-40B4-BE49-F238E27FC236}">
                <a16:creationId xmlns:a16="http://schemas.microsoft.com/office/drawing/2014/main" id="{DFAFC294-643E-D259-08D8-9B077BB4AC88}"/>
              </a:ext>
            </a:extLst>
          </p:cNvPr>
          <p:cNvCxnSpPr>
            <a:cxnSpLocks/>
          </p:cNvCxnSpPr>
          <p:nvPr/>
        </p:nvCxnSpPr>
        <p:spPr>
          <a:xfrm flipV="1">
            <a:off x="5770828" y="2554122"/>
            <a:ext cx="3111915" cy="707233"/>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5CD42351-1539-F627-CCE9-AFFCAB8CE3A1}"/>
              </a:ext>
            </a:extLst>
          </p:cNvPr>
          <p:cNvPicPr>
            <a:picLocks noChangeAspect="1"/>
          </p:cNvPicPr>
          <p:nvPr/>
        </p:nvPicPr>
        <p:blipFill>
          <a:blip r:embed="rId6"/>
          <a:stretch>
            <a:fillRect/>
          </a:stretch>
        </p:blipFill>
        <p:spPr>
          <a:xfrm>
            <a:off x="854528" y="3707677"/>
            <a:ext cx="3822348" cy="2694726"/>
          </a:xfrm>
          <a:prstGeom prst="rect">
            <a:avLst/>
          </a:prstGeom>
        </p:spPr>
      </p:pic>
      <p:sp>
        <p:nvSpPr>
          <p:cNvPr id="8" name="Google Shape;756;p91">
            <a:extLst>
              <a:ext uri="{FF2B5EF4-FFF2-40B4-BE49-F238E27FC236}">
                <a16:creationId xmlns:a16="http://schemas.microsoft.com/office/drawing/2014/main" id="{66A5A8E5-E3ED-7B9A-910B-8948B22C5795}"/>
              </a:ext>
            </a:extLst>
          </p:cNvPr>
          <p:cNvSpPr/>
          <p:nvPr/>
        </p:nvSpPr>
        <p:spPr>
          <a:xfrm>
            <a:off x="5389416" y="4536888"/>
            <a:ext cx="2261788" cy="939322"/>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dirty="0">
                <a:solidFill>
                  <a:schemeClr val="dk1"/>
                </a:solidFill>
                <a:latin typeface="Garamond"/>
                <a:ea typeface="Twentieth Century"/>
                <a:cs typeface="Twentieth Century"/>
                <a:sym typeface="Garamond"/>
              </a:rPr>
              <a:t>(4) </a:t>
            </a:r>
            <a:r>
              <a:rPr lang="en-GB" sz="2000" dirty="0">
                <a:solidFill>
                  <a:schemeClr val="dk1"/>
                </a:solidFill>
                <a:latin typeface="Garamond"/>
                <a:ea typeface="Twentieth Century"/>
                <a:cs typeface="Twentieth Century"/>
                <a:sym typeface="Garamond"/>
              </a:rPr>
              <a:t>Click on new then select </a:t>
            </a:r>
            <a:r>
              <a:rPr lang="en-GB" sz="2000" b="1" dirty="0">
                <a:solidFill>
                  <a:schemeClr val="dk1"/>
                </a:solidFill>
                <a:latin typeface="Garamond"/>
                <a:ea typeface="Twentieth Century"/>
                <a:cs typeface="Twentieth Century"/>
                <a:sym typeface="Garamond"/>
              </a:rPr>
              <a:t>Python3</a:t>
            </a:r>
            <a:endParaRPr lang="en-GB" sz="2000" dirty="0">
              <a:solidFill>
                <a:schemeClr val="dk1"/>
              </a:solidFill>
              <a:latin typeface="Garamond"/>
              <a:ea typeface="Twentieth Century"/>
              <a:cs typeface="Twentieth Century"/>
              <a:sym typeface="Garamond"/>
            </a:endParaRPr>
          </a:p>
        </p:txBody>
      </p:sp>
      <p:cxnSp>
        <p:nvCxnSpPr>
          <p:cNvPr id="9" name="Connector: Elbow 8">
            <a:extLst>
              <a:ext uri="{FF2B5EF4-FFF2-40B4-BE49-F238E27FC236}">
                <a16:creationId xmlns:a16="http://schemas.microsoft.com/office/drawing/2014/main" id="{C9944D86-27DE-22C2-E045-DEA56BA41B09}"/>
              </a:ext>
            </a:extLst>
          </p:cNvPr>
          <p:cNvCxnSpPr>
            <a:cxnSpLocks/>
          </p:cNvCxnSpPr>
          <p:nvPr/>
        </p:nvCxnSpPr>
        <p:spPr>
          <a:xfrm rot="10800000">
            <a:off x="4125602" y="4536888"/>
            <a:ext cx="1264781" cy="217160"/>
          </a:xfrm>
          <a:prstGeom prst="bentConnector3">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Univariant Data Visualization </a:t>
            </a:r>
            <a:endParaRPr dirty="0"/>
          </a:p>
        </p:txBody>
      </p:sp>
      <p:sp>
        <p:nvSpPr>
          <p:cNvPr id="905" name="Google Shape;905;p102"/>
          <p:cNvSpPr txBox="1">
            <a:spLocks noGrp="1"/>
          </p:cNvSpPr>
          <p:nvPr>
            <p:ph type="body" idx="1"/>
          </p:nvPr>
        </p:nvSpPr>
        <p:spPr>
          <a:xfrm>
            <a:off x="64375" y="1516100"/>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GB" sz="2400" dirty="0">
                <a:latin typeface="Garamond"/>
                <a:ea typeface="Garamond"/>
                <a:cs typeface="Garamond"/>
                <a:sym typeface="Garamond"/>
              </a:rPr>
              <a:t>Let’s import the data to be visualized</a:t>
            </a: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19</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pic>
        <p:nvPicPr>
          <p:cNvPr id="3" name="Picture 2">
            <a:extLst>
              <a:ext uri="{FF2B5EF4-FFF2-40B4-BE49-F238E27FC236}">
                <a16:creationId xmlns:a16="http://schemas.microsoft.com/office/drawing/2014/main" id="{2CEED520-8F54-E892-7865-7B3B16117551}"/>
              </a:ext>
            </a:extLst>
          </p:cNvPr>
          <p:cNvPicPr>
            <a:picLocks noChangeAspect="1"/>
          </p:cNvPicPr>
          <p:nvPr/>
        </p:nvPicPr>
        <p:blipFill>
          <a:blip r:embed="rId5"/>
          <a:stretch>
            <a:fillRect/>
          </a:stretch>
        </p:blipFill>
        <p:spPr>
          <a:xfrm>
            <a:off x="777823" y="2063883"/>
            <a:ext cx="5387449" cy="4359521"/>
          </a:xfrm>
          <a:prstGeom prst="rect">
            <a:avLst/>
          </a:prstGeom>
        </p:spPr>
      </p:pic>
      <p:sp>
        <p:nvSpPr>
          <p:cNvPr id="4" name="Google Shape;756;p91">
            <a:extLst>
              <a:ext uri="{FF2B5EF4-FFF2-40B4-BE49-F238E27FC236}">
                <a16:creationId xmlns:a16="http://schemas.microsoft.com/office/drawing/2014/main" id="{70952DDF-FDC8-9C0C-8FEF-CC6B2D497F46}"/>
              </a:ext>
            </a:extLst>
          </p:cNvPr>
          <p:cNvSpPr/>
          <p:nvPr/>
        </p:nvSpPr>
        <p:spPr>
          <a:xfrm>
            <a:off x="7099862" y="2126672"/>
            <a:ext cx="4008923" cy="1593273"/>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import the employee data, and to view the first 5 rows of the data</a:t>
            </a:r>
          </a:p>
        </p:txBody>
      </p:sp>
      <p:cxnSp>
        <p:nvCxnSpPr>
          <p:cNvPr id="6" name="Connector: Elbow 5">
            <a:extLst>
              <a:ext uri="{FF2B5EF4-FFF2-40B4-BE49-F238E27FC236}">
                <a16:creationId xmlns:a16="http://schemas.microsoft.com/office/drawing/2014/main" id="{FF1B3AF1-3551-1CE3-0A61-29C4C432F9AD}"/>
              </a:ext>
            </a:extLst>
          </p:cNvPr>
          <p:cNvCxnSpPr>
            <a:cxnSpLocks/>
            <a:stCxn id="4" idx="1"/>
          </p:cNvCxnSpPr>
          <p:nvPr/>
        </p:nvCxnSpPr>
        <p:spPr>
          <a:xfrm rot="10800000">
            <a:off x="6096004" y="2706151"/>
            <a:ext cx="1003859" cy="217159"/>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62"/>
        <p:cNvGrpSpPr/>
        <p:nvPr/>
      </p:nvGrpSpPr>
      <p:grpSpPr>
        <a:xfrm>
          <a:off x="0" y="0"/>
          <a:ext cx="0" cy="0"/>
          <a:chOff x="0" y="0"/>
          <a:chExt cx="0" cy="0"/>
        </a:xfrm>
      </p:grpSpPr>
      <p:sp>
        <p:nvSpPr>
          <p:cNvPr id="663" name="Google Shape;663;p85"/>
          <p:cNvSpPr/>
          <p:nvPr/>
        </p:nvSpPr>
        <p:spPr>
          <a:xfrm>
            <a:off x="0" y="6425208"/>
            <a:ext cx="2057400" cy="7011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i="1">
                <a:solidFill>
                  <a:srgbClr val="000000"/>
                </a:solidFill>
                <a:latin typeface="Garamond"/>
                <a:ea typeface="Garamond"/>
                <a:cs typeface="Garamond"/>
                <a:sym typeface="Garamond"/>
              </a:rPr>
              <a:t>www.brainiacs.com.ng</a:t>
            </a:r>
            <a:endParaRPr/>
          </a:p>
        </p:txBody>
      </p:sp>
      <p:sp>
        <p:nvSpPr>
          <p:cNvPr id="664" name="Google Shape;664;p85"/>
          <p:cNvSpPr/>
          <p:nvPr/>
        </p:nvSpPr>
        <p:spPr>
          <a:xfrm>
            <a:off x="9391465" y="6478235"/>
            <a:ext cx="2570400" cy="3963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i="1">
                <a:solidFill>
                  <a:srgbClr val="000000"/>
                </a:solidFill>
                <a:latin typeface="Garamond"/>
                <a:ea typeface="Garamond"/>
                <a:cs typeface="Garamond"/>
                <a:sym typeface="Garamond"/>
              </a:rPr>
              <a:t>Learn, Play, Innovate</a:t>
            </a:r>
            <a:endParaRPr sz="2000" i="1">
              <a:solidFill>
                <a:srgbClr val="000000"/>
              </a:solidFill>
              <a:latin typeface="Garamond"/>
              <a:ea typeface="Garamond"/>
              <a:cs typeface="Garamond"/>
              <a:sym typeface="Garamond"/>
            </a:endParaRPr>
          </a:p>
        </p:txBody>
      </p:sp>
      <p:pic>
        <p:nvPicPr>
          <p:cNvPr id="665" name="Google Shape;665;p85"/>
          <p:cNvPicPr preferRelativeResize="0"/>
          <p:nvPr/>
        </p:nvPicPr>
        <p:blipFill rotWithShape="1">
          <a:blip r:embed="rId3">
            <a:alphaModFix/>
          </a:blip>
          <a:srcRect/>
          <a:stretch/>
        </p:blipFill>
        <p:spPr>
          <a:xfrm>
            <a:off x="103333" y="39993"/>
            <a:ext cx="2030267" cy="1181299"/>
          </a:xfrm>
          <a:prstGeom prst="rect">
            <a:avLst/>
          </a:prstGeom>
          <a:noFill/>
          <a:ln>
            <a:noFill/>
          </a:ln>
        </p:spPr>
      </p:pic>
      <p:sp>
        <p:nvSpPr>
          <p:cNvPr id="666" name="Google Shape;666;p85"/>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fld id="{00000000-1234-1234-1234-123412341234}" type="slidenum">
              <a:rPr lang="en-GB" sz="1190"/>
              <a:t>2</a:t>
            </a:fld>
            <a:endParaRPr sz="1190"/>
          </a:p>
        </p:txBody>
      </p:sp>
      <p:sp>
        <p:nvSpPr>
          <p:cNvPr id="667" name="Google Shape;667;p85"/>
          <p:cNvSpPr txBox="1"/>
          <p:nvPr/>
        </p:nvSpPr>
        <p:spPr>
          <a:xfrm>
            <a:off x="3921685" y="291293"/>
            <a:ext cx="6103500" cy="7695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GB" sz="4400" b="1">
                <a:solidFill>
                  <a:schemeClr val="dk1"/>
                </a:solidFill>
                <a:latin typeface="Garamond"/>
                <a:ea typeface="Garamond"/>
                <a:cs typeface="Garamond"/>
                <a:sym typeface="Garamond"/>
              </a:rPr>
              <a:t>Wow Factor</a:t>
            </a:r>
            <a:endParaRPr sz="4400">
              <a:solidFill>
                <a:schemeClr val="dk1"/>
              </a:solidFill>
              <a:latin typeface="Calibri"/>
              <a:ea typeface="Calibri"/>
              <a:cs typeface="Calibri"/>
              <a:sym typeface="Calibri"/>
            </a:endParaRPr>
          </a:p>
        </p:txBody>
      </p:sp>
      <p:pic>
        <p:nvPicPr>
          <p:cNvPr id="668" name="Google Shape;668;p85"/>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2" name="Picture 1">
            <a:extLst>
              <a:ext uri="{FF2B5EF4-FFF2-40B4-BE49-F238E27FC236}">
                <a16:creationId xmlns:a16="http://schemas.microsoft.com/office/drawing/2014/main" id="{5F9C1F86-AD28-4781-2E0C-8E9526C21A46}"/>
              </a:ext>
            </a:extLst>
          </p:cNvPr>
          <p:cNvPicPr>
            <a:picLocks noChangeAspect="1"/>
          </p:cNvPicPr>
          <p:nvPr/>
        </p:nvPicPr>
        <p:blipFill>
          <a:blip r:embed="rId5"/>
          <a:stretch>
            <a:fillRect/>
          </a:stretch>
        </p:blipFill>
        <p:spPr>
          <a:xfrm>
            <a:off x="2662237" y="2015564"/>
            <a:ext cx="5620703" cy="423664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Univariant Data Visualization </a:t>
            </a:r>
            <a:endParaRPr dirty="0"/>
          </a:p>
        </p:txBody>
      </p:sp>
      <p:sp>
        <p:nvSpPr>
          <p:cNvPr id="905" name="Google Shape;905;p102"/>
          <p:cNvSpPr txBox="1">
            <a:spLocks noGrp="1"/>
          </p:cNvSpPr>
          <p:nvPr>
            <p:ph type="body" idx="1"/>
          </p:nvPr>
        </p:nvSpPr>
        <p:spPr>
          <a:xfrm>
            <a:off x="64375" y="1516100"/>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Univariate analysis of categorical data. We’ll be using the count plot function from the seaborn library</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20</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
        <p:nvSpPr>
          <p:cNvPr id="4" name="Google Shape;756;p91">
            <a:extLst>
              <a:ext uri="{FF2B5EF4-FFF2-40B4-BE49-F238E27FC236}">
                <a16:creationId xmlns:a16="http://schemas.microsoft.com/office/drawing/2014/main" id="{70952DDF-FDC8-9C0C-8FEF-CC6B2D497F46}"/>
              </a:ext>
            </a:extLst>
          </p:cNvPr>
          <p:cNvSpPr/>
          <p:nvPr/>
        </p:nvSpPr>
        <p:spPr>
          <a:xfrm>
            <a:off x="7156307" y="2386091"/>
            <a:ext cx="2683846" cy="118130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count of each category present in the business travel column</a:t>
            </a:r>
          </a:p>
        </p:txBody>
      </p:sp>
      <p:pic>
        <p:nvPicPr>
          <p:cNvPr id="3" name="Picture 2">
            <a:extLst>
              <a:ext uri="{FF2B5EF4-FFF2-40B4-BE49-F238E27FC236}">
                <a16:creationId xmlns:a16="http://schemas.microsoft.com/office/drawing/2014/main" id="{B6467596-138A-DD99-13BE-3DA83E95D0D5}"/>
              </a:ext>
            </a:extLst>
          </p:cNvPr>
          <p:cNvPicPr>
            <a:picLocks noChangeAspect="1"/>
          </p:cNvPicPr>
          <p:nvPr/>
        </p:nvPicPr>
        <p:blipFill>
          <a:blip r:embed="rId5"/>
          <a:stretch>
            <a:fillRect/>
          </a:stretch>
        </p:blipFill>
        <p:spPr>
          <a:xfrm>
            <a:off x="838200" y="2386091"/>
            <a:ext cx="5973009" cy="4239217"/>
          </a:xfrm>
          <a:prstGeom prst="rect">
            <a:avLst/>
          </a:prstGeom>
        </p:spPr>
      </p:pic>
      <p:cxnSp>
        <p:nvCxnSpPr>
          <p:cNvPr id="6" name="Connector: Elbow 5">
            <a:extLst>
              <a:ext uri="{FF2B5EF4-FFF2-40B4-BE49-F238E27FC236}">
                <a16:creationId xmlns:a16="http://schemas.microsoft.com/office/drawing/2014/main" id="{FF1B3AF1-3551-1CE3-0A61-29C4C432F9AD}"/>
              </a:ext>
            </a:extLst>
          </p:cNvPr>
          <p:cNvCxnSpPr>
            <a:cxnSpLocks/>
          </p:cNvCxnSpPr>
          <p:nvPr/>
        </p:nvCxnSpPr>
        <p:spPr>
          <a:xfrm rot="10800000">
            <a:off x="6152448" y="2560634"/>
            <a:ext cx="1003859" cy="217159"/>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24106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Univariant Data Visualization </a:t>
            </a:r>
            <a:endParaRPr dirty="0"/>
          </a:p>
        </p:txBody>
      </p:sp>
      <p:sp>
        <p:nvSpPr>
          <p:cNvPr id="905" name="Google Shape;905;p102"/>
          <p:cNvSpPr txBox="1">
            <a:spLocks noGrp="1"/>
          </p:cNvSpPr>
          <p:nvPr>
            <p:ph type="body" idx="1"/>
          </p:nvPr>
        </p:nvSpPr>
        <p:spPr>
          <a:xfrm>
            <a:off x="64375" y="1516100"/>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A pie chart helps us to visualize the percentage of the data belonging to each category.</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21</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
        <p:nvSpPr>
          <p:cNvPr id="4" name="Google Shape;756;p91">
            <a:extLst>
              <a:ext uri="{FF2B5EF4-FFF2-40B4-BE49-F238E27FC236}">
                <a16:creationId xmlns:a16="http://schemas.microsoft.com/office/drawing/2014/main" id="{70952DDF-FDC8-9C0C-8FEF-CC6B2D497F46}"/>
              </a:ext>
            </a:extLst>
          </p:cNvPr>
          <p:cNvSpPr/>
          <p:nvPr/>
        </p:nvSpPr>
        <p:spPr>
          <a:xfrm>
            <a:off x="7057734" y="2283291"/>
            <a:ext cx="2683846" cy="118130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percentage of each status year</a:t>
            </a:r>
          </a:p>
        </p:txBody>
      </p:sp>
      <p:pic>
        <p:nvPicPr>
          <p:cNvPr id="3" name="Picture 2">
            <a:extLst>
              <a:ext uri="{FF2B5EF4-FFF2-40B4-BE49-F238E27FC236}">
                <a16:creationId xmlns:a16="http://schemas.microsoft.com/office/drawing/2014/main" id="{833F30C2-9385-08AE-AA63-2E470DBA6135}"/>
              </a:ext>
            </a:extLst>
          </p:cNvPr>
          <p:cNvPicPr>
            <a:picLocks noChangeAspect="1"/>
          </p:cNvPicPr>
          <p:nvPr/>
        </p:nvPicPr>
        <p:blipFill>
          <a:blip r:embed="rId5"/>
          <a:stretch>
            <a:fillRect/>
          </a:stretch>
        </p:blipFill>
        <p:spPr>
          <a:xfrm>
            <a:off x="1341220" y="2119678"/>
            <a:ext cx="4680467" cy="3701942"/>
          </a:xfrm>
          <a:prstGeom prst="rect">
            <a:avLst/>
          </a:prstGeom>
        </p:spPr>
      </p:pic>
      <p:cxnSp>
        <p:nvCxnSpPr>
          <p:cNvPr id="6" name="Connector: Elbow 5">
            <a:extLst>
              <a:ext uri="{FF2B5EF4-FFF2-40B4-BE49-F238E27FC236}">
                <a16:creationId xmlns:a16="http://schemas.microsoft.com/office/drawing/2014/main" id="{FF1B3AF1-3551-1CE3-0A61-29C4C432F9AD}"/>
              </a:ext>
            </a:extLst>
          </p:cNvPr>
          <p:cNvCxnSpPr>
            <a:cxnSpLocks/>
          </p:cNvCxnSpPr>
          <p:nvPr/>
        </p:nvCxnSpPr>
        <p:spPr>
          <a:xfrm rot="10800000">
            <a:off x="6053875" y="2656783"/>
            <a:ext cx="1003859" cy="217159"/>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77664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Univariant Data Visualization </a:t>
            </a:r>
            <a:endParaRPr dirty="0"/>
          </a:p>
        </p:txBody>
      </p:sp>
      <p:sp>
        <p:nvSpPr>
          <p:cNvPr id="905" name="Google Shape;905;p102"/>
          <p:cNvSpPr txBox="1">
            <a:spLocks noGrp="1"/>
          </p:cNvSpPr>
          <p:nvPr>
            <p:ph type="body" idx="1"/>
          </p:nvPr>
        </p:nvSpPr>
        <p:spPr>
          <a:xfrm>
            <a:off x="64375" y="1516100"/>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A pie chart helps us to visualize the percentage of the data belonging to each category.</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22</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
        <p:nvSpPr>
          <p:cNvPr id="4" name="Google Shape;756;p91">
            <a:extLst>
              <a:ext uri="{FF2B5EF4-FFF2-40B4-BE49-F238E27FC236}">
                <a16:creationId xmlns:a16="http://schemas.microsoft.com/office/drawing/2014/main" id="{70952DDF-FDC8-9C0C-8FEF-CC6B2D497F46}"/>
              </a:ext>
            </a:extLst>
          </p:cNvPr>
          <p:cNvSpPr/>
          <p:nvPr/>
        </p:nvSpPr>
        <p:spPr>
          <a:xfrm>
            <a:off x="7057734" y="2283291"/>
            <a:ext cx="2683846" cy="118130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percentage of each status year</a:t>
            </a:r>
          </a:p>
        </p:txBody>
      </p:sp>
      <p:pic>
        <p:nvPicPr>
          <p:cNvPr id="3" name="Picture 2">
            <a:extLst>
              <a:ext uri="{FF2B5EF4-FFF2-40B4-BE49-F238E27FC236}">
                <a16:creationId xmlns:a16="http://schemas.microsoft.com/office/drawing/2014/main" id="{833F30C2-9385-08AE-AA63-2E470DBA6135}"/>
              </a:ext>
            </a:extLst>
          </p:cNvPr>
          <p:cNvPicPr>
            <a:picLocks noChangeAspect="1"/>
          </p:cNvPicPr>
          <p:nvPr/>
        </p:nvPicPr>
        <p:blipFill>
          <a:blip r:embed="rId5"/>
          <a:stretch>
            <a:fillRect/>
          </a:stretch>
        </p:blipFill>
        <p:spPr>
          <a:xfrm>
            <a:off x="1341220" y="2119678"/>
            <a:ext cx="4680467" cy="3701942"/>
          </a:xfrm>
          <a:prstGeom prst="rect">
            <a:avLst/>
          </a:prstGeom>
        </p:spPr>
      </p:pic>
      <p:cxnSp>
        <p:nvCxnSpPr>
          <p:cNvPr id="6" name="Connector: Elbow 5">
            <a:extLst>
              <a:ext uri="{FF2B5EF4-FFF2-40B4-BE49-F238E27FC236}">
                <a16:creationId xmlns:a16="http://schemas.microsoft.com/office/drawing/2014/main" id="{FF1B3AF1-3551-1CE3-0A61-29C4C432F9AD}"/>
              </a:ext>
            </a:extLst>
          </p:cNvPr>
          <p:cNvCxnSpPr>
            <a:cxnSpLocks/>
          </p:cNvCxnSpPr>
          <p:nvPr/>
        </p:nvCxnSpPr>
        <p:spPr>
          <a:xfrm rot="10800000">
            <a:off x="6053875" y="2656783"/>
            <a:ext cx="1003859" cy="217159"/>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98996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Bivariate Data Visualization </a:t>
            </a:r>
            <a:endParaRPr dirty="0"/>
          </a:p>
        </p:txBody>
      </p:sp>
      <p:sp>
        <p:nvSpPr>
          <p:cNvPr id="905" name="Google Shape;905;p102"/>
          <p:cNvSpPr txBox="1">
            <a:spLocks noGrp="1"/>
          </p:cNvSpPr>
          <p:nvPr>
            <p:ph type="body" idx="1"/>
          </p:nvPr>
        </p:nvSpPr>
        <p:spPr>
          <a:xfrm>
            <a:off x="64375" y="1516100"/>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Bivariate analysis is the simultaneous analysis of two variables. It explores the concept of the relationship between two variable whether there exists an association and the strength of this association or whether there are differences between two variables and the significance of these differences.</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The main three types we will see here are:</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Categorical v/s Numerical </a:t>
            </a:r>
          </a:p>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Numerical V/s Numerical</a:t>
            </a:r>
          </a:p>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Categorical V/s Categorical data</a:t>
            </a:r>
          </a:p>
          <a:p>
            <a:pPr marL="0" lvl="0" indent="0" algn="l" rtl="0">
              <a:spcBef>
                <a:spcPts val="700"/>
              </a:spcBef>
              <a:spcAft>
                <a:spcPts val="0"/>
              </a:spcAft>
              <a:buClr>
                <a:schemeClr val="dk1"/>
              </a:buClr>
              <a:buSzPts val="1100"/>
              <a:buFont typeface="Arial"/>
              <a:buNone/>
            </a:pPr>
            <a:endParaRPr lang="en-US"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23</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Tree>
    <p:extLst>
      <p:ext uri="{BB962C8B-B14F-4D97-AF65-F5344CB8AC3E}">
        <p14:creationId xmlns:p14="http://schemas.microsoft.com/office/powerpoint/2010/main" val="7816891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Bivariate Data Visualization </a:t>
            </a:r>
            <a:endParaRPr dirty="0"/>
          </a:p>
        </p:txBody>
      </p:sp>
      <p:sp>
        <p:nvSpPr>
          <p:cNvPr id="905" name="Google Shape;905;p102"/>
          <p:cNvSpPr txBox="1">
            <a:spLocks noGrp="1"/>
          </p:cNvSpPr>
          <p:nvPr>
            <p:ph type="body" idx="1"/>
          </p:nvPr>
        </p:nvSpPr>
        <p:spPr>
          <a:xfrm>
            <a:off x="103334" y="1516089"/>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Categorical vs Numerical</a:t>
            </a: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000" dirty="0">
              <a:latin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24</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pic>
        <p:nvPicPr>
          <p:cNvPr id="3" name="Picture 2">
            <a:extLst>
              <a:ext uri="{FF2B5EF4-FFF2-40B4-BE49-F238E27FC236}">
                <a16:creationId xmlns:a16="http://schemas.microsoft.com/office/drawing/2014/main" id="{6F8C3A11-825A-B55A-1131-6C4C549994C5}"/>
              </a:ext>
            </a:extLst>
          </p:cNvPr>
          <p:cNvPicPr>
            <a:picLocks noChangeAspect="1"/>
          </p:cNvPicPr>
          <p:nvPr/>
        </p:nvPicPr>
        <p:blipFill>
          <a:blip r:embed="rId5"/>
          <a:stretch>
            <a:fillRect/>
          </a:stretch>
        </p:blipFill>
        <p:spPr>
          <a:xfrm>
            <a:off x="533399" y="2050855"/>
            <a:ext cx="8280827" cy="1499002"/>
          </a:xfrm>
          <a:prstGeom prst="rect">
            <a:avLst/>
          </a:prstGeom>
        </p:spPr>
      </p:pic>
      <p:pic>
        <p:nvPicPr>
          <p:cNvPr id="5" name="Picture 4">
            <a:extLst>
              <a:ext uri="{FF2B5EF4-FFF2-40B4-BE49-F238E27FC236}">
                <a16:creationId xmlns:a16="http://schemas.microsoft.com/office/drawing/2014/main" id="{D06126D4-AA98-DA64-4ED5-16632FD5BAFB}"/>
              </a:ext>
            </a:extLst>
          </p:cNvPr>
          <p:cNvPicPr>
            <a:picLocks noChangeAspect="1"/>
          </p:cNvPicPr>
          <p:nvPr/>
        </p:nvPicPr>
        <p:blipFill>
          <a:blip r:embed="rId6"/>
          <a:stretch>
            <a:fillRect/>
          </a:stretch>
        </p:blipFill>
        <p:spPr>
          <a:xfrm>
            <a:off x="786247" y="3494372"/>
            <a:ext cx="5855753" cy="2856465"/>
          </a:xfrm>
          <a:prstGeom prst="rect">
            <a:avLst/>
          </a:prstGeom>
        </p:spPr>
      </p:pic>
      <p:sp>
        <p:nvSpPr>
          <p:cNvPr id="6" name="Google Shape;756;p91">
            <a:extLst>
              <a:ext uri="{FF2B5EF4-FFF2-40B4-BE49-F238E27FC236}">
                <a16:creationId xmlns:a16="http://schemas.microsoft.com/office/drawing/2014/main" id="{6F1B8350-B1B8-10B1-A533-D8880E2FD9A9}"/>
              </a:ext>
            </a:extLst>
          </p:cNvPr>
          <p:cNvSpPr/>
          <p:nvPr/>
        </p:nvSpPr>
        <p:spPr>
          <a:xfrm>
            <a:off x="8353134" y="3741309"/>
            <a:ext cx="2683846" cy="118130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department name vs the length of service</a:t>
            </a:r>
          </a:p>
        </p:txBody>
      </p:sp>
      <p:cxnSp>
        <p:nvCxnSpPr>
          <p:cNvPr id="7" name="Connector: Elbow 6">
            <a:extLst>
              <a:ext uri="{FF2B5EF4-FFF2-40B4-BE49-F238E27FC236}">
                <a16:creationId xmlns:a16="http://schemas.microsoft.com/office/drawing/2014/main" id="{97504CCE-EE48-9642-0A80-BC02FCCA62C7}"/>
              </a:ext>
            </a:extLst>
          </p:cNvPr>
          <p:cNvCxnSpPr>
            <a:cxnSpLocks/>
            <a:stCxn id="6" idx="1"/>
          </p:cNvCxnSpPr>
          <p:nvPr/>
        </p:nvCxnSpPr>
        <p:spPr>
          <a:xfrm rot="10800000">
            <a:off x="7994076" y="3582840"/>
            <a:ext cx="359059" cy="749121"/>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Google Shape;756;p91">
            <a:extLst>
              <a:ext uri="{FF2B5EF4-FFF2-40B4-BE49-F238E27FC236}">
                <a16:creationId xmlns:a16="http://schemas.microsoft.com/office/drawing/2014/main" id="{77F47FD2-F9FF-6605-1DF0-3AC9DA726E9F}"/>
              </a:ext>
            </a:extLst>
          </p:cNvPr>
          <p:cNvSpPr/>
          <p:nvPr/>
        </p:nvSpPr>
        <p:spPr>
          <a:xfrm>
            <a:off x="7399020" y="5081078"/>
            <a:ext cx="3718560" cy="1344129"/>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endParaRPr lang="en-US" sz="2000" dirty="0">
              <a:solidFill>
                <a:schemeClr val="dk1"/>
              </a:solidFill>
              <a:latin typeface="Garamond"/>
            </a:endParaRPr>
          </a:p>
          <a:p>
            <a:r>
              <a:rPr lang="en-US" sz="2000" dirty="0">
                <a:solidFill>
                  <a:schemeClr val="dk1"/>
                </a:solidFill>
                <a:latin typeface="Garamond"/>
              </a:rPr>
              <a:t>Here the Black horizontal line is indicating huge differences in the length of service among different departments</a:t>
            </a:r>
            <a:r>
              <a:rPr lang="en-US" sz="1800" b="0" i="0" dirty="0">
                <a:solidFill>
                  <a:srgbClr val="273239"/>
                </a:solidFill>
                <a:effectLst/>
                <a:latin typeface="urw-din"/>
              </a:rPr>
              <a:t>.</a:t>
            </a:r>
            <a:endParaRPr lang="en-US" sz="1800" dirty="0"/>
          </a:p>
          <a:p>
            <a:pPr marL="0" marR="0" lvl="0" indent="0" algn="l" rtl="0">
              <a:spcBef>
                <a:spcPts val="0"/>
              </a:spcBef>
              <a:spcAft>
                <a:spcPts val="0"/>
              </a:spcAft>
              <a:buNone/>
            </a:pPr>
            <a:endParaRPr lang="en-GB" sz="2000" dirty="0">
              <a:solidFill>
                <a:schemeClr val="dk1"/>
              </a:solidFill>
              <a:latin typeface="Garamond"/>
              <a:ea typeface="Twentieth Century"/>
              <a:cs typeface="Twentieth Century"/>
              <a:sym typeface="Garamond"/>
            </a:endParaRPr>
          </a:p>
        </p:txBody>
      </p:sp>
    </p:spTree>
    <p:extLst>
      <p:ext uri="{BB962C8B-B14F-4D97-AF65-F5344CB8AC3E}">
        <p14:creationId xmlns:p14="http://schemas.microsoft.com/office/powerpoint/2010/main" val="313104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Bivariate Data Visualization </a:t>
            </a:r>
            <a:endParaRPr dirty="0"/>
          </a:p>
        </p:txBody>
      </p:sp>
      <p:sp>
        <p:nvSpPr>
          <p:cNvPr id="905" name="Google Shape;905;p102"/>
          <p:cNvSpPr txBox="1">
            <a:spLocks noGrp="1"/>
          </p:cNvSpPr>
          <p:nvPr>
            <p:ph type="body" idx="1"/>
          </p:nvPr>
        </p:nvSpPr>
        <p:spPr>
          <a:xfrm>
            <a:off x="103334" y="1516089"/>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Numerical v/s Numerical</a:t>
            </a: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25</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
        <p:nvSpPr>
          <p:cNvPr id="6" name="Google Shape;756;p91">
            <a:extLst>
              <a:ext uri="{FF2B5EF4-FFF2-40B4-BE49-F238E27FC236}">
                <a16:creationId xmlns:a16="http://schemas.microsoft.com/office/drawing/2014/main" id="{6F1B8350-B1B8-10B1-A533-D8880E2FD9A9}"/>
              </a:ext>
            </a:extLst>
          </p:cNvPr>
          <p:cNvSpPr/>
          <p:nvPr/>
        </p:nvSpPr>
        <p:spPr>
          <a:xfrm>
            <a:off x="7778170" y="3026358"/>
            <a:ext cx="2683846" cy="118130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age vs the length of service</a:t>
            </a:r>
          </a:p>
        </p:txBody>
      </p:sp>
      <p:pic>
        <p:nvPicPr>
          <p:cNvPr id="4" name="Picture 3">
            <a:extLst>
              <a:ext uri="{FF2B5EF4-FFF2-40B4-BE49-F238E27FC236}">
                <a16:creationId xmlns:a16="http://schemas.microsoft.com/office/drawing/2014/main" id="{1BDE05FE-DD87-353E-C614-622206DB60C3}"/>
              </a:ext>
            </a:extLst>
          </p:cNvPr>
          <p:cNvPicPr>
            <a:picLocks noChangeAspect="1"/>
          </p:cNvPicPr>
          <p:nvPr/>
        </p:nvPicPr>
        <p:blipFill>
          <a:blip r:embed="rId5"/>
          <a:stretch>
            <a:fillRect/>
          </a:stretch>
        </p:blipFill>
        <p:spPr>
          <a:xfrm>
            <a:off x="467505" y="2371722"/>
            <a:ext cx="6481215" cy="3920474"/>
          </a:xfrm>
          <a:prstGeom prst="rect">
            <a:avLst/>
          </a:prstGeom>
        </p:spPr>
      </p:pic>
      <p:cxnSp>
        <p:nvCxnSpPr>
          <p:cNvPr id="7" name="Connector: Elbow 6">
            <a:extLst>
              <a:ext uri="{FF2B5EF4-FFF2-40B4-BE49-F238E27FC236}">
                <a16:creationId xmlns:a16="http://schemas.microsoft.com/office/drawing/2014/main" id="{97504CCE-EE48-9642-0A80-BC02FCCA62C7}"/>
              </a:ext>
            </a:extLst>
          </p:cNvPr>
          <p:cNvCxnSpPr>
            <a:cxnSpLocks/>
          </p:cNvCxnSpPr>
          <p:nvPr/>
        </p:nvCxnSpPr>
        <p:spPr>
          <a:xfrm rot="10800000">
            <a:off x="6878782" y="2763983"/>
            <a:ext cx="899388" cy="665019"/>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Google Shape;756;p91">
            <a:extLst>
              <a:ext uri="{FF2B5EF4-FFF2-40B4-BE49-F238E27FC236}">
                <a16:creationId xmlns:a16="http://schemas.microsoft.com/office/drawing/2014/main" id="{83E2CD29-DCB9-D3CC-84B6-8FEC42A33BAD}"/>
              </a:ext>
            </a:extLst>
          </p:cNvPr>
          <p:cNvSpPr/>
          <p:nvPr/>
        </p:nvSpPr>
        <p:spPr>
          <a:xfrm>
            <a:off x="7467600" y="4572000"/>
            <a:ext cx="3740727" cy="1440873"/>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US" sz="1600" dirty="0">
                <a:solidFill>
                  <a:schemeClr val="dk1"/>
                </a:solidFill>
                <a:latin typeface="Garamond"/>
                <a:ea typeface="Twentieth Century"/>
                <a:cs typeface="Twentieth Century"/>
                <a:sym typeface="Garamond"/>
              </a:rPr>
              <a:t>It displays the age and length of service of employees in the organization as we can see that younger employees have less experience in terms of their length of service.</a:t>
            </a:r>
            <a:endParaRPr lang="en-GB" sz="1600" dirty="0">
              <a:solidFill>
                <a:schemeClr val="dk1"/>
              </a:solidFill>
              <a:latin typeface="Garamond"/>
              <a:ea typeface="Twentieth Century"/>
              <a:cs typeface="Twentieth Century"/>
              <a:sym typeface="Garamond"/>
            </a:endParaRPr>
          </a:p>
        </p:txBody>
      </p:sp>
    </p:spTree>
    <p:extLst>
      <p:ext uri="{BB962C8B-B14F-4D97-AF65-F5344CB8AC3E}">
        <p14:creationId xmlns:p14="http://schemas.microsoft.com/office/powerpoint/2010/main" val="3755749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10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03" name="Google Shape;903;p10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904" name="Google Shape;904;p102"/>
          <p:cNvSpPr txBox="1">
            <a:spLocks noGrp="1"/>
          </p:cNvSpPr>
          <p:nvPr>
            <p:ph type="title"/>
          </p:nvPr>
        </p:nvSpPr>
        <p:spPr>
          <a:xfrm>
            <a:off x="2854036" y="70475"/>
            <a:ext cx="5960190" cy="1201114"/>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Bivariate Data Visualization </a:t>
            </a:r>
            <a:endParaRPr dirty="0"/>
          </a:p>
        </p:txBody>
      </p:sp>
      <p:sp>
        <p:nvSpPr>
          <p:cNvPr id="905" name="Google Shape;905;p102"/>
          <p:cNvSpPr txBox="1">
            <a:spLocks noGrp="1"/>
          </p:cNvSpPr>
          <p:nvPr>
            <p:ph type="body" idx="1"/>
          </p:nvPr>
        </p:nvSpPr>
        <p:spPr>
          <a:xfrm>
            <a:off x="103334" y="1516089"/>
            <a:ext cx="11979000" cy="5026200"/>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Clr>
                <a:schemeClr val="dk1"/>
              </a:buClr>
              <a:buSzPts val="1100"/>
              <a:buFont typeface="Arial"/>
              <a:buNone/>
            </a:pPr>
            <a:r>
              <a:rPr lang="en-US" sz="2400" dirty="0">
                <a:latin typeface="Garamond"/>
                <a:ea typeface="Garamond"/>
                <a:cs typeface="Garamond"/>
                <a:sym typeface="Garamond"/>
              </a:rPr>
              <a:t>Categorical v/s Categorical</a:t>
            </a:r>
          </a:p>
          <a:p>
            <a:pPr marL="0" lvl="0" indent="0" algn="l" rtl="0">
              <a:spcBef>
                <a:spcPts val="700"/>
              </a:spcBef>
              <a:spcAft>
                <a:spcPts val="0"/>
              </a:spcAft>
              <a:buClr>
                <a:schemeClr val="dk1"/>
              </a:buClr>
              <a:buSzPts val="1100"/>
              <a:buFont typeface="Arial"/>
              <a:buNone/>
            </a:pPr>
            <a:endParaRPr lang="en-GB"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a:p>
            <a:pPr marL="0" lvl="0" indent="0" algn="l" rtl="0">
              <a:spcBef>
                <a:spcPts val="700"/>
              </a:spcBef>
              <a:spcAft>
                <a:spcPts val="0"/>
              </a:spcAft>
              <a:buClr>
                <a:schemeClr val="dk1"/>
              </a:buClr>
              <a:buSzPts val="1100"/>
              <a:buFont typeface="Arial"/>
              <a:buNone/>
            </a:pPr>
            <a:endParaRPr sz="2400" dirty="0">
              <a:latin typeface="Garamond"/>
              <a:ea typeface="Garamond"/>
              <a:cs typeface="Garamond"/>
              <a:sym typeface="Garamond"/>
            </a:endParaRPr>
          </a:p>
        </p:txBody>
      </p:sp>
      <p:sp>
        <p:nvSpPr>
          <p:cNvPr id="906" name="Google Shape;906;p10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26</a:t>
            </a:fld>
            <a:endParaRPr sz="1190" b="1" i="0" u="none" strike="noStrike" cap="none">
              <a:solidFill>
                <a:srgbClr val="FFFFFF"/>
              </a:solidFill>
              <a:latin typeface="Calibri"/>
              <a:ea typeface="Calibri"/>
              <a:cs typeface="Calibri"/>
              <a:sym typeface="Calibri"/>
            </a:endParaRPr>
          </a:p>
        </p:txBody>
      </p:sp>
      <p:sp>
        <p:nvSpPr>
          <p:cNvPr id="907" name="Google Shape;907;p10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08" name="Google Shape;908;p102"/>
          <p:cNvPicPr preferRelativeResize="0"/>
          <p:nvPr/>
        </p:nvPicPr>
        <p:blipFill>
          <a:blip r:embed="rId4">
            <a:alphaModFix/>
          </a:blip>
          <a:stretch>
            <a:fillRect/>
          </a:stretch>
        </p:blipFill>
        <p:spPr>
          <a:xfrm>
            <a:off x="9036048" y="39994"/>
            <a:ext cx="3066291" cy="1181301"/>
          </a:xfrm>
          <a:prstGeom prst="rect">
            <a:avLst/>
          </a:prstGeom>
          <a:noFill/>
          <a:ln>
            <a:noFill/>
          </a:ln>
        </p:spPr>
      </p:pic>
      <p:sp>
        <p:nvSpPr>
          <p:cNvPr id="6" name="Google Shape;756;p91">
            <a:extLst>
              <a:ext uri="{FF2B5EF4-FFF2-40B4-BE49-F238E27FC236}">
                <a16:creationId xmlns:a16="http://schemas.microsoft.com/office/drawing/2014/main" id="{6F1B8350-B1B8-10B1-A533-D8880E2FD9A9}"/>
              </a:ext>
            </a:extLst>
          </p:cNvPr>
          <p:cNvSpPr/>
          <p:nvPr/>
        </p:nvSpPr>
        <p:spPr>
          <a:xfrm>
            <a:off x="7778170" y="2878960"/>
            <a:ext cx="3377510" cy="1606602"/>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dirty="0">
                <a:solidFill>
                  <a:schemeClr val="dk1"/>
                </a:solidFill>
                <a:latin typeface="Garamond"/>
                <a:ea typeface="Twentieth Century"/>
                <a:cs typeface="Twentieth Century"/>
                <a:sym typeface="Garamond"/>
              </a:rPr>
              <a:t>Type and run to view the count of the status year, we view this with respect to the status ACTIVE or TERMINATED</a:t>
            </a:r>
          </a:p>
        </p:txBody>
      </p:sp>
      <p:pic>
        <p:nvPicPr>
          <p:cNvPr id="4" name="Picture 3">
            <a:extLst>
              <a:ext uri="{FF2B5EF4-FFF2-40B4-BE49-F238E27FC236}">
                <a16:creationId xmlns:a16="http://schemas.microsoft.com/office/drawing/2014/main" id="{42928217-13F3-0938-A73B-663366CA2307}"/>
              </a:ext>
            </a:extLst>
          </p:cNvPr>
          <p:cNvPicPr>
            <a:picLocks noChangeAspect="1"/>
          </p:cNvPicPr>
          <p:nvPr/>
        </p:nvPicPr>
        <p:blipFill>
          <a:blip r:embed="rId5"/>
          <a:stretch>
            <a:fillRect/>
          </a:stretch>
        </p:blipFill>
        <p:spPr>
          <a:xfrm>
            <a:off x="1210630" y="2228664"/>
            <a:ext cx="5582429" cy="4353533"/>
          </a:xfrm>
          <a:prstGeom prst="rect">
            <a:avLst/>
          </a:prstGeom>
        </p:spPr>
      </p:pic>
      <p:cxnSp>
        <p:nvCxnSpPr>
          <p:cNvPr id="7" name="Connector: Elbow 6">
            <a:extLst>
              <a:ext uri="{FF2B5EF4-FFF2-40B4-BE49-F238E27FC236}">
                <a16:creationId xmlns:a16="http://schemas.microsoft.com/office/drawing/2014/main" id="{97504CCE-EE48-9642-0A80-BC02FCCA62C7}"/>
              </a:ext>
            </a:extLst>
          </p:cNvPr>
          <p:cNvCxnSpPr>
            <a:cxnSpLocks/>
          </p:cNvCxnSpPr>
          <p:nvPr/>
        </p:nvCxnSpPr>
        <p:spPr>
          <a:xfrm rot="10800000">
            <a:off x="6429088" y="2489301"/>
            <a:ext cx="1349082" cy="779318"/>
          </a:xfrm>
          <a:prstGeom prst="bentConnector3">
            <a:avLst>
              <a:gd name="adj1" fmla="val 50000"/>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701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5"/>
        <p:cNvGrpSpPr/>
        <p:nvPr/>
      </p:nvGrpSpPr>
      <p:grpSpPr>
        <a:xfrm>
          <a:off x="0" y="0"/>
          <a:ext cx="0" cy="0"/>
          <a:chOff x="0" y="0"/>
          <a:chExt cx="0" cy="0"/>
        </a:xfrm>
      </p:grpSpPr>
      <p:sp>
        <p:nvSpPr>
          <p:cNvPr id="926" name="Google Shape;926;p104"/>
          <p:cNvSpPr txBox="1"/>
          <p:nvPr/>
        </p:nvSpPr>
        <p:spPr>
          <a:xfrm>
            <a:off x="6858000" y="6416676"/>
            <a:ext cx="3886200" cy="4413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927" name="Google Shape;927;p104"/>
          <p:cNvPicPr preferRelativeResize="0"/>
          <p:nvPr/>
        </p:nvPicPr>
        <p:blipFill rotWithShape="1">
          <a:blip r:embed="rId3">
            <a:alphaModFix/>
          </a:blip>
          <a:srcRect/>
          <a:stretch/>
        </p:blipFill>
        <p:spPr>
          <a:xfrm>
            <a:off x="103334" y="39994"/>
            <a:ext cx="2030266" cy="1181298"/>
          </a:xfrm>
          <a:prstGeom prst="rect">
            <a:avLst/>
          </a:prstGeom>
          <a:noFill/>
          <a:ln>
            <a:noFill/>
          </a:ln>
        </p:spPr>
      </p:pic>
      <p:pic>
        <p:nvPicPr>
          <p:cNvPr id="928" name="Google Shape;928;p104"/>
          <p:cNvPicPr preferRelativeResize="0"/>
          <p:nvPr/>
        </p:nvPicPr>
        <p:blipFill rotWithShape="1">
          <a:blip r:embed="rId4">
            <a:alphaModFix/>
          </a:blip>
          <a:srcRect/>
          <a:stretch/>
        </p:blipFill>
        <p:spPr>
          <a:xfrm>
            <a:off x="8453050" y="1600200"/>
            <a:ext cx="2872459" cy="4662488"/>
          </a:xfrm>
          <a:prstGeom prst="rect">
            <a:avLst/>
          </a:prstGeom>
          <a:noFill/>
          <a:ln>
            <a:noFill/>
          </a:ln>
        </p:spPr>
      </p:pic>
      <p:sp>
        <p:nvSpPr>
          <p:cNvPr id="929" name="Google Shape;929;p104"/>
          <p:cNvSpPr txBox="1"/>
          <p:nvPr/>
        </p:nvSpPr>
        <p:spPr>
          <a:xfrm>
            <a:off x="666586" y="2717304"/>
            <a:ext cx="8721186" cy="22098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17375E"/>
              </a:buClr>
              <a:buSzPts val="11379"/>
              <a:buFont typeface="Arial"/>
              <a:buNone/>
            </a:pPr>
            <a:r>
              <a:rPr lang="en-GB" sz="11379" b="0" i="0" u="none" strike="noStrike" cap="none">
                <a:solidFill>
                  <a:srgbClr val="17375E"/>
                </a:solidFill>
                <a:latin typeface="Garamond"/>
                <a:ea typeface="Garamond"/>
                <a:cs typeface="Garamond"/>
                <a:sym typeface="Garamond"/>
              </a:rPr>
              <a:t>Well-done!</a:t>
            </a:r>
            <a:endParaRPr/>
          </a:p>
        </p:txBody>
      </p:sp>
      <p:sp>
        <p:nvSpPr>
          <p:cNvPr id="930" name="Google Shape;930;p104"/>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27</a:t>
            </a:fld>
            <a:endParaRPr sz="1190" b="1" i="0" u="none" strike="noStrike" cap="none">
              <a:solidFill>
                <a:srgbClr val="FFFFFF"/>
              </a:solidFill>
              <a:latin typeface="Calibri"/>
              <a:ea typeface="Calibri"/>
              <a:cs typeface="Calibri"/>
              <a:sym typeface="Calibri"/>
            </a:endParaRPr>
          </a:p>
        </p:txBody>
      </p:sp>
      <p:sp>
        <p:nvSpPr>
          <p:cNvPr id="931" name="Google Shape;931;p104"/>
          <p:cNvSpPr/>
          <p:nvPr/>
        </p:nvSpPr>
        <p:spPr>
          <a:xfrm>
            <a:off x="0" y="6425208"/>
            <a:ext cx="20574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32" name="Google Shape;932;p104"/>
          <p:cNvPicPr preferRelativeResize="0"/>
          <p:nvPr/>
        </p:nvPicPr>
        <p:blipFill>
          <a:blip r:embed="rId5">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7" name="Google Shape;937;p105"/>
          <p:cNvSpPr txBox="1">
            <a:spLocks noGrp="1"/>
          </p:cNvSpPr>
          <p:nvPr>
            <p:ph type="body" idx="1"/>
          </p:nvPr>
        </p:nvSpPr>
        <p:spPr>
          <a:xfrm>
            <a:off x="381000" y="1828800"/>
            <a:ext cx="11430000" cy="4407900"/>
          </a:xfrm>
          <a:prstGeom prst="rect">
            <a:avLst/>
          </a:prstGeom>
          <a:solidFill>
            <a:schemeClr val="lt1"/>
          </a:solidFill>
          <a:ln w="19050"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lvl="0" indent="-110490" algn="just" rtl="0">
              <a:spcBef>
                <a:spcPts val="0"/>
              </a:spcBef>
              <a:spcAft>
                <a:spcPts val="0"/>
              </a:spcAft>
              <a:buSzPts val="1740"/>
              <a:buFont typeface="Noto Sans Symbols"/>
              <a:buChar char="▪"/>
            </a:pPr>
            <a:r>
              <a:rPr lang="en-GB">
                <a:solidFill>
                  <a:schemeClr val="dk1"/>
                </a:solidFill>
                <a:latin typeface="Garamond"/>
                <a:ea typeface="Garamond"/>
                <a:cs typeface="Garamond"/>
                <a:sym typeface="Garamond"/>
              </a:rPr>
              <a:t>Phone No: +234 909 109 5057 </a:t>
            </a:r>
            <a:endParaRPr/>
          </a:p>
          <a:p>
            <a:pPr marL="0" lvl="0" indent="-110490" algn="just" rtl="0">
              <a:spcBef>
                <a:spcPts val="700"/>
              </a:spcBef>
              <a:spcAft>
                <a:spcPts val="0"/>
              </a:spcAft>
              <a:buSzPts val="1740"/>
              <a:buFont typeface="Noto Sans Symbols"/>
              <a:buChar char="▪"/>
            </a:pPr>
            <a:r>
              <a:rPr lang="en-GB">
                <a:solidFill>
                  <a:schemeClr val="dk1"/>
                </a:solidFill>
                <a:latin typeface="Garamond"/>
                <a:ea typeface="Garamond"/>
                <a:cs typeface="Garamond"/>
                <a:sym typeface="Garamond"/>
              </a:rPr>
              <a:t> Email: </a:t>
            </a:r>
            <a:r>
              <a:rPr lang="en-GB" u="sng">
                <a:solidFill>
                  <a:schemeClr val="hlink"/>
                </a:solidFill>
                <a:latin typeface="Garamond"/>
                <a:ea typeface="Garamond"/>
                <a:cs typeface="Garamond"/>
                <a:sym typeface="Garamond"/>
                <a:hlinkClick r:id="rId3"/>
              </a:rPr>
              <a:t>brainiacsng@gmail.com</a:t>
            </a:r>
            <a:endParaRPr>
              <a:latin typeface="Garamond"/>
              <a:ea typeface="Garamond"/>
              <a:cs typeface="Garamond"/>
              <a:sym typeface="Garamond"/>
            </a:endParaRPr>
          </a:p>
          <a:p>
            <a:pPr marL="866593" lvl="3" indent="0" algn="just" rtl="0">
              <a:spcBef>
                <a:spcPts val="400"/>
              </a:spcBef>
              <a:spcAft>
                <a:spcPts val="0"/>
              </a:spcAft>
              <a:buSzPts val="1793"/>
              <a:buNone/>
            </a:pPr>
            <a:r>
              <a:rPr lang="en-GB" sz="2391" u="sng">
                <a:solidFill>
                  <a:schemeClr val="hlink"/>
                </a:solidFill>
                <a:latin typeface="Garamond"/>
                <a:ea typeface="Garamond"/>
                <a:cs typeface="Garamond"/>
                <a:sym typeface="Garamond"/>
                <a:hlinkClick r:id="rId3"/>
              </a:rPr>
              <a:t> info@brainiacs.com.ng</a:t>
            </a:r>
            <a:endParaRPr/>
          </a:p>
          <a:p>
            <a:pPr marL="0" lvl="0" indent="-110490" algn="just" rtl="0">
              <a:spcBef>
                <a:spcPts val="700"/>
              </a:spcBef>
              <a:spcAft>
                <a:spcPts val="0"/>
              </a:spcAft>
              <a:buSzPts val="1740"/>
              <a:buFont typeface="Noto Sans Symbols"/>
              <a:buChar char="▪"/>
            </a:pPr>
            <a:r>
              <a:rPr lang="en-GB">
                <a:solidFill>
                  <a:schemeClr val="dk1"/>
                </a:solidFill>
                <a:latin typeface="Garamond"/>
                <a:ea typeface="Garamond"/>
                <a:cs typeface="Garamond"/>
                <a:sym typeface="Garamond"/>
              </a:rPr>
              <a:t> Website: </a:t>
            </a:r>
            <a:r>
              <a:rPr lang="en-GB" u="sng">
                <a:solidFill>
                  <a:schemeClr val="hlink"/>
                </a:solidFill>
                <a:latin typeface="Garamond"/>
                <a:ea typeface="Garamond"/>
                <a:cs typeface="Garamond"/>
                <a:sym typeface="Garamond"/>
                <a:hlinkClick r:id="rId4"/>
              </a:rPr>
              <a:t>www.brainiacs.com.ng</a:t>
            </a:r>
            <a:endParaRPr>
              <a:latin typeface="Garamond"/>
              <a:ea typeface="Garamond"/>
              <a:cs typeface="Garamond"/>
              <a:sym typeface="Garamond"/>
            </a:endParaRPr>
          </a:p>
          <a:p>
            <a:pPr marL="0" lvl="0" indent="-110490" algn="just" rtl="0">
              <a:spcBef>
                <a:spcPts val="700"/>
              </a:spcBef>
              <a:spcAft>
                <a:spcPts val="0"/>
              </a:spcAft>
              <a:buSzPts val="1740"/>
              <a:buFont typeface="Noto Sans Symbols"/>
              <a:buChar char="▪"/>
            </a:pPr>
            <a:r>
              <a:rPr lang="en-GB">
                <a:solidFill>
                  <a:schemeClr val="dk1"/>
                </a:solidFill>
                <a:latin typeface="Garamond"/>
                <a:ea typeface="Garamond"/>
                <a:cs typeface="Garamond"/>
                <a:sym typeface="Garamond"/>
              </a:rPr>
              <a:t> Google+: brainiacsng</a:t>
            </a:r>
            <a:endParaRPr>
              <a:latin typeface="Garamond"/>
              <a:ea typeface="Garamond"/>
              <a:cs typeface="Garamond"/>
              <a:sym typeface="Garamond"/>
            </a:endParaRPr>
          </a:p>
          <a:p>
            <a:pPr marL="0" lvl="0" indent="-110490" algn="just" rtl="0">
              <a:spcBef>
                <a:spcPts val="700"/>
              </a:spcBef>
              <a:spcAft>
                <a:spcPts val="0"/>
              </a:spcAft>
              <a:buSzPts val="1740"/>
              <a:buFont typeface="Noto Sans Symbols"/>
              <a:buChar char="▪"/>
            </a:pPr>
            <a:r>
              <a:rPr lang="en-GB">
                <a:solidFill>
                  <a:srgbClr val="17375E"/>
                </a:solidFill>
                <a:latin typeface="Garamond"/>
                <a:ea typeface="Garamond"/>
                <a:cs typeface="Garamond"/>
                <a:sym typeface="Garamond"/>
              </a:rPr>
              <a:t> </a:t>
            </a:r>
            <a:r>
              <a:rPr lang="en-GB">
                <a:solidFill>
                  <a:schemeClr val="dk1"/>
                </a:solidFill>
                <a:latin typeface="Garamond"/>
                <a:ea typeface="Garamond"/>
                <a:cs typeface="Garamond"/>
                <a:sym typeface="Garamond"/>
              </a:rPr>
              <a:t>Twitter: Brainiacs_Ng</a:t>
            </a:r>
            <a:endParaRPr>
              <a:latin typeface="Garamond"/>
              <a:ea typeface="Garamond"/>
              <a:cs typeface="Garamond"/>
              <a:sym typeface="Garamond"/>
            </a:endParaRPr>
          </a:p>
          <a:p>
            <a:pPr marL="0" lvl="0" indent="-110490" algn="just" rtl="0">
              <a:spcBef>
                <a:spcPts val="700"/>
              </a:spcBef>
              <a:spcAft>
                <a:spcPts val="0"/>
              </a:spcAft>
              <a:buSzPts val="1740"/>
              <a:buFont typeface="Noto Sans Symbols"/>
              <a:buChar char="▪"/>
            </a:pPr>
            <a:r>
              <a:rPr lang="en-GB">
                <a:solidFill>
                  <a:schemeClr val="dk1"/>
                </a:solidFill>
                <a:latin typeface="Garamond"/>
                <a:ea typeface="Garamond"/>
                <a:cs typeface="Garamond"/>
                <a:sym typeface="Garamond"/>
              </a:rPr>
              <a:t>Facebook: Brainiacs Nigeria</a:t>
            </a:r>
            <a:endParaRPr>
              <a:latin typeface="Garamond"/>
              <a:ea typeface="Garamond"/>
              <a:cs typeface="Garamond"/>
              <a:sym typeface="Garamond"/>
            </a:endParaRPr>
          </a:p>
          <a:p>
            <a:pPr marL="0" lvl="0" indent="-110490" algn="just" rtl="0">
              <a:spcBef>
                <a:spcPts val="700"/>
              </a:spcBef>
              <a:spcAft>
                <a:spcPts val="0"/>
              </a:spcAft>
              <a:buSzPts val="1740"/>
              <a:buFont typeface="Noto Sans Symbols"/>
              <a:buChar char="▪"/>
            </a:pPr>
            <a:r>
              <a:rPr lang="en-GB">
                <a:solidFill>
                  <a:schemeClr val="dk1"/>
                </a:solidFill>
                <a:latin typeface="Garamond"/>
                <a:ea typeface="Garamond"/>
                <a:cs typeface="Garamond"/>
                <a:sym typeface="Garamond"/>
              </a:rPr>
              <a:t> Youtube Channel: Brainiacs_Ng</a:t>
            </a:r>
            <a:endParaRPr>
              <a:latin typeface="Garamond"/>
              <a:ea typeface="Garamond"/>
              <a:cs typeface="Garamond"/>
              <a:sym typeface="Garamond"/>
            </a:endParaRPr>
          </a:p>
          <a:p>
            <a:pPr marL="0" lvl="0" indent="0" algn="just" rtl="0">
              <a:spcBef>
                <a:spcPts val="700"/>
              </a:spcBef>
              <a:spcAft>
                <a:spcPts val="0"/>
              </a:spcAft>
              <a:buSzPts val="1740"/>
              <a:buNone/>
            </a:pPr>
            <a:endParaRPr>
              <a:latin typeface="Garamond"/>
              <a:ea typeface="Garamond"/>
              <a:cs typeface="Garamond"/>
              <a:sym typeface="Garamond"/>
            </a:endParaRPr>
          </a:p>
        </p:txBody>
      </p:sp>
      <p:sp>
        <p:nvSpPr>
          <p:cNvPr id="938" name="Google Shape;938;p105"/>
          <p:cNvSpPr/>
          <p:nvPr/>
        </p:nvSpPr>
        <p:spPr>
          <a:xfrm>
            <a:off x="9614199" y="6425208"/>
            <a:ext cx="1728550" cy="34612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649"/>
              <a:buFont typeface="Garamond"/>
              <a:buNone/>
            </a:pPr>
            <a:r>
              <a:rPr lang="en-GB" sz="1649" b="0" i="1" u="none" strike="noStrike" cap="none">
                <a:solidFill>
                  <a:srgbClr val="000000"/>
                </a:solidFill>
                <a:latin typeface="Garamond"/>
                <a:ea typeface="Garamond"/>
                <a:cs typeface="Garamond"/>
                <a:sym typeface="Garamond"/>
              </a:rPr>
              <a:t>Learn, Play, Innovate</a:t>
            </a:r>
            <a:endParaRPr sz="1649" b="0" i="1" u="none" strike="noStrike" cap="none">
              <a:solidFill>
                <a:srgbClr val="000000"/>
              </a:solidFill>
              <a:latin typeface="Garamond"/>
              <a:ea typeface="Garamond"/>
              <a:cs typeface="Garamond"/>
              <a:sym typeface="Garamond"/>
            </a:endParaRPr>
          </a:p>
        </p:txBody>
      </p:sp>
      <p:sp>
        <p:nvSpPr>
          <p:cNvPr id="939" name="Google Shape;939;p105"/>
          <p:cNvSpPr txBox="1"/>
          <p:nvPr/>
        </p:nvSpPr>
        <p:spPr>
          <a:xfrm>
            <a:off x="751892" y="1219201"/>
            <a:ext cx="634613" cy="297498"/>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990"/>
              <a:buFont typeface="Calibri"/>
              <a:buNone/>
            </a:pPr>
            <a:endParaRPr sz="989" b="1" i="0" u="none" strike="noStrike" cap="none">
              <a:solidFill>
                <a:srgbClr val="000000"/>
              </a:solidFill>
              <a:latin typeface="Garamond"/>
              <a:ea typeface="Garamond"/>
              <a:cs typeface="Garamond"/>
              <a:sym typeface="Garamond"/>
            </a:endParaRPr>
          </a:p>
        </p:txBody>
      </p:sp>
      <p:sp>
        <p:nvSpPr>
          <p:cNvPr id="940" name="Google Shape;940;p105"/>
          <p:cNvSpPr txBox="1">
            <a:spLocks noGrp="1"/>
          </p:cNvSpPr>
          <p:nvPr>
            <p:ph type="title"/>
          </p:nvPr>
        </p:nvSpPr>
        <p:spPr>
          <a:xfrm>
            <a:off x="3276600" y="224243"/>
            <a:ext cx="5439300" cy="868500"/>
          </a:xfrm>
          <a:prstGeom prst="rect">
            <a:avLst/>
          </a:prstGeom>
          <a:solidFill>
            <a:schemeClr val="accent2"/>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lvl="0" indent="0" algn="ctr" rtl="0">
              <a:spcBef>
                <a:spcPts val="0"/>
              </a:spcBef>
              <a:spcAft>
                <a:spcPts val="0"/>
              </a:spcAft>
              <a:buNone/>
            </a:pPr>
            <a:r>
              <a:rPr lang="en-GB" sz="4800">
                <a:solidFill>
                  <a:schemeClr val="lt1"/>
                </a:solidFill>
                <a:latin typeface="Garamond"/>
                <a:ea typeface="Garamond"/>
                <a:cs typeface="Garamond"/>
                <a:sym typeface="Garamond"/>
              </a:rPr>
              <a:t>Contact Us</a:t>
            </a:r>
            <a:endParaRPr sz="4800" u="sng">
              <a:latin typeface="Garamond"/>
              <a:ea typeface="Garamond"/>
              <a:cs typeface="Garamond"/>
              <a:sym typeface="Garamond"/>
            </a:endParaRPr>
          </a:p>
        </p:txBody>
      </p:sp>
      <p:pic>
        <p:nvPicPr>
          <p:cNvPr id="941" name="Google Shape;941;p105"/>
          <p:cNvPicPr preferRelativeResize="0"/>
          <p:nvPr/>
        </p:nvPicPr>
        <p:blipFill rotWithShape="1">
          <a:blip r:embed="rId5">
            <a:alphaModFix/>
          </a:blip>
          <a:srcRect/>
          <a:stretch/>
        </p:blipFill>
        <p:spPr>
          <a:xfrm>
            <a:off x="103334" y="39994"/>
            <a:ext cx="2030266" cy="1181298"/>
          </a:xfrm>
          <a:prstGeom prst="rect">
            <a:avLst/>
          </a:prstGeom>
          <a:noFill/>
          <a:ln>
            <a:noFill/>
          </a:ln>
        </p:spPr>
      </p:pic>
      <p:sp>
        <p:nvSpPr>
          <p:cNvPr id="942" name="Google Shape;942;p105"/>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28</a:t>
            </a:fld>
            <a:endParaRPr sz="1190" b="1" i="0" u="none" strike="noStrike" cap="none">
              <a:solidFill>
                <a:srgbClr val="FFFFFF"/>
              </a:solidFill>
              <a:latin typeface="Calibri"/>
              <a:ea typeface="Calibri"/>
              <a:cs typeface="Calibri"/>
              <a:sym typeface="Calibri"/>
            </a:endParaRPr>
          </a:p>
        </p:txBody>
      </p:sp>
      <p:sp>
        <p:nvSpPr>
          <p:cNvPr id="943" name="Google Shape;943;p105"/>
          <p:cNvSpPr/>
          <p:nvPr/>
        </p:nvSpPr>
        <p:spPr>
          <a:xfrm>
            <a:off x="0" y="6425208"/>
            <a:ext cx="20574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944" name="Google Shape;944;p105"/>
          <p:cNvPicPr preferRelativeResize="0"/>
          <p:nvPr/>
        </p:nvPicPr>
        <p:blipFill>
          <a:blip r:embed="rId6">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p86"/>
          <p:cNvSpPr txBox="1"/>
          <p:nvPr/>
        </p:nvSpPr>
        <p:spPr>
          <a:xfrm>
            <a:off x="7859566" y="6416675"/>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675" name="Google Shape;675;p86"/>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676" name="Google Shape;676;p86"/>
          <p:cNvSpPr txBox="1">
            <a:spLocks noGrp="1"/>
          </p:cNvSpPr>
          <p:nvPr>
            <p:ph type="title"/>
          </p:nvPr>
        </p:nvSpPr>
        <p:spPr>
          <a:xfrm>
            <a:off x="2590800" y="39994"/>
            <a:ext cx="73914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br>
              <a:rPr lang="en-GB" sz="3959" b="1">
                <a:solidFill>
                  <a:schemeClr val="dk1"/>
                </a:solidFill>
                <a:latin typeface="Garamond"/>
                <a:ea typeface="Garamond"/>
                <a:cs typeface="Garamond"/>
                <a:sym typeface="Garamond"/>
              </a:rPr>
            </a:br>
            <a:r>
              <a:rPr lang="en-GB" sz="3959" b="1">
                <a:solidFill>
                  <a:schemeClr val="dk1"/>
                </a:solidFill>
                <a:latin typeface="Garamond"/>
                <a:ea typeface="Garamond"/>
                <a:cs typeface="Garamond"/>
                <a:sym typeface="Garamond"/>
              </a:rPr>
              <a:t>Key Skills</a:t>
            </a:r>
            <a:br>
              <a:rPr lang="en-GB" sz="3959" b="1">
                <a:solidFill>
                  <a:schemeClr val="dk1"/>
                </a:solidFill>
                <a:latin typeface="Garamond"/>
                <a:ea typeface="Garamond"/>
                <a:cs typeface="Garamond"/>
                <a:sym typeface="Garamond"/>
              </a:rPr>
            </a:br>
            <a:endParaRPr sz="3959"/>
          </a:p>
        </p:txBody>
      </p:sp>
      <p:sp>
        <p:nvSpPr>
          <p:cNvPr id="677" name="Google Shape;677;p86"/>
          <p:cNvSpPr txBox="1">
            <a:spLocks noGrp="1"/>
          </p:cNvSpPr>
          <p:nvPr>
            <p:ph type="body" idx="1"/>
          </p:nvPr>
        </p:nvSpPr>
        <p:spPr>
          <a:xfrm>
            <a:off x="103334" y="1600200"/>
            <a:ext cx="11979000" cy="4782000"/>
          </a:xfrm>
          <a:prstGeom prst="rect">
            <a:avLst/>
          </a:prstGeom>
          <a:solidFill>
            <a:schemeClr val="lt1"/>
          </a:solidFill>
          <a:ln>
            <a:noFill/>
          </a:ln>
        </p:spPr>
        <p:txBody>
          <a:bodyPr spcFirstLastPara="1" wrap="square" lIns="91425" tIns="45700" rIns="91425" bIns="45700" anchor="t" anchorCtr="0">
            <a:noAutofit/>
          </a:bodyPr>
          <a:lstStyle/>
          <a:p>
            <a:pPr marL="319087" lvl="0" indent="-319087" algn="l" rtl="0">
              <a:spcBef>
                <a:spcPts val="700"/>
              </a:spcBef>
              <a:spcAft>
                <a:spcPts val="0"/>
              </a:spcAft>
              <a:buClr>
                <a:schemeClr val="dk1"/>
              </a:buClr>
              <a:buSzPts val="1680"/>
              <a:buFont typeface="Noto Sans Symbols"/>
              <a:buChar char="⮚"/>
            </a:pPr>
            <a:r>
              <a:rPr lang="en-GB" sz="2800">
                <a:latin typeface="Garamond"/>
                <a:ea typeface="Garamond"/>
                <a:cs typeface="Garamond"/>
                <a:sym typeface="Garamond"/>
              </a:rPr>
              <a:t>Computational </a:t>
            </a:r>
            <a:endParaRPr sz="2800">
              <a:latin typeface="Garamond"/>
              <a:ea typeface="Garamond"/>
              <a:cs typeface="Garamond"/>
              <a:sym typeface="Garamond"/>
            </a:endParaRPr>
          </a:p>
          <a:p>
            <a:pPr marL="319087" lvl="0" indent="-319087" algn="l" rtl="0">
              <a:spcBef>
                <a:spcPts val="700"/>
              </a:spcBef>
              <a:spcAft>
                <a:spcPts val="0"/>
              </a:spcAft>
              <a:buClr>
                <a:schemeClr val="dk1"/>
              </a:buClr>
              <a:buSzPts val="1680"/>
              <a:buFont typeface="Noto Sans Symbols"/>
              <a:buChar char="⮚"/>
            </a:pPr>
            <a:r>
              <a:rPr lang="en-GB" sz="2800">
                <a:latin typeface="Garamond"/>
                <a:ea typeface="Garamond"/>
                <a:cs typeface="Garamond"/>
                <a:sym typeface="Garamond"/>
              </a:rPr>
              <a:t>Critical thinking</a:t>
            </a:r>
            <a:endParaRPr sz="2800">
              <a:latin typeface="Garamond"/>
              <a:ea typeface="Garamond"/>
              <a:cs typeface="Garamond"/>
              <a:sym typeface="Garamond"/>
            </a:endParaRPr>
          </a:p>
          <a:p>
            <a:pPr marL="319087" lvl="0" indent="-319087" algn="l" rtl="0">
              <a:spcBef>
                <a:spcPts val="700"/>
              </a:spcBef>
              <a:spcAft>
                <a:spcPts val="0"/>
              </a:spcAft>
              <a:buClr>
                <a:schemeClr val="dk1"/>
              </a:buClr>
              <a:buSzPts val="1680"/>
              <a:buFont typeface="Noto Sans Symbols"/>
              <a:buChar char="⮚"/>
            </a:pPr>
            <a:r>
              <a:rPr lang="en-GB" sz="2800">
                <a:latin typeface="Garamond"/>
                <a:ea typeface="Garamond"/>
                <a:cs typeface="Garamond"/>
                <a:sym typeface="Garamond"/>
              </a:rPr>
              <a:t>Creativity</a:t>
            </a:r>
            <a:endParaRPr sz="2800">
              <a:latin typeface="Garamond"/>
              <a:ea typeface="Garamond"/>
              <a:cs typeface="Garamond"/>
              <a:sym typeface="Garamond"/>
            </a:endParaRPr>
          </a:p>
          <a:p>
            <a:pPr marL="319087" lvl="0" indent="-319087" algn="l" rtl="0">
              <a:spcBef>
                <a:spcPts val="700"/>
              </a:spcBef>
              <a:spcAft>
                <a:spcPts val="0"/>
              </a:spcAft>
              <a:buClr>
                <a:schemeClr val="dk1"/>
              </a:buClr>
              <a:buSzPts val="1680"/>
              <a:buFont typeface="Noto Sans Symbols"/>
              <a:buChar char="⮚"/>
            </a:pPr>
            <a:r>
              <a:rPr lang="en-GB" sz="2800">
                <a:latin typeface="Garamond"/>
                <a:ea typeface="Garamond"/>
                <a:cs typeface="Garamond"/>
                <a:sym typeface="Garamond"/>
              </a:rPr>
              <a:t>Programming </a:t>
            </a:r>
            <a:endParaRPr sz="2800">
              <a:latin typeface="Garamond"/>
              <a:ea typeface="Garamond"/>
              <a:cs typeface="Garamond"/>
              <a:sym typeface="Garamond"/>
            </a:endParaRPr>
          </a:p>
          <a:p>
            <a:pPr marL="319087" lvl="0" indent="-319087" algn="l" rtl="0">
              <a:spcBef>
                <a:spcPts val="700"/>
              </a:spcBef>
              <a:spcAft>
                <a:spcPts val="0"/>
              </a:spcAft>
              <a:buClr>
                <a:schemeClr val="dk1"/>
              </a:buClr>
              <a:buSzPts val="1680"/>
              <a:buFont typeface="Noto Sans Symbols"/>
              <a:buChar char="⮚"/>
            </a:pPr>
            <a:r>
              <a:rPr lang="en-GB" sz="2800">
                <a:latin typeface="Garamond"/>
                <a:ea typeface="Garamond"/>
                <a:cs typeface="Garamond"/>
                <a:sym typeface="Garamond"/>
              </a:rPr>
              <a:t>Problem Solving </a:t>
            </a:r>
            <a:endParaRPr sz="2800">
              <a:latin typeface="Garamond"/>
              <a:ea typeface="Garamond"/>
              <a:cs typeface="Garamond"/>
              <a:sym typeface="Garamond"/>
            </a:endParaRPr>
          </a:p>
        </p:txBody>
      </p:sp>
      <p:pic>
        <p:nvPicPr>
          <p:cNvPr id="678" name="Google Shape;678;p86"/>
          <p:cNvPicPr preferRelativeResize="0"/>
          <p:nvPr/>
        </p:nvPicPr>
        <p:blipFill rotWithShape="1">
          <a:blip r:embed="rId4">
            <a:alphaModFix/>
          </a:blip>
          <a:srcRect/>
          <a:stretch/>
        </p:blipFill>
        <p:spPr>
          <a:xfrm>
            <a:off x="7479167" y="2408159"/>
            <a:ext cx="3705564" cy="3166109"/>
          </a:xfrm>
          <a:prstGeom prst="rect">
            <a:avLst/>
          </a:prstGeom>
          <a:noFill/>
          <a:ln>
            <a:noFill/>
          </a:ln>
        </p:spPr>
      </p:pic>
      <p:sp>
        <p:nvSpPr>
          <p:cNvPr id="679" name="Google Shape;679;p86"/>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3</a:t>
            </a:fld>
            <a:endParaRPr sz="1190" b="1" i="0" u="none" strike="noStrike" cap="none">
              <a:solidFill>
                <a:srgbClr val="FFFFFF"/>
              </a:solidFill>
              <a:latin typeface="Calibri"/>
              <a:ea typeface="Calibri"/>
              <a:cs typeface="Calibri"/>
              <a:sym typeface="Calibri"/>
            </a:endParaRPr>
          </a:p>
        </p:txBody>
      </p:sp>
      <p:sp>
        <p:nvSpPr>
          <p:cNvPr id="680" name="Google Shape;680;p86"/>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681" name="Google Shape;681;p86"/>
          <p:cNvPicPr preferRelativeResize="0"/>
          <p:nvPr/>
        </p:nvPicPr>
        <p:blipFill>
          <a:blip r:embed="rId5">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p87"/>
          <p:cNvSpPr txBox="1"/>
          <p:nvPr/>
        </p:nvSpPr>
        <p:spPr>
          <a:xfrm>
            <a:off x="7467600" y="6477001"/>
            <a:ext cx="3886200" cy="4413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687" name="Google Shape;687;p87"/>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688" name="Google Shape;688;p87"/>
          <p:cNvSpPr txBox="1">
            <a:spLocks noGrp="1"/>
          </p:cNvSpPr>
          <p:nvPr>
            <p:ph type="title"/>
          </p:nvPr>
        </p:nvSpPr>
        <p:spPr>
          <a:xfrm>
            <a:off x="2590800" y="39994"/>
            <a:ext cx="7391399"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br>
              <a:rPr lang="en-GB" sz="3959" b="1">
                <a:solidFill>
                  <a:schemeClr val="dk1"/>
                </a:solidFill>
                <a:latin typeface="Garamond"/>
                <a:ea typeface="Garamond"/>
                <a:cs typeface="Garamond"/>
                <a:sym typeface="Garamond"/>
              </a:rPr>
            </a:br>
            <a:r>
              <a:rPr lang="en-GB" sz="3959" b="1">
                <a:solidFill>
                  <a:schemeClr val="dk1"/>
                </a:solidFill>
                <a:latin typeface="Garamond"/>
                <a:ea typeface="Garamond"/>
                <a:cs typeface="Garamond"/>
                <a:sym typeface="Garamond"/>
              </a:rPr>
              <a:t>Learning Objectives</a:t>
            </a:r>
            <a:br>
              <a:rPr lang="en-GB" sz="3959" b="1">
                <a:solidFill>
                  <a:schemeClr val="dk1"/>
                </a:solidFill>
                <a:latin typeface="Garamond"/>
                <a:ea typeface="Garamond"/>
                <a:cs typeface="Garamond"/>
                <a:sym typeface="Garamond"/>
              </a:rPr>
            </a:br>
            <a:endParaRPr sz="3959"/>
          </a:p>
        </p:txBody>
      </p:sp>
      <p:sp>
        <p:nvSpPr>
          <p:cNvPr id="689" name="Google Shape;689;p87"/>
          <p:cNvSpPr txBox="1">
            <a:spLocks noGrp="1"/>
          </p:cNvSpPr>
          <p:nvPr>
            <p:ph type="body" idx="1"/>
          </p:nvPr>
        </p:nvSpPr>
        <p:spPr>
          <a:xfrm>
            <a:off x="317500" y="1611225"/>
            <a:ext cx="11765100" cy="4953000"/>
          </a:xfrm>
          <a:prstGeom prst="rect">
            <a:avLst/>
          </a:prstGeom>
          <a:solidFill>
            <a:schemeClr val="lt1"/>
          </a:solidFill>
          <a:ln>
            <a:noFill/>
          </a:ln>
        </p:spPr>
        <p:txBody>
          <a:bodyPr spcFirstLastPara="1" wrap="square" lIns="91425" tIns="45700" rIns="91425" bIns="45700" anchor="t" anchorCtr="0">
            <a:noAutofit/>
          </a:bodyPr>
          <a:lstStyle/>
          <a:p>
            <a:pPr marL="0" lvl="0" indent="0" algn="l" rtl="0">
              <a:lnSpc>
                <a:spcPct val="170000"/>
              </a:lnSpc>
              <a:spcBef>
                <a:spcPts val="0"/>
              </a:spcBef>
              <a:spcAft>
                <a:spcPts val="0"/>
              </a:spcAft>
              <a:buSzPts val="1200"/>
              <a:buNone/>
            </a:pPr>
            <a:r>
              <a:rPr lang="en-GB" sz="2800" dirty="0">
                <a:solidFill>
                  <a:schemeClr val="dk1"/>
                </a:solidFill>
                <a:latin typeface="Garamond"/>
                <a:ea typeface="Garamond"/>
                <a:cs typeface="Garamond"/>
                <a:sym typeface="Garamond"/>
              </a:rPr>
              <a:t>At the end of the lesson, the </a:t>
            </a:r>
            <a:r>
              <a:rPr lang="en-GB" sz="2800" dirty="0">
                <a:latin typeface="Garamond"/>
                <a:ea typeface="Garamond"/>
                <a:cs typeface="Garamond"/>
                <a:sym typeface="Garamond"/>
              </a:rPr>
              <a:t>learner</a:t>
            </a:r>
            <a:r>
              <a:rPr lang="en-GB" sz="2800" dirty="0">
                <a:solidFill>
                  <a:schemeClr val="dk1"/>
                </a:solidFill>
                <a:latin typeface="Garamond"/>
                <a:ea typeface="Garamond"/>
                <a:cs typeface="Garamond"/>
                <a:sym typeface="Garamond"/>
              </a:rPr>
              <a:t>s should be able to:</a:t>
            </a:r>
            <a:endParaRPr sz="2800" dirty="0">
              <a:latin typeface="Garamond"/>
              <a:ea typeface="Garamond"/>
              <a:cs typeface="Garamond"/>
              <a:sym typeface="Garamond"/>
            </a:endParaRPr>
          </a:p>
          <a:p>
            <a:pPr marL="514350" lvl="0" indent="-565150" algn="l" rtl="0">
              <a:lnSpc>
                <a:spcPct val="170000"/>
              </a:lnSpc>
              <a:spcBef>
                <a:spcPts val="700"/>
              </a:spcBef>
              <a:spcAft>
                <a:spcPts val="0"/>
              </a:spcAft>
              <a:buClr>
                <a:schemeClr val="dk1"/>
              </a:buClr>
              <a:buSzPts val="2800"/>
              <a:buFont typeface="Garamond"/>
              <a:buAutoNum type="romanLcPeriod"/>
            </a:pPr>
            <a:r>
              <a:rPr lang="en-US" sz="2800" dirty="0">
                <a:latin typeface="Garamond"/>
                <a:ea typeface="Garamond"/>
                <a:cs typeface="Garamond"/>
                <a:sym typeface="Garamond"/>
              </a:rPr>
              <a:t>Understand data story telling</a:t>
            </a:r>
          </a:p>
          <a:p>
            <a:pPr marL="514350" lvl="0" indent="-565150" algn="l" rtl="0">
              <a:lnSpc>
                <a:spcPct val="170000"/>
              </a:lnSpc>
              <a:spcBef>
                <a:spcPts val="700"/>
              </a:spcBef>
              <a:spcAft>
                <a:spcPts val="0"/>
              </a:spcAft>
              <a:buClr>
                <a:schemeClr val="dk1"/>
              </a:buClr>
              <a:buSzPts val="2800"/>
              <a:buFont typeface="Garamond"/>
              <a:buAutoNum type="romanLcPeriod"/>
            </a:pPr>
            <a:r>
              <a:rPr lang="en-US" sz="2800" dirty="0">
                <a:latin typeface="Garamond"/>
                <a:ea typeface="Garamond"/>
                <a:cs typeface="Garamond"/>
                <a:sym typeface="Garamond"/>
              </a:rPr>
              <a:t>Understand univariant and bivariant data visualization</a:t>
            </a:r>
          </a:p>
          <a:p>
            <a:pPr marL="514350" lvl="0" indent="-565150" algn="l" rtl="0">
              <a:lnSpc>
                <a:spcPct val="170000"/>
              </a:lnSpc>
              <a:spcBef>
                <a:spcPts val="700"/>
              </a:spcBef>
              <a:spcAft>
                <a:spcPts val="0"/>
              </a:spcAft>
              <a:buClr>
                <a:schemeClr val="dk1"/>
              </a:buClr>
              <a:buSzPts val="2800"/>
              <a:buFont typeface="Garamond"/>
              <a:buAutoNum type="romanLcPeriod"/>
            </a:pPr>
            <a:r>
              <a:rPr lang="en-US" sz="2800" dirty="0">
                <a:latin typeface="Garamond"/>
                <a:ea typeface="Garamond"/>
                <a:cs typeface="Garamond"/>
                <a:sym typeface="Garamond"/>
              </a:rPr>
              <a:t>To carry out different visualization</a:t>
            </a:r>
            <a:endParaRPr sz="2800" dirty="0">
              <a:latin typeface="Garamond"/>
              <a:ea typeface="Garamond"/>
              <a:cs typeface="Garamond"/>
              <a:sym typeface="Garamond"/>
            </a:endParaRPr>
          </a:p>
          <a:p>
            <a:pPr marL="0" lvl="0" indent="0" algn="l" rtl="0">
              <a:lnSpc>
                <a:spcPct val="170000"/>
              </a:lnSpc>
              <a:spcBef>
                <a:spcPts val="700"/>
              </a:spcBef>
              <a:spcAft>
                <a:spcPts val="0"/>
              </a:spcAft>
              <a:buSzPts val="1680"/>
              <a:buNone/>
            </a:pPr>
            <a:endParaRPr sz="2800" dirty="0">
              <a:latin typeface="Garamond"/>
              <a:ea typeface="Garamond"/>
              <a:cs typeface="Garamond"/>
              <a:sym typeface="Garamond"/>
            </a:endParaRPr>
          </a:p>
          <a:p>
            <a:pPr marL="0" lvl="0" indent="0" algn="l" rtl="0">
              <a:lnSpc>
                <a:spcPct val="170000"/>
              </a:lnSpc>
              <a:spcBef>
                <a:spcPts val="700"/>
              </a:spcBef>
              <a:spcAft>
                <a:spcPts val="0"/>
              </a:spcAft>
              <a:buSzPts val="1920"/>
              <a:buNone/>
            </a:pPr>
            <a:endParaRPr sz="2400" dirty="0">
              <a:latin typeface="Garamond"/>
              <a:ea typeface="Garamond"/>
              <a:cs typeface="Garamond"/>
              <a:sym typeface="Garamond"/>
            </a:endParaRPr>
          </a:p>
        </p:txBody>
      </p:sp>
      <p:sp>
        <p:nvSpPr>
          <p:cNvPr id="690" name="Google Shape;690;p87"/>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4</a:t>
            </a:fld>
            <a:endParaRPr sz="1190" b="1" i="0" u="none" strike="noStrike" cap="none">
              <a:solidFill>
                <a:srgbClr val="FFFFFF"/>
              </a:solidFill>
              <a:latin typeface="Calibri"/>
              <a:ea typeface="Calibri"/>
              <a:cs typeface="Calibri"/>
              <a:sym typeface="Calibri"/>
            </a:endParaRPr>
          </a:p>
        </p:txBody>
      </p:sp>
      <p:sp>
        <p:nvSpPr>
          <p:cNvPr id="691" name="Google Shape;691;p87"/>
          <p:cNvSpPr/>
          <p:nvPr/>
        </p:nvSpPr>
        <p:spPr>
          <a:xfrm>
            <a:off x="0" y="6425208"/>
            <a:ext cx="2057400" cy="40011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692" name="Google Shape;692;p87"/>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p88"/>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www.brainiacs.com.ng</a:t>
            </a:r>
            <a:endParaRPr/>
          </a:p>
        </p:txBody>
      </p:sp>
      <p:sp>
        <p:nvSpPr>
          <p:cNvPr id="699" name="Google Shape;699;p88"/>
          <p:cNvSpPr/>
          <p:nvPr/>
        </p:nvSpPr>
        <p:spPr>
          <a:xfrm>
            <a:off x="10024416" y="6425208"/>
            <a:ext cx="2056500" cy="400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00" name="Google Shape;700;p88"/>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01" name="Google Shape;701;p88"/>
          <p:cNvSpPr txBox="1">
            <a:spLocks noGrp="1"/>
          </p:cNvSpPr>
          <p:nvPr>
            <p:ph type="title"/>
          </p:nvPr>
        </p:nvSpPr>
        <p:spPr>
          <a:xfrm>
            <a:off x="2362200" y="224243"/>
            <a:ext cx="7848600" cy="924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959"/>
              <a:buFont typeface="Garamond"/>
              <a:buNone/>
            </a:pPr>
            <a:br>
              <a:rPr lang="en-GB" sz="3959" b="1">
                <a:solidFill>
                  <a:schemeClr val="dk1"/>
                </a:solidFill>
                <a:latin typeface="Garamond"/>
                <a:ea typeface="Garamond"/>
                <a:cs typeface="Garamond"/>
                <a:sym typeface="Garamond"/>
              </a:rPr>
            </a:br>
            <a:br>
              <a:rPr lang="en-GB" sz="3959" b="1">
                <a:solidFill>
                  <a:schemeClr val="dk1"/>
                </a:solidFill>
                <a:latin typeface="Garamond"/>
                <a:ea typeface="Garamond"/>
                <a:cs typeface="Garamond"/>
                <a:sym typeface="Garamond"/>
              </a:rPr>
            </a:br>
            <a:r>
              <a:rPr lang="en-GB" sz="4410" b="1">
                <a:solidFill>
                  <a:schemeClr val="dk1"/>
                </a:solidFill>
                <a:latin typeface="Garamond"/>
                <a:ea typeface="Garamond"/>
                <a:cs typeface="Garamond"/>
                <a:sym typeface="Garamond"/>
              </a:rPr>
              <a:t>What will you need</a:t>
            </a:r>
            <a:br>
              <a:rPr lang="en-GB" sz="3959" b="1">
                <a:solidFill>
                  <a:schemeClr val="dk1"/>
                </a:solidFill>
                <a:latin typeface="Garamond"/>
                <a:ea typeface="Garamond"/>
                <a:cs typeface="Garamond"/>
                <a:sym typeface="Garamond"/>
              </a:rPr>
            </a:br>
            <a:br>
              <a:rPr lang="en-GB" sz="3959" b="1">
                <a:solidFill>
                  <a:schemeClr val="dk1"/>
                </a:solidFill>
                <a:latin typeface="Garamond"/>
                <a:ea typeface="Garamond"/>
                <a:cs typeface="Garamond"/>
                <a:sym typeface="Garamond"/>
              </a:rPr>
            </a:br>
            <a:endParaRPr sz="3959"/>
          </a:p>
        </p:txBody>
      </p:sp>
      <p:sp>
        <p:nvSpPr>
          <p:cNvPr id="702" name="Google Shape;702;p88"/>
          <p:cNvSpPr txBox="1">
            <a:spLocks noGrp="1"/>
          </p:cNvSpPr>
          <p:nvPr>
            <p:ph type="body" idx="1"/>
          </p:nvPr>
        </p:nvSpPr>
        <p:spPr>
          <a:xfrm>
            <a:off x="103333" y="1600200"/>
            <a:ext cx="11977500" cy="4658400"/>
          </a:xfrm>
          <a:prstGeom prst="rect">
            <a:avLst/>
          </a:prstGeom>
          <a:solidFill>
            <a:schemeClr val="lt1"/>
          </a:solidFill>
          <a:ln>
            <a:noFill/>
          </a:ln>
        </p:spPr>
        <p:txBody>
          <a:bodyPr spcFirstLastPara="1" wrap="square" lIns="91425" tIns="45700" rIns="91425" bIns="45700" anchor="t" anchorCtr="0">
            <a:noAutofit/>
          </a:bodyPr>
          <a:lstStyle/>
          <a:p>
            <a:pPr marL="457200" lvl="0" indent="-406400" algn="l" rtl="0">
              <a:lnSpc>
                <a:spcPct val="150000"/>
              </a:lnSpc>
              <a:spcBef>
                <a:spcPts val="700"/>
              </a:spcBef>
              <a:spcAft>
                <a:spcPts val="0"/>
              </a:spcAft>
              <a:buSzPts val="2800"/>
              <a:buFont typeface="Garamond"/>
              <a:buChar char="◻"/>
            </a:pPr>
            <a:r>
              <a:rPr lang="en-GB" sz="2800" dirty="0">
                <a:latin typeface="Garamond"/>
                <a:ea typeface="Garamond"/>
                <a:cs typeface="Garamond"/>
                <a:sym typeface="Garamond"/>
              </a:rPr>
              <a:t>A pc/laptop.</a:t>
            </a:r>
            <a:endParaRPr sz="2800" dirty="0">
              <a:latin typeface="Garamond"/>
              <a:ea typeface="Garamond"/>
              <a:cs typeface="Garamond"/>
              <a:sym typeface="Garamond"/>
            </a:endParaRPr>
          </a:p>
          <a:p>
            <a:pPr marL="457200" lvl="0" indent="-406400" algn="l" rtl="0">
              <a:lnSpc>
                <a:spcPct val="150000"/>
              </a:lnSpc>
              <a:spcBef>
                <a:spcPts val="0"/>
              </a:spcBef>
              <a:spcAft>
                <a:spcPts val="0"/>
              </a:spcAft>
              <a:buSzPts val="2800"/>
              <a:buFont typeface="Garamond"/>
              <a:buChar char="◻"/>
            </a:pPr>
            <a:r>
              <a:rPr lang="en-GB" sz="2800" dirty="0">
                <a:latin typeface="Garamond"/>
                <a:ea typeface="Garamond"/>
                <a:cs typeface="Garamond"/>
                <a:sym typeface="Garamond"/>
              </a:rPr>
              <a:t>Anaconda/</a:t>
            </a:r>
            <a:r>
              <a:rPr lang="en-GB" sz="2800" dirty="0" err="1">
                <a:latin typeface="Garamond"/>
                <a:ea typeface="Garamond"/>
                <a:cs typeface="Garamond"/>
                <a:sym typeface="Garamond"/>
              </a:rPr>
              <a:t>jupyter</a:t>
            </a:r>
            <a:r>
              <a:rPr lang="en-GB" sz="2800" dirty="0">
                <a:latin typeface="Garamond"/>
                <a:ea typeface="Garamond"/>
                <a:cs typeface="Garamond"/>
                <a:sym typeface="Garamond"/>
              </a:rPr>
              <a:t> notebook </a:t>
            </a:r>
            <a:endParaRPr sz="2800" dirty="0">
              <a:latin typeface="Garamond"/>
              <a:ea typeface="Garamond"/>
              <a:cs typeface="Garamond"/>
              <a:sym typeface="Garamond"/>
            </a:endParaRPr>
          </a:p>
          <a:p>
            <a:pPr marL="0" lvl="0" indent="0" algn="l" rtl="0">
              <a:lnSpc>
                <a:spcPct val="150000"/>
              </a:lnSpc>
              <a:spcBef>
                <a:spcPts val="700"/>
              </a:spcBef>
              <a:spcAft>
                <a:spcPts val="0"/>
              </a:spcAft>
              <a:buNone/>
            </a:pPr>
            <a:endParaRPr sz="2800" dirty="0">
              <a:latin typeface="Garamond"/>
              <a:ea typeface="Garamond"/>
              <a:cs typeface="Garamond"/>
              <a:sym typeface="Garamond"/>
            </a:endParaRPr>
          </a:p>
        </p:txBody>
      </p:sp>
      <p:sp>
        <p:nvSpPr>
          <p:cNvPr id="703" name="Google Shape;703;p88"/>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p>
            <a:pPr marL="0" lvl="0" indent="0" algn="ctr" rtl="0">
              <a:lnSpc>
                <a:spcPct val="80000"/>
              </a:lnSpc>
              <a:spcBef>
                <a:spcPts val="0"/>
              </a:spcBef>
              <a:spcAft>
                <a:spcPts val="0"/>
              </a:spcAft>
              <a:buNone/>
            </a:pPr>
            <a:fld id="{00000000-1234-1234-1234-123412341234}" type="slidenum">
              <a:rPr lang="en-GB" sz="1190"/>
              <a:t>5</a:t>
            </a:fld>
            <a:endParaRPr sz="1190"/>
          </a:p>
        </p:txBody>
      </p:sp>
      <p:pic>
        <p:nvPicPr>
          <p:cNvPr id="704" name="Google Shape;704;p88"/>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9"/>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www.brainiacs.com.ng</a:t>
            </a:r>
            <a:endParaRPr/>
          </a:p>
        </p:txBody>
      </p:sp>
      <p:sp>
        <p:nvSpPr>
          <p:cNvPr id="711" name="Google Shape;711;p89"/>
          <p:cNvSpPr/>
          <p:nvPr/>
        </p:nvSpPr>
        <p:spPr>
          <a:xfrm>
            <a:off x="10024416" y="6425208"/>
            <a:ext cx="2056500" cy="400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12" name="Google Shape;712;p89"/>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13" name="Google Shape;713;p89"/>
          <p:cNvSpPr txBox="1">
            <a:spLocks noGrp="1"/>
          </p:cNvSpPr>
          <p:nvPr>
            <p:ph type="title"/>
          </p:nvPr>
        </p:nvSpPr>
        <p:spPr>
          <a:xfrm>
            <a:off x="2362200" y="224243"/>
            <a:ext cx="7848600" cy="924000"/>
          </a:xfrm>
          <a:prstGeom prst="rect">
            <a:avLst/>
          </a:prstGeom>
          <a:solidFill>
            <a:schemeClr val="lt1"/>
          </a:solid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3959"/>
              <a:buFont typeface="Garamond"/>
              <a:buNone/>
            </a:pPr>
            <a:endParaRPr sz="3959" b="1" dirty="0">
              <a:solidFill>
                <a:schemeClr val="dk1"/>
              </a:solidFill>
              <a:latin typeface="Garamond"/>
              <a:ea typeface="Garamond"/>
              <a:cs typeface="Garamond"/>
              <a:sym typeface="Garamond"/>
            </a:endParaRPr>
          </a:p>
          <a:p>
            <a:pPr marL="0" lvl="0" indent="0" algn="ctr" rtl="0">
              <a:spcBef>
                <a:spcPts val="0"/>
              </a:spcBef>
              <a:spcAft>
                <a:spcPts val="0"/>
              </a:spcAft>
              <a:buClr>
                <a:schemeClr val="dk1"/>
              </a:buClr>
              <a:buSzPts val="3959"/>
              <a:buFont typeface="Garamond"/>
              <a:buNone/>
            </a:pPr>
            <a:br>
              <a:rPr lang="en-GB" sz="4410" b="1" dirty="0">
                <a:solidFill>
                  <a:schemeClr val="dk1"/>
                </a:solidFill>
                <a:latin typeface="Garamond"/>
                <a:ea typeface="Garamond"/>
                <a:cs typeface="Garamond"/>
                <a:sym typeface="Garamond"/>
              </a:rPr>
            </a:br>
            <a:r>
              <a:rPr lang="en-GB" sz="4410" b="1" dirty="0">
                <a:solidFill>
                  <a:schemeClr val="dk1"/>
                </a:solidFill>
                <a:latin typeface="Garamond"/>
                <a:ea typeface="Garamond"/>
                <a:cs typeface="Garamond"/>
                <a:sym typeface="Garamond"/>
              </a:rPr>
              <a:t>Data Storytelling</a:t>
            </a:r>
            <a:br>
              <a:rPr lang="en-GB" sz="3959" b="1" dirty="0">
                <a:solidFill>
                  <a:schemeClr val="dk1"/>
                </a:solidFill>
                <a:latin typeface="Garamond"/>
                <a:ea typeface="Garamond"/>
                <a:cs typeface="Garamond"/>
                <a:sym typeface="Garamond"/>
              </a:rPr>
            </a:br>
            <a:br>
              <a:rPr lang="en-GB" sz="3959" b="1" dirty="0">
                <a:solidFill>
                  <a:schemeClr val="dk1"/>
                </a:solidFill>
                <a:latin typeface="Garamond"/>
                <a:ea typeface="Garamond"/>
                <a:cs typeface="Garamond"/>
                <a:sym typeface="Garamond"/>
              </a:rPr>
            </a:br>
            <a:endParaRPr sz="3959" dirty="0"/>
          </a:p>
        </p:txBody>
      </p:sp>
      <p:sp>
        <p:nvSpPr>
          <p:cNvPr id="714" name="Google Shape;714;p89"/>
          <p:cNvSpPr txBox="1">
            <a:spLocks noGrp="1"/>
          </p:cNvSpPr>
          <p:nvPr>
            <p:ph type="body" idx="1"/>
          </p:nvPr>
        </p:nvSpPr>
        <p:spPr>
          <a:xfrm>
            <a:off x="118200" y="1607399"/>
            <a:ext cx="11824200" cy="4449329"/>
          </a:xfrm>
          <a:prstGeom prst="rect">
            <a:avLst/>
          </a:prstGeom>
          <a:solidFill>
            <a:schemeClr val="lt1"/>
          </a:solidFill>
          <a:ln>
            <a:noFill/>
          </a:ln>
        </p:spPr>
        <p:txBody>
          <a:bodyPr spcFirstLastPara="1" wrap="square" lIns="91425" tIns="45700" rIns="91425" bIns="45700" anchor="t" anchorCtr="0">
            <a:noAutofit/>
          </a:bodyPr>
          <a:lstStyle/>
          <a:p>
            <a:pPr marL="0" lvl="0" indent="0" algn="l" rtl="0">
              <a:spcBef>
                <a:spcPts val="700"/>
              </a:spcBef>
              <a:spcAft>
                <a:spcPts val="0"/>
              </a:spcAft>
              <a:buNone/>
            </a:pPr>
            <a:r>
              <a:rPr lang="en-GB" sz="2400" dirty="0">
                <a:latin typeface="Garamond"/>
                <a:ea typeface="Garamond"/>
                <a:cs typeface="Garamond"/>
                <a:sym typeface="Garamond"/>
              </a:rPr>
              <a:t>A</a:t>
            </a:r>
            <a:r>
              <a:rPr lang="en-GB" sz="2400" b="1" dirty="0">
                <a:latin typeface="Garamond"/>
                <a:ea typeface="Garamond"/>
                <a:cs typeface="Garamond"/>
                <a:sym typeface="Garamond"/>
              </a:rPr>
              <a:t> </a:t>
            </a:r>
            <a:r>
              <a:rPr lang="en-GB" sz="2400" dirty="0">
                <a:latin typeface="Garamond"/>
                <a:ea typeface="Garamond"/>
                <a:cs typeface="Garamond"/>
                <a:sym typeface="Garamond"/>
              </a:rPr>
              <a:t>data story is created with the intent to explain the data and why it matters. A data story is created to promote change or convince people to take action.</a:t>
            </a:r>
          </a:p>
          <a:p>
            <a:pPr marL="0" lvl="0" indent="0" algn="l" rtl="0">
              <a:spcBef>
                <a:spcPts val="700"/>
              </a:spcBef>
              <a:spcAft>
                <a:spcPts val="0"/>
              </a:spcAft>
              <a:buNone/>
            </a:pPr>
            <a:r>
              <a:rPr lang="en-GB" sz="2400" dirty="0">
                <a:latin typeface="Garamond"/>
                <a:ea typeface="Garamond"/>
                <a:cs typeface="Garamond"/>
                <a:sym typeface="Garamond"/>
              </a:rPr>
              <a:t>Data stories can be created in different method:</a:t>
            </a:r>
          </a:p>
          <a:p>
            <a:pPr marL="342900" lvl="0" indent="-342900" algn="l" rtl="0">
              <a:spcBef>
                <a:spcPts val="700"/>
              </a:spcBef>
              <a:spcAft>
                <a:spcPts val="0"/>
              </a:spcAft>
              <a:buFont typeface="Wingdings" panose="05000000000000000000" pitchFamily="2" charset="2"/>
              <a:buChar char="q"/>
            </a:pPr>
            <a:r>
              <a:rPr lang="en-GB" sz="2400" dirty="0">
                <a:latin typeface="Garamond"/>
                <a:ea typeface="Garamond"/>
                <a:cs typeface="Garamond"/>
                <a:sym typeface="Garamond"/>
              </a:rPr>
              <a:t>Infographics</a:t>
            </a:r>
          </a:p>
          <a:p>
            <a:pPr marL="342900" lvl="0" indent="-342900" algn="l" rtl="0">
              <a:spcBef>
                <a:spcPts val="700"/>
              </a:spcBef>
              <a:spcAft>
                <a:spcPts val="0"/>
              </a:spcAft>
              <a:buFont typeface="Wingdings" panose="05000000000000000000" pitchFamily="2" charset="2"/>
              <a:buChar char="q"/>
            </a:pPr>
            <a:r>
              <a:rPr lang="en-GB" sz="2400" dirty="0">
                <a:latin typeface="Garamond"/>
                <a:ea typeface="Garamond"/>
                <a:cs typeface="Garamond"/>
                <a:sym typeface="Garamond"/>
              </a:rPr>
              <a:t>Social Media </a:t>
            </a:r>
          </a:p>
          <a:p>
            <a:pPr marL="342900" lvl="0" indent="-342900" algn="l" rtl="0">
              <a:spcBef>
                <a:spcPts val="700"/>
              </a:spcBef>
              <a:spcAft>
                <a:spcPts val="0"/>
              </a:spcAft>
              <a:buFont typeface="Wingdings" panose="05000000000000000000" pitchFamily="2" charset="2"/>
              <a:buChar char="q"/>
            </a:pPr>
            <a:r>
              <a:rPr lang="en-US" sz="2400" dirty="0">
                <a:latin typeface="Garamond"/>
                <a:ea typeface="Garamond"/>
                <a:cs typeface="Garamond"/>
                <a:sym typeface="Garamond"/>
              </a:rPr>
              <a:t>Blogs</a:t>
            </a:r>
          </a:p>
          <a:p>
            <a:pPr marL="342900" lvl="0" indent="-342900" algn="l" rtl="0">
              <a:spcBef>
                <a:spcPts val="700"/>
              </a:spcBef>
              <a:spcAft>
                <a:spcPts val="0"/>
              </a:spcAft>
              <a:buFont typeface="Wingdings" panose="05000000000000000000" pitchFamily="2" charset="2"/>
              <a:buChar char="q"/>
            </a:pPr>
            <a:r>
              <a:rPr lang="en-US" sz="2400" dirty="0">
                <a:latin typeface="Garamond"/>
                <a:ea typeface="Garamond"/>
                <a:cs typeface="Garamond"/>
                <a:sym typeface="Garamond"/>
              </a:rPr>
              <a:t>Interactive quizzes </a:t>
            </a:r>
            <a:endParaRPr sz="2400" dirty="0">
              <a:latin typeface="Garamond"/>
              <a:ea typeface="Garamond"/>
              <a:cs typeface="Garamond"/>
              <a:sym typeface="Garamond"/>
            </a:endParaRPr>
          </a:p>
        </p:txBody>
      </p:sp>
      <p:sp>
        <p:nvSpPr>
          <p:cNvPr id="715" name="Google Shape;715;p89"/>
          <p:cNvSpPr txBox="1">
            <a:spLocks noGrp="1"/>
          </p:cNvSpPr>
          <p:nvPr>
            <p:ph type="sldNum" idx="12"/>
          </p:nvPr>
        </p:nvSpPr>
        <p:spPr>
          <a:xfrm>
            <a:off x="0" y="1272222"/>
            <a:ext cx="711300" cy="244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000000"/>
              </a:buClr>
              <a:buFont typeface="Arial"/>
              <a:buNone/>
            </a:pPr>
            <a:fld id="{00000000-1234-1234-1234-123412341234}" type="slidenum">
              <a:rPr lang="en-GB"/>
              <a:t>6</a:t>
            </a:fld>
            <a:endParaRPr/>
          </a:p>
        </p:txBody>
      </p:sp>
      <p:pic>
        <p:nvPicPr>
          <p:cNvPr id="716" name="Google Shape;716;p89"/>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90"/>
          <p:cNvSpPr txBox="1"/>
          <p:nvPr/>
        </p:nvSpPr>
        <p:spPr>
          <a:xfrm>
            <a:off x="7467600" y="6477001"/>
            <a:ext cx="3886200" cy="4413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25" name="Google Shape;725;p90"/>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26" name="Google Shape;726;p90"/>
          <p:cNvSpPr txBox="1">
            <a:spLocks noGrp="1"/>
          </p:cNvSpPr>
          <p:nvPr>
            <p:ph type="title"/>
          </p:nvPr>
        </p:nvSpPr>
        <p:spPr>
          <a:xfrm>
            <a:off x="2207925" y="40000"/>
            <a:ext cx="67839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GB" b="1" dirty="0">
                <a:solidFill>
                  <a:schemeClr val="dk1"/>
                </a:solidFill>
                <a:latin typeface="Garamond"/>
                <a:ea typeface="Garamond"/>
                <a:cs typeface="Garamond"/>
                <a:sym typeface="Garamond"/>
              </a:rPr>
              <a:t>Data Storytelling  </a:t>
            </a:r>
            <a:endParaRPr dirty="0"/>
          </a:p>
        </p:txBody>
      </p:sp>
      <p:sp>
        <p:nvSpPr>
          <p:cNvPr id="727" name="Google Shape;727;p90"/>
          <p:cNvSpPr txBox="1">
            <a:spLocks noGrp="1"/>
          </p:cNvSpPr>
          <p:nvPr>
            <p:ph type="body" idx="1"/>
          </p:nvPr>
        </p:nvSpPr>
        <p:spPr>
          <a:xfrm>
            <a:off x="103325" y="1676400"/>
            <a:ext cx="11979000" cy="4748700"/>
          </a:xfrm>
          <a:prstGeom prst="rect">
            <a:avLst/>
          </a:prstGeom>
          <a:solidFill>
            <a:schemeClr val="lt1"/>
          </a:solidFill>
          <a:ln>
            <a:noFill/>
          </a:ln>
        </p:spPr>
        <p:txBody>
          <a:bodyPr spcFirstLastPara="1" wrap="square" lIns="91425" tIns="45700" rIns="91425" bIns="45700" anchor="t" anchorCtr="0">
            <a:noAutofit/>
          </a:bodyPr>
          <a:lstStyle/>
          <a:p>
            <a:pPr marL="76200" lvl="0" indent="0" algn="l" rtl="0">
              <a:spcBef>
                <a:spcPts val="0"/>
              </a:spcBef>
              <a:spcAft>
                <a:spcPts val="0"/>
              </a:spcAft>
              <a:buSzPts val="2400"/>
              <a:buNone/>
            </a:pPr>
            <a:r>
              <a:rPr lang="en-GB" sz="2400" dirty="0">
                <a:latin typeface="Garamond"/>
                <a:ea typeface="Garamond"/>
                <a:cs typeface="Garamond"/>
                <a:sym typeface="Garamond"/>
              </a:rPr>
              <a:t>Data is important but can be difficult to understand. A data story teller helps pass on the importance story that the data tells. </a:t>
            </a:r>
          </a:p>
          <a:p>
            <a:pPr marL="76200" lvl="0" indent="0" algn="l" rtl="0">
              <a:spcBef>
                <a:spcPts val="0"/>
              </a:spcBef>
              <a:spcAft>
                <a:spcPts val="0"/>
              </a:spcAft>
              <a:buSzPts val="2400"/>
              <a:buNone/>
            </a:pPr>
            <a:endParaRPr lang="en-GB" sz="2400" dirty="0">
              <a:latin typeface="Garamond"/>
              <a:ea typeface="Garamond"/>
              <a:cs typeface="Garamond"/>
              <a:sym typeface="Garamond"/>
            </a:endParaRPr>
          </a:p>
          <a:p>
            <a:pPr marL="76200" lvl="0" indent="0" algn="l" rtl="0">
              <a:spcBef>
                <a:spcPts val="0"/>
              </a:spcBef>
              <a:spcAft>
                <a:spcPts val="0"/>
              </a:spcAft>
              <a:buSzPts val="2400"/>
              <a:buNone/>
            </a:pPr>
            <a:r>
              <a:rPr lang="en-GB" sz="2400" dirty="0">
                <a:latin typeface="Garamond"/>
                <a:ea typeface="Garamond"/>
                <a:cs typeface="Garamond"/>
                <a:sym typeface="Garamond"/>
              </a:rPr>
              <a:t>A data storyteller helps pass on the importance of the story that the data tells</a:t>
            </a:r>
          </a:p>
          <a:p>
            <a:pPr marL="76200" lvl="0" indent="0" algn="l" rtl="0">
              <a:spcBef>
                <a:spcPts val="0"/>
              </a:spcBef>
              <a:spcAft>
                <a:spcPts val="0"/>
              </a:spcAft>
              <a:buSzPts val="2400"/>
              <a:buNone/>
            </a:pPr>
            <a:endParaRPr lang="en-GB" sz="2400" dirty="0">
              <a:latin typeface="Garamond"/>
              <a:ea typeface="Garamond"/>
              <a:cs typeface="Garamond"/>
              <a:sym typeface="Garamond"/>
            </a:endParaRPr>
          </a:p>
          <a:p>
            <a:pPr marL="76200" lvl="0" indent="0" algn="l" rtl="0">
              <a:spcBef>
                <a:spcPts val="0"/>
              </a:spcBef>
              <a:spcAft>
                <a:spcPts val="0"/>
              </a:spcAft>
              <a:buSzPts val="2400"/>
              <a:buNone/>
            </a:pPr>
            <a:r>
              <a:rPr lang="en-GB" sz="2400" dirty="0">
                <a:latin typeface="Garamond"/>
                <a:ea typeface="Garamond"/>
                <a:cs typeface="Garamond"/>
                <a:sym typeface="Garamond"/>
              </a:rPr>
              <a:t>Data can help influence how people perceive a topic and promote action</a:t>
            </a:r>
            <a:endParaRPr sz="2400" dirty="0">
              <a:latin typeface="Garamond"/>
              <a:ea typeface="Garamond"/>
              <a:cs typeface="Garamond"/>
              <a:sym typeface="Garamond"/>
            </a:endParaRPr>
          </a:p>
        </p:txBody>
      </p:sp>
      <p:sp>
        <p:nvSpPr>
          <p:cNvPr id="728" name="Google Shape;728;p90"/>
          <p:cNvSpPr txBox="1">
            <a:spLocks noGrp="1"/>
          </p:cNvSpPr>
          <p:nvPr>
            <p:ph type="sldNum" idx="12"/>
          </p:nvPr>
        </p:nvSpPr>
        <p:spPr>
          <a:xfrm>
            <a:off x="0" y="1271589"/>
            <a:ext cx="711200" cy="244475"/>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7</a:t>
            </a:fld>
            <a:endParaRPr sz="1190" b="1" i="0" u="none" strike="noStrike" cap="none">
              <a:solidFill>
                <a:srgbClr val="FFFFFF"/>
              </a:solidFill>
              <a:latin typeface="Calibri"/>
              <a:ea typeface="Calibri"/>
              <a:cs typeface="Calibri"/>
              <a:sym typeface="Calibri"/>
            </a:endParaRPr>
          </a:p>
        </p:txBody>
      </p:sp>
      <p:sp>
        <p:nvSpPr>
          <p:cNvPr id="729" name="Google Shape;729;p90"/>
          <p:cNvSpPr/>
          <p:nvPr/>
        </p:nvSpPr>
        <p:spPr>
          <a:xfrm>
            <a:off x="0" y="6425208"/>
            <a:ext cx="2057400" cy="40011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dirty="0">
                <a:solidFill>
                  <a:srgbClr val="000000"/>
                </a:solidFill>
                <a:latin typeface="Garamond"/>
                <a:ea typeface="Garamond"/>
                <a:cs typeface="Garamond"/>
                <a:sym typeface="Garamond"/>
              </a:rPr>
              <a:t>www.brainiacs.com.ng</a:t>
            </a:r>
            <a:endParaRPr dirty="0"/>
          </a:p>
        </p:txBody>
      </p:sp>
      <p:pic>
        <p:nvPicPr>
          <p:cNvPr id="730" name="Google Shape;730;p90"/>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6"/>
        <p:cNvGrpSpPr/>
        <p:nvPr/>
      </p:nvGrpSpPr>
      <p:grpSpPr>
        <a:xfrm>
          <a:off x="0" y="0"/>
          <a:ext cx="0" cy="0"/>
          <a:chOff x="0" y="0"/>
          <a:chExt cx="0" cy="0"/>
        </a:xfrm>
      </p:grpSpPr>
      <p:sp>
        <p:nvSpPr>
          <p:cNvPr id="747" name="Google Shape;747;p91"/>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48" name="Google Shape;748;p91"/>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49" name="Google Shape;749;p91"/>
          <p:cNvSpPr txBox="1">
            <a:spLocks noGrp="1"/>
          </p:cNvSpPr>
          <p:nvPr>
            <p:ph type="title"/>
          </p:nvPr>
        </p:nvSpPr>
        <p:spPr>
          <a:xfrm>
            <a:off x="2429475" y="40000"/>
            <a:ext cx="656220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sz="3400" b="1" dirty="0">
                <a:solidFill>
                  <a:schemeClr val="dk1"/>
                </a:solidFill>
                <a:latin typeface="Garamond"/>
                <a:sym typeface="Garamond"/>
              </a:rPr>
              <a:t>Data Visualization</a:t>
            </a:r>
            <a:endParaRPr sz="3400" dirty="0"/>
          </a:p>
        </p:txBody>
      </p:sp>
      <p:sp>
        <p:nvSpPr>
          <p:cNvPr id="750" name="Google Shape;750;p91"/>
          <p:cNvSpPr txBox="1">
            <a:spLocks noGrp="1"/>
          </p:cNvSpPr>
          <p:nvPr>
            <p:ph type="body" idx="1"/>
          </p:nvPr>
        </p:nvSpPr>
        <p:spPr>
          <a:xfrm>
            <a:off x="103325" y="1676400"/>
            <a:ext cx="11979000" cy="4879200"/>
          </a:xfrm>
          <a:prstGeom prst="rect">
            <a:avLst/>
          </a:prstGeom>
          <a:solidFill>
            <a:schemeClr val="lt1"/>
          </a:solidFill>
          <a:ln>
            <a:noFill/>
          </a:ln>
        </p:spPr>
        <p:txBody>
          <a:bodyPr spcFirstLastPara="1" wrap="square" lIns="91425" tIns="45700" rIns="91425" bIns="45700" anchor="t" anchorCtr="0">
            <a:noAutofit/>
          </a:bodyPr>
          <a:lstStyle/>
          <a:p>
            <a:pPr marL="76200" lvl="0" indent="0" algn="l" rtl="0">
              <a:spcBef>
                <a:spcPts val="0"/>
              </a:spcBef>
              <a:spcAft>
                <a:spcPts val="0"/>
              </a:spcAft>
              <a:buSzPts val="2400"/>
              <a:buNone/>
            </a:pPr>
            <a:r>
              <a:rPr lang="en-GB" sz="2400" dirty="0">
                <a:latin typeface="Garamond"/>
                <a:ea typeface="Garamond"/>
                <a:cs typeface="Garamond"/>
                <a:sym typeface="Garamond"/>
              </a:rPr>
              <a:t>Data Visualization involves using charts, graphs or images to visualize data.</a:t>
            </a:r>
          </a:p>
          <a:p>
            <a:pPr marL="76200" lvl="0" indent="0" algn="l" rtl="0">
              <a:spcBef>
                <a:spcPts val="0"/>
              </a:spcBef>
              <a:spcAft>
                <a:spcPts val="0"/>
              </a:spcAft>
              <a:buSzPts val="2400"/>
              <a:buNone/>
            </a:pPr>
            <a:r>
              <a:rPr lang="en-GB" sz="2400" dirty="0">
                <a:latin typeface="Garamond"/>
                <a:ea typeface="Garamond"/>
                <a:cs typeface="Garamond"/>
                <a:sym typeface="Garamond"/>
              </a:rPr>
              <a:t>It is easier to understand data and extract information when it is in visual for, </a:t>
            </a:r>
            <a:endParaRPr sz="2400" dirty="0">
              <a:latin typeface="Garamond"/>
              <a:ea typeface="Garamond"/>
              <a:cs typeface="Garamond"/>
              <a:sym typeface="Garamond"/>
            </a:endParaRPr>
          </a:p>
        </p:txBody>
      </p:sp>
      <p:sp>
        <p:nvSpPr>
          <p:cNvPr id="751" name="Google Shape;751;p91"/>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8</a:t>
            </a:fld>
            <a:endParaRPr sz="1190" b="1" i="0" u="none" strike="noStrike" cap="none">
              <a:solidFill>
                <a:srgbClr val="FFFFFF"/>
              </a:solidFill>
              <a:latin typeface="Calibri"/>
              <a:ea typeface="Calibri"/>
              <a:cs typeface="Calibri"/>
              <a:sym typeface="Calibri"/>
            </a:endParaRPr>
          </a:p>
        </p:txBody>
      </p:sp>
      <p:sp>
        <p:nvSpPr>
          <p:cNvPr id="752" name="Google Shape;752;p91"/>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753" name="Google Shape;753;p91"/>
          <p:cNvPicPr preferRelativeResize="0"/>
          <p:nvPr/>
        </p:nvPicPr>
        <p:blipFill>
          <a:blip r:embed="rId4">
            <a:alphaModFix/>
          </a:blip>
          <a:stretch>
            <a:fillRect/>
          </a:stretch>
        </p:blipFill>
        <p:spPr>
          <a:xfrm>
            <a:off x="9042400" y="39999"/>
            <a:ext cx="3066291" cy="1181301"/>
          </a:xfrm>
          <a:prstGeom prst="rect">
            <a:avLst/>
          </a:prstGeom>
          <a:noFill/>
          <a:ln>
            <a:noFill/>
          </a:ln>
        </p:spPr>
      </p:pic>
      <p:pic>
        <p:nvPicPr>
          <p:cNvPr id="3" name="Picture 2">
            <a:extLst>
              <a:ext uri="{FF2B5EF4-FFF2-40B4-BE49-F238E27FC236}">
                <a16:creationId xmlns:a16="http://schemas.microsoft.com/office/drawing/2014/main" id="{AA2D708A-433F-924E-F8E3-CF07680A657B}"/>
              </a:ext>
            </a:extLst>
          </p:cNvPr>
          <p:cNvPicPr>
            <a:picLocks noChangeAspect="1"/>
          </p:cNvPicPr>
          <p:nvPr/>
        </p:nvPicPr>
        <p:blipFill>
          <a:blip r:embed="rId5"/>
          <a:stretch>
            <a:fillRect/>
          </a:stretch>
        </p:blipFill>
        <p:spPr>
          <a:xfrm>
            <a:off x="564217" y="2579649"/>
            <a:ext cx="4518323" cy="3117445"/>
          </a:xfrm>
          <a:prstGeom prst="rect">
            <a:avLst/>
          </a:prstGeom>
        </p:spPr>
      </p:pic>
      <p:pic>
        <p:nvPicPr>
          <p:cNvPr id="5" name="Picture 4">
            <a:extLst>
              <a:ext uri="{FF2B5EF4-FFF2-40B4-BE49-F238E27FC236}">
                <a16:creationId xmlns:a16="http://schemas.microsoft.com/office/drawing/2014/main" id="{28658866-4F68-43D5-7F98-D04F61DDE660}"/>
              </a:ext>
            </a:extLst>
          </p:cNvPr>
          <p:cNvPicPr>
            <a:picLocks noChangeAspect="1"/>
          </p:cNvPicPr>
          <p:nvPr/>
        </p:nvPicPr>
        <p:blipFill>
          <a:blip r:embed="rId6"/>
          <a:stretch>
            <a:fillRect/>
          </a:stretch>
        </p:blipFill>
        <p:spPr>
          <a:xfrm>
            <a:off x="5902083" y="2579649"/>
            <a:ext cx="4758297" cy="3050190"/>
          </a:xfrm>
          <a:prstGeom prst="rect">
            <a:avLst/>
          </a:prstGeom>
        </p:spPr>
      </p:pic>
      <p:sp>
        <p:nvSpPr>
          <p:cNvPr id="6" name="Google Shape;812;p95">
            <a:extLst>
              <a:ext uri="{FF2B5EF4-FFF2-40B4-BE49-F238E27FC236}">
                <a16:creationId xmlns:a16="http://schemas.microsoft.com/office/drawing/2014/main" id="{C95CB247-39A1-0843-3F49-B0E368AE4467}"/>
              </a:ext>
            </a:extLst>
          </p:cNvPr>
          <p:cNvSpPr/>
          <p:nvPr/>
        </p:nvSpPr>
        <p:spPr>
          <a:xfrm>
            <a:off x="7644630" y="5875354"/>
            <a:ext cx="2474729" cy="477891"/>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i="0" u="none" strike="noStrike" cap="none" dirty="0">
                <a:solidFill>
                  <a:schemeClr val="dk1"/>
                </a:solidFill>
                <a:latin typeface="Garamond"/>
                <a:ea typeface="Twentieth Century"/>
                <a:cs typeface="Twentieth Century"/>
                <a:sym typeface="Garamond"/>
              </a:rPr>
              <a:t>Visualized Data</a:t>
            </a:r>
            <a:endParaRPr sz="2000" b="0" i="0" u="none" strike="noStrike" cap="none" dirty="0">
              <a:solidFill>
                <a:schemeClr val="dk1"/>
              </a:solidFill>
              <a:latin typeface="Twentieth Century"/>
              <a:ea typeface="Twentieth Century"/>
              <a:cs typeface="Twentieth Century"/>
              <a:sym typeface="Twentieth Century"/>
            </a:endParaRPr>
          </a:p>
        </p:txBody>
      </p:sp>
      <p:sp>
        <p:nvSpPr>
          <p:cNvPr id="7" name="Google Shape;812;p95">
            <a:extLst>
              <a:ext uri="{FF2B5EF4-FFF2-40B4-BE49-F238E27FC236}">
                <a16:creationId xmlns:a16="http://schemas.microsoft.com/office/drawing/2014/main" id="{CE8BC75D-1BC2-360D-2AB9-BEBC89D80AFD}"/>
              </a:ext>
            </a:extLst>
          </p:cNvPr>
          <p:cNvSpPr/>
          <p:nvPr/>
        </p:nvSpPr>
        <p:spPr>
          <a:xfrm>
            <a:off x="1203960" y="5846461"/>
            <a:ext cx="2190042" cy="567900"/>
          </a:xfrm>
          <a:prstGeom prst="roundRect">
            <a:avLst>
              <a:gd name="adj" fmla="val 8386"/>
            </a:avLst>
          </a:prstGeom>
          <a:solidFill>
            <a:srgbClr val="E9F0F5"/>
          </a:solidFill>
          <a:ln w="19050" cap="flat" cmpd="sng">
            <a:solidFill>
              <a:schemeClr val="accent6"/>
            </a:solidFill>
            <a:prstDash val="solid"/>
            <a:round/>
            <a:headEnd type="none" w="sm" len="sm"/>
            <a:tailEnd type="none" w="sm" len="sm"/>
          </a:ln>
        </p:spPr>
        <p:txBody>
          <a:bodyPr spcFirstLastPara="1" wrap="square" lIns="100825" tIns="50400" rIns="100825" bIns="50400" anchor="ctr" anchorCtr="0">
            <a:noAutofit/>
          </a:bodyPr>
          <a:lstStyle/>
          <a:p>
            <a:pPr marL="0" marR="0" lvl="0" indent="0" algn="l" rtl="0">
              <a:spcBef>
                <a:spcPts val="0"/>
              </a:spcBef>
              <a:spcAft>
                <a:spcPts val="0"/>
              </a:spcAft>
              <a:buNone/>
            </a:pPr>
            <a:r>
              <a:rPr lang="en-GB" sz="2000" b="1" dirty="0">
                <a:solidFill>
                  <a:schemeClr val="dk1"/>
                </a:solidFill>
                <a:latin typeface="Garamond"/>
                <a:ea typeface="Twentieth Century"/>
                <a:cs typeface="Twentieth Century"/>
                <a:sym typeface="Garamond"/>
              </a:rPr>
              <a:t>Raw Data</a:t>
            </a:r>
            <a:endParaRPr sz="2000" b="0" i="0" u="none" strike="noStrike" cap="none" dirty="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92"/>
          <p:cNvSpPr txBox="1"/>
          <p:nvPr/>
        </p:nvSpPr>
        <p:spPr>
          <a:xfrm>
            <a:off x="7467600" y="6477001"/>
            <a:ext cx="3886200" cy="4413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2000"/>
              <a:buFont typeface="Garamond"/>
              <a:buNone/>
            </a:pPr>
            <a:r>
              <a:rPr lang="en-GB" sz="2000" b="0" i="1" u="none" strike="noStrike" cap="none">
                <a:solidFill>
                  <a:srgbClr val="000000"/>
                </a:solidFill>
                <a:latin typeface="Garamond"/>
                <a:ea typeface="Garamond"/>
                <a:cs typeface="Garamond"/>
                <a:sym typeface="Garamond"/>
              </a:rPr>
              <a:t>Learn, Play, Innovate</a:t>
            </a:r>
            <a:endParaRPr sz="2000" b="0" i="1" u="none" strike="noStrike" cap="none">
              <a:solidFill>
                <a:srgbClr val="000000"/>
              </a:solidFill>
              <a:latin typeface="Garamond"/>
              <a:ea typeface="Garamond"/>
              <a:cs typeface="Garamond"/>
              <a:sym typeface="Garamond"/>
            </a:endParaRPr>
          </a:p>
        </p:txBody>
      </p:sp>
      <p:pic>
        <p:nvPicPr>
          <p:cNvPr id="762" name="Google Shape;762;p92"/>
          <p:cNvPicPr preferRelativeResize="0"/>
          <p:nvPr/>
        </p:nvPicPr>
        <p:blipFill rotWithShape="1">
          <a:blip r:embed="rId3">
            <a:alphaModFix/>
          </a:blip>
          <a:srcRect/>
          <a:stretch/>
        </p:blipFill>
        <p:spPr>
          <a:xfrm>
            <a:off x="103334" y="39994"/>
            <a:ext cx="2030266" cy="1181298"/>
          </a:xfrm>
          <a:prstGeom prst="rect">
            <a:avLst/>
          </a:prstGeom>
          <a:noFill/>
          <a:ln>
            <a:noFill/>
          </a:ln>
        </p:spPr>
      </p:pic>
      <p:sp>
        <p:nvSpPr>
          <p:cNvPr id="763" name="Google Shape;763;p92"/>
          <p:cNvSpPr txBox="1">
            <a:spLocks noGrp="1"/>
          </p:cNvSpPr>
          <p:nvPr>
            <p:ph type="title"/>
          </p:nvPr>
        </p:nvSpPr>
        <p:spPr>
          <a:xfrm>
            <a:off x="2278380" y="40000"/>
            <a:ext cx="6764020" cy="1143000"/>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Font typeface="Arial"/>
              <a:buNone/>
            </a:pPr>
            <a:r>
              <a:rPr lang="en-GB" b="1" dirty="0">
                <a:solidFill>
                  <a:schemeClr val="dk1"/>
                </a:solidFill>
                <a:latin typeface="Garamond"/>
                <a:ea typeface="Garamond"/>
                <a:cs typeface="Garamond"/>
                <a:sym typeface="Garamond"/>
              </a:rPr>
              <a:t>Types of Data Visualization</a:t>
            </a:r>
            <a:endParaRPr b="1" dirty="0">
              <a:solidFill>
                <a:schemeClr val="dk1"/>
              </a:solidFill>
              <a:latin typeface="Garamond"/>
              <a:ea typeface="Garamond"/>
              <a:cs typeface="Garamond"/>
              <a:sym typeface="Garamond"/>
            </a:endParaRPr>
          </a:p>
        </p:txBody>
      </p:sp>
      <p:sp>
        <p:nvSpPr>
          <p:cNvPr id="764" name="Google Shape;764;p92"/>
          <p:cNvSpPr txBox="1">
            <a:spLocks noGrp="1"/>
          </p:cNvSpPr>
          <p:nvPr>
            <p:ph type="body" idx="1"/>
          </p:nvPr>
        </p:nvSpPr>
        <p:spPr>
          <a:xfrm>
            <a:off x="103334" y="1676400"/>
            <a:ext cx="11979000" cy="4879200"/>
          </a:xfrm>
          <a:prstGeom prst="rect">
            <a:avLst/>
          </a:prstGeom>
          <a:solidFill>
            <a:schemeClr val="lt1"/>
          </a:solidFill>
          <a:ln>
            <a:noFill/>
          </a:ln>
        </p:spPr>
        <p:txBody>
          <a:bodyPr spcFirstLastPara="1" wrap="square" lIns="91425" tIns="45700" rIns="91425" bIns="45700" anchor="t" anchorCtr="0">
            <a:noAutofit/>
          </a:bodyPr>
          <a:lstStyle/>
          <a:p>
            <a:pPr marL="76200" lvl="0" indent="0" algn="l" rtl="0">
              <a:lnSpc>
                <a:spcPct val="150000"/>
              </a:lnSpc>
              <a:spcBef>
                <a:spcPts val="0"/>
              </a:spcBef>
              <a:spcAft>
                <a:spcPts val="0"/>
              </a:spcAft>
              <a:buSzPts val="2400"/>
              <a:buNone/>
            </a:pPr>
            <a:r>
              <a:rPr lang="en-GB" sz="2400" dirty="0">
                <a:latin typeface="Garamond"/>
                <a:ea typeface="Garamond"/>
                <a:cs typeface="Garamond"/>
                <a:sym typeface="Garamond"/>
              </a:rPr>
              <a:t>Data Visualization can be categorized under Univariant or Bivariant data</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Boxplot</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Histogram</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Pie Chart</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Scatter plot</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Line Chart</a:t>
            </a:r>
          </a:p>
          <a:p>
            <a:pPr marL="419100" lvl="0" indent="-342900" algn="l" rtl="0">
              <a:lnSpc>
                <a:spcPct val="150000"/>
              </a:lnSpc>
              <a:spcBef>
                <a:spcPts val="0"/>
              </a:spcBef>
              <a:spcAft>
                <a:spcPts val="0"/>
              </a:spcAft>
              <a:buSzPts val="2400"/>
              <a:buFont typeface="Wingdings" panose="05000000000000000000" pitchFamily="2" charset="2"/>
              <a:buChar char="q"/>
            </a:pPr>
            <a:r>
              <a:rPr lang="en-GB" sz="2400" dirty="0">
                <a:latin typeface="Garamond"/>
                <a:ea typeface="Garamond"/>
                <a:cs typeface="Garamond"/>
                <a:sym typeface="Garamond"/>
              </a:rPr>
              <a:t>Bar Chart</a:t>
            </a:r>
            <a:endParaRPr sz="2400" dirty="0">
              <a:latin typeface="Garamond"/>
              <a:ea typeface="Garamond"/>
              <a:cs typeface="Garamond"/>
              <a:sym typeface="Garamond"/>
            </a:endParaRPr>
          </a:p>
        </p:txBody>
      </p:sp>
      <p:sp>
        <p:nvSpPr>
          <p:cNvPr id="765" name="Google Shape;765;p92"/>
          <p:cNvSpPr txBox="1">
            <a:spLocks noGrp="1"/>
          </p:cNvSpPr>
          <p:nvPr>
            <p:ph type="sldNum" idx="12"/>
          </p:nvPr>
        </p:nvSpPr>
        <p:spPr>
          <a:xfrm>
            <a:off x="0" y="1271589"/>
            <a:ext cx="711300" cy="244500"/>
          </a:xfrm>
          <a:prstGeom prst="rect">
            <a:avLst/>
          </a:prstGeom>
          <a:noFill/>
          <a:ln>
            <a:noFill/>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rgbClr val="FFFFFF"/>
              </a:buClr>
              <a:buSzPts val="1190"/>
              <a:buFont typeface="Calibri"/>
              <a:buNone/>
            </a:pPr>
            <a:fld id="{00000000-1234-1234-1234-123412341234}" type="slidenum">
              <a:rPr lang="en-GB" sz="1190" b="1" i="0" u="none" strike="noStrike" cap="none">
                <a:solidFill>
                  <a:srgbClr val="FFFFFF"/>
                </a:solidFill>
                <a:latin typeface="Calibri"/>
                <a:ea typeface="Calibri"/>
                <a:cs typeface="Calibri"/>
                <a:sym typeface="Calibri"/>
              </a:rPr>
              <a:t>9</a:t>
            </a:fld>
            <a:endParaRPr sz="1190" b="1" i="0" u="none" strike="noStrike" cap="none">
              <a:solidFill>
                <a:srgbClr val="FFFFFF"/>
              </a:solidFill>
              <a:latin typeface="Calibri"/>
              <a:ea typeface="Calibri"/>
              <a:cs typeface="Calibri"/>
              <a:sym typeface="Calibri"/>
            </a:endParaRPr>
          </a:p>
        </p:txBody>
      </p:sp>
      <p:sp>
        <p:nvSpPr>
          <p:cNvPr id="766" name="Google Shape;766;p92"/>
          <p:cNvSpPr/>
          <p:nvPr/>
        </p:nvSpPr>
        <p:spPr>
          <a:xfrm>
            <a:off x="0" y="6425208"/>
            <a:ext cx="2057400" cy="40020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r>
              <a:rPr lang="en-GB" sz="2000" b="0" i="1" u="none" strike="noStrike" cap="none">
                <a:solidFill>
                  <a:srgbClr val="000000"/>
                </a:solidFill>
                <a:latin typeface="Garamond"/>
                <a:ea typeface="Garamond"/>
                <a:cs typeface="Garamond"/>
                <a:sym typeface="Garamond"/>
              </a:rPr>
              <a:t>www.brainiacs.com.ng</a:t>
            </a:r>
            <a:endParaRPr/>
          </a:p>
        </p:txBody>
      </p:sp>
      <p:pic>
        <p:nvPicPr>
          <p:cNvPr id="767" name="Google Shape;767;p92"/>
          <p:cNvPicPr preferRelativeResize="0"/>
          <p:nvPr/>
        </p:nvPicPr>
        <p:blipFill>
          <a:blip r:embed="rId4">
            <a:alphaModFix/>
          </a:blip>
          <a:stretch>
            <a:fillRect/>
          </a:stretch>
        </p:blipFill>
        <p:spPr>
          <a:xfrm>
            <a:off x="9042400" y="39999"/>
            <a:ext cx="3066291" cy="1181301"/>
          </a:xfrm>
          <a:prstGeom prst="rect">
            <a:avLst/>
          </a:prstGeom>
          <a:noFill/>
          <a:ln>
            <a:noFill/>
          </a:ln>
        </p:spPr>
      </p:pic>
    </p:spTree>
  </p:cSld>
  <p:clrMapOvr>
    <a:masterClrMapping/>
  </p:clrMapOvr>
</p:sld>
</file>

<file path=ppt/theme/theme1.xml><?xml version="1.0" encoding="utf-8"?>
<a:theme xmlns:a="http://schemas.openxmlformats.org/drawingml/2006/main"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3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4_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803</TotalTime>
  <Words>1442</Words>
  <Application>Microsoft Office PowerPoint</Application>
  <PresentationFormat>Widescreen</PresentationFormat>
  <Paragraphs>235</Paragraphs>
  <Slides>28</Slides>
  <Notes>28</Notes>
  <HiddenSlides>0</HiddenSlides>
  <MMClips>0</MMClips>
  <ScaleCrop>false</ScaleCrop>
  <HeadingPairs>
    <vt:vector size="6" baseType="variant">
      <vt:variant>
        <vt:lpstr>Fonts Used</vt:lpstr>
      </vt:variant>
      <vt:variant>
        <vt:i4>11</vt:i4>
      </vt:variant>
      <vt:variant>
        <vt:lpstr>Theme</vt:lpstr>
      </vt:variant>
      <vt:variant>
        <vt:i4>7</vt:i4>
      </vt:variant>
      <vt:variant>
        <vt:lpstr>Slide Titles</vt:lpstr>
      </vt:variant>
      <vt:variant>
        <vt:i4>28</vt:i4>
      </vt:variant>
    </vt:vector>
  </HeadingPairs>
  <TitlesOfParts>
    <vt:vector size="46" baseType="lpstr">
      <vt:lpstr>Arial</vt:lpstr>
      <vt:lpstr>Libre Franklin</vt:lpstr>
      <vt:lpstr>Wingdings</vt:lpstr>
      <vt:lpstr>Garamond</vt:lpstr>
      <vt:lpstr>Times New Roman</vt:lpstr>
      <vt:lpstr>urw-din</vt:lpstr>
      <vt:lpstr>Noto Sans Symbols</vt:lpstr>
      <vt:lpstr>Calibri</vt:lpstr>
      <vt:lpstr>Twentieth Century</vt:lpstr>
      <vt:lpstr>Courier New</vt:lpstr>
      <vt:lpstr>Libre Baskerville</vt:lpstr>
      <vt:lpstr>Equity</vt:lpstr>
      <vt:lpstr>1_Median</vt:lpstr>
      <vt:lpstr>2_Median</vt:lpstr>
      <vt:lpstr>Median</vt:lpstr>
      <vt:lpstr>3_Median</vt:lpstr>
      <vt:lpstr>4_Median</vt:lpstr>
      <vt:lpstr>Median</vt:lpstr>
      <vt:lpstr>PowerPoint Presentation</vt:lpstr>
      <vt:lpstr>PowerPoint Presentation</vt:lpstr>
      <vt:lpstr> Key Skills </vt:lpstr>
      <vt:lpstr> Learning Objectives </vt:lpstr>
      <vt:lpstr>  What will you need  </vt:lpstr>
      <vt:lpstr>  Data Storytelling  </vt:lpstr>
      <vt:lpstr>Data Storytelling  </vt:lpstr>
      <vt:lpstr>Data Visualization</vt:lpstr>
      <vt:lpstr>Types of Data Visualization</vt:lpstr>
      <vt:lpstr>Boxplot</vt:lpstr>
      <vt:lpstr>Histogram</vt:lpstr>
      <vt:lpstr>Pie Chart</vt:lpstr>
      <vt:lpstr>Scatterplot</vt:lpstr>
      <vt:lpstr>Line Chart</vt:lpstr>
      <vt:lpstr>Bar Chart </vt:lpstr>
      <vt:lpstr>Univariant and Bivariant Data</vt:lpstr>
      <vt:lpstr>Data Visualization</vt:lpstr>
      <vt:lpstr>Data Visualization</vt:lpstr>
      <vt:lpstr>Univariant Data Visualization </vt:lpstr>
      <vt:lpstr>Univariant Data Visualization </vt:lpstr>
      <vt:lpstr>Univariant Data Visualization </vt:lpstr>
      <vt:lpstr>Univariant Data Visualization </vt:lpstr>
      <vt:lpstr>Bivariate Data Visualization </vt:lpstr>
      <vt:lpstr>Bivariate Data Visualization </vt:lpstr>
      <vt:lpstr>Bivariate Data Visualization </vt:lpstr>
      <vt:lpstr>Bivariate Data Visualization </vt:lpstr>
      <vt:lpstr>PowerPoint Presentation</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Kingsley Edet</cp:lastModifiedBy>
  <cp:revision>9</cp:revision>
  <dcterms:modified xsi:type="dcterms:W3CDTF">2024-06-20T09:07:23Z</dcterms:modified>
</cp:coreProperties>
</file>