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62" r:id="rId2"/>
    <p:sldMasterId id="2147483675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302" r:id="rId9"/>
    <p:sldId id="324" r:id="rId10"/>
    <p:sldId id="325" r:id="rId11"/>
    <p:sldId id="304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283" r:id="rId24"/>
    <p:sldId id="284" r:id="rId25"/>
    <p:sldId id="285" r:id="rId26"/>
  </p:sldIdLst>
  <p:sldSz cx="12192000" cy="6858000"/>
  <p:notesSz cx="6858000" cy="9144000"/>
  <p:embeddedFontLst>
    <p:embeddedFont>
      <p:font typeface="Garamond" panose="020204040303010108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j24xQIV8tpTmA+ro1lO0JVWZIU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46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39" name="Google Shape;4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D03451A3-59B9-EFC2-AFD7-F207D03D0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:notes">
            <a:extLst>
              <a:ext uri="{FF2B5EF4-FFF2-40B4-BE49-F238E27FC236}">
                <a16:creationId xmlns:a16="http://schemas.microsoft.com/office/drawing/2014/main" id="{A1B3196A-5D9D-1CF2-6DC3-F4DC8D50C2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2" name="Google Shape;502;p4:notes">
            <a:extLst>
              <a:ext uri="{FF2B5EF4-FFF2-40B4-BE49-F238E27FC236}">
                <a16:creationId xmlns:a16="http://schemas.microsoft.com/office/drawing/2014/main" id="{2F690F70-2365-06F1-FC42-955678E71F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503" name="Google Shape;503;p4:notes">
            <a:extLst>
              <a:ext uri="{FF2B5EF4-FFF2-40B4-BE49-F238E27FC236}">
                <a16:creationId xmlns:a16="http://schemas.microsoft.com/office/drawing/2014/main" id="{1CF95544-F4F7-172A-4748-1272CF58D5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0648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064E5BA0-E2D3-BBCC-9D05-D3713DD35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:notes">
            <a:extLst>
              <a:ext uri="{FF2B5EF4-FFF2-40B4-BE49-F238E27FC236}">
                <a16:creationId xmlns:a16="http://schemas.microsoft.com/office/drawing/2014/main" id="{52AF28EF-2C54-0299-2E2C-9B74876AEC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2" name="Google Shape;502;p4:notes">
            <a:extLst>
              <a:ext uri="{FF2B5EF4-FFF2-40B4-BE49-F238E27FC236}">
                <a16:creationId xmlns:a16="http://schemas.microsoft.com/office/drawing/2014/main" id="{544505CA-4BE8-5AF8-84D9-E7F0E64C90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503" name="Google Shape;503;p4:notes">
            <a:extLst>
              <a:ext uri="{FF2B5EF4-FFF2-40B4-BE49-F238E27FC236}">
                <a16:creationId xmlns:a16="http://schemas.microsoft.com/office/drawing/2014/main" id="{5F03AC73-F5E0-FEBB-FFF7-4B2EE5A927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2017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9AE5A4A0-3455-A655-DDA6-244DBB286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:notes">
            <a:extLst>
              <a:ext uri="{FF2B5EF4-FFF2-40B4-BE49-F238E27FC236}">
                <a16:creationId xmlns:a16="http://schemas.microsoft.com/office/drawing/2014/main" id="{816F9265-5E32-426B-FE36-FDA3371D37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2" name="Google Shape;502;p4:notes">
            <a:extLst>
              <a:ext uri="{FF2B5EF4-FFF2-40B4-BE49-F238E27FC236}">
                <a16:creationId xmlns:a16="http://schemas.microsoft.com/office/drawing/2014/main" id="{90F4EA01-73D9-B242-B308-9C98C9FDE6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503" name="Google Shape;503;p4:notes">
            <a:extLst>
              <a:ext uri="{FF2B5EF4-FFF2-40B4-BE49-F238E27FC236}">
                <a16:creationId xmlns:a16="http://schemas.microsoft.com/office/drawing/2014/main" id="{74E35C22-E5FF-96A1-C472-855F035315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7697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45CB6864-EDC2-D0C1-6F56-A0C9040B2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:notes">
            <a:extLst>
              <a:ext uri="{FF2B5EF4-FFF2-40B4-BE49-F238E27FC236}">
                <a16:creationId xmlns:a16="http://schemas.microsoft.com/office/drawing/2014/main" id="{4098E36D-9B47-34F2-0208-553A49EF8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2" name="Google Shape;502;p4:notes">
            <a:extLst>
              <a:ext uri="{FF2B5EF4-FFF2-40B4-BE49-F238E27FC236}">
                <a16:creationId xmlns:a16="http://schemas.microsoft.com/office/drawing/2014/main" id="{99AC18B4-85E6-6F81-0878-FE34443DD0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503" name="Google Shape;503;p4:notes">
            <a:extLst>
              <a:ext uri="{FF2B5EF4-FFF2-40B4-BE49-F238E27FC236}">
                <a16:creationId xmlns:a16="http://schemas.microsoft.com/office/drawing/2014/main" id="{7791EB80-A1EE-01C1-CCD2-3A5604E0E0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079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A84CA470-0176-C735-559B-C1265BA3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:notes">
            <a:extLst>
              <a:ext uri="{FF2B5EF4-FFF2-40B4-BE49-F238E27FC236}">
                <a16:creationId xmlns:a16="http://schemas.microsoft.com/office/drawing/2014/main" id="{B0388E63-29FA-BC1F-E143-08F7CEFBD3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2" name="Google Shape;502;p4:notes">
            <a:extLst>
              <a:ext uri="{FF2B5EF4-FFF2-40B4-BE49-F238E27FC236}">
                <a16:creationId xmlns:a16="http://schemas.microsoft.com/office/drawing/2014/main" id="{CECDA6C0-4D1F-5F27-C018-E7AE3E19EC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503" name="Google Shape;503;p4:notes">
            <a:extLst>
              <a:ext uri="{FF2B5EF4-FFF2-40B4-BE49-F238E27FC236}">
                <a16:creationId xmlns:a16="http://schemas.microsoft.com/office/drawing/2014/main" id="{5DA4328D-7F21-4C92-8DE2-181B2E56C8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773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B036AF64-A5BF-09C7-D07F-D569CEA3B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:notes">
            <a:extLst>
              <a:ext uri="{FF2B5EF4-FFF2-40B4-BE49-F238E27FC236}">
                <a16:creationId xmlns:a16="http://schemas.microsoft.com/office/drawing/2014/main" id="{5924504F-32D3-C1D3-352D-D8456C9CF1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2" name="Google Shape;502;p4:notes">
            <a:extLst>
              <a:ext uri="{FF2B5EF4-FFF2-40B4-BE49-F238E27FC236}">
                <a16:creationId xmlns:a16="http://schemas.microsoft.com/office/drawing/2014/main" id="{ADD8CDF5-BDC6-22D1-8BB4-EF8BB55216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503" name="Google Shape;503;p4:notes">
            <a:extLst>
              <a:ext uri="{FF2B5EF4-FFF2-40B4-BE49-F238E27FC236}">
                <a16:creationId xmlns:a16="http://schemas.microsoft.com/office/drawing/2014/main" id="{ECB042C3-1596-1CAD-3B4C-16681A71D9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0018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31DAC24D-7140-FE3C-95CE-ECDCE4C18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:notes">
            <a:extLst>
              <a:ext uri="{FF2B5EF4-FFF2-40B4-BE49-F238E27FC236}">
                <a16:creationId xmlns:a16="http://schemas.microsoft.com/office/drawing/2014/main" id="{F04C239B-DD9C-17B1-7746-1425C0793D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2" name="Google Shape;502;p4:notes">
            <a:extLst>
              <a:ext uri="{FF2B5EF4-FFF2-40B4-BE49-F238E27FC236}">
                <a16:creationId xmlns:a16="http://schemas.microsoft.com/office/drawing/2014/main" id="{BE48457D-460F-5446-38BA-24DEEB6B31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503" name="Google Shape;503;p4:notes">
            <a:extLst>
              <a:ext uri="{FF2B5EF4-FFF2-40B4-BE49-F238E27FC236}">
                <a16:creationId xmlns:a16="http://schemas.microsoft.com/office/drawing/2014/main" id="{2114A209-DE51-53B0-69C0-1149270F3F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041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0196EF8E-496E-20C0-CE64-CD677890D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:notes">
            <a:extLst>
              <a:ext uri="{FF2B5EF4-FFF2-40B4-BE49-F238E27FC236}">
                <a16:creationId xmlns:a16="http://schemas.microsoft.com/office/drawing/2014/main" id="{D013A13F-517A-BB80-AAAF-B4DE6267D6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2" name="Google Shape;502;p4:notes">
            <a:extLst>
              <a:ext uri="{FF2B5EF4-FFF2-40B4-BE49-F238E27FC236}">
                <a16:creationId xmlns:a16="http://schemas.microsoft.com/office/drawing/2014/main" id="{B5E37F8B-C732-3B6E-5697-CFEA40FAA1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503" name="Google Shape;503;p4:notes">
            <a:extLst>
              <a:ext uri="{FF2B5EF4-FFF2-40B4-BE49-F238E27FC236}">
                <a16:creationId xmlns:a16="http://schemas.microsoft.com/office/drawing/2014/main" id="{ABE17167-002F-F253-0A42-173DD1B0F0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276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310B5292-2922-FA01-A38D-4C7AA555B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:notes">
            <a:extLst>
              <a:ext uri="{FF2B5EF4-FFF2-40B4-BE49-F238E27FC236}">
                <a16:creationId xmlns:a16="http://schemas.microsoft.com/office/drawing/2014/main" id="{71B60FF8-3E47-895A-0FEA-BE97E0277B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2" name="Google Shape;502;p4:notes">
            <a:extLst>
              <a:ext uri="{FF2B5EF4-FFF2-40B4-BE49-F238E27FC236}">
                <a16:creationId xmlns:a16="http://schemas.microsoft.com/office/drawing/2014/main" id="{BD7D5393-6642-97CD-AFD1-E434D1CA0D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503" name="Google Shape;503;p4:notes">
            <a:extLst>
              <a:ext uri="{FF2B5EF4-FFF2-40B4-BE49-F238E27FC236}">
                <a16:creationId xmlns:a16="http://schemas.microsoft.com/office/drawing/2014/main" id="{BE3F4D4F-1E85-DE00-FF55-4190DA1260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2005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8547A75E-5FBD-6C65-A3E1-71C9708B3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:notes">
            <a:extLst>
              <a:ext uri="{FF2B5EF4-FFF2-40B4-BE49-F238E27FC236}">
                <a16:creationId xmlns:a16="http://schemas.microsoft.com/office/drawing/2014/main" id="{250B454A-84A8-BB40-83A5-ADFF332D0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2" name="Google Shape;502;p4:notes">
            <a:extLst>
              <a:ext uri="{FF2B5EF4-FFF2-40B4-BE49-F238E27FC236}">
                <a16:creationId xmlns:a16="http://schemas.microsoft.com/office/drawing/2014/main" id="{F5C3CD88-EC54-2B3D-F61A-199DA7886A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503" name="Google Shape;503;p4:notes">
            <a:extLst>
              <a:ext uri="{FF2B5EF4-FFF2-40B4-BE49-F238E27FC236}">
                <a16:creationId xmlns:a16="http://schemas.microsoft.com/office/drawing/2014/main" id="{C4067F4D-3301-BA1F-D7AC-18753400B9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999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92d90c6e14_0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54" name="Google Shape;454;g192d90c6e1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Run a virtual bee-bot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5" name="Google Shape;455;g192d90c6e1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BFFFEC94-2FA3-F82C-6C2E-15C3C75C5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:notes">
            <a:extLst>
              <a:ext uri="{FF2B5EF4-FFF2-40B4-BE49-F238E27FC236}">
                <a16:creationId xmlns:a16="http://schemas.microsoft.com/office/drawing/2014/main" id="{467037C8-2CA3-5013-2C5E-973A513E1E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2" name="Google Shape;502;p4:notes">
            <a:extLst>
              <a:ext uri="{FF2B5EF4-FFF2-40B4-BE49-F238E27FC236}">
                <a16:creationId xmlns:a16="http://schemas.microsoft.com/office/drawing/2014/main" id="{88B30364-36EB-E929-92D1-F7580C0AB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503" name="Google Shape;503;p4:notes">
            <a:extLst>
              <a:ext uri="{FF2B5EF4-FFF2-40B4-BE49-F238E27FC236}">
                <a16:creationId xmlns:a16="http://schemas.microsoft.com/office/drawing/2014/main" id="{86AD9790-C134-FC36-BE60-77F78CF681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307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59" name="Google Shape;8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0" name="Google Shape;86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4" name="Google Shape;8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5" name="Google Shape;87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6" name="Google Shape;8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0afe3be7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g180afe3be72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67" name="Google Shape;467;g180afe3be72_0_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8" name="Google Shape;4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0" name="Google Shape;4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0" name="Google Shape;4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371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D6383C92-4515-FEF9-95B6-DC9A274A3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:notes">
            <a:extLst>
              <a:ext uri="{FF2B5EF4-FFF2-40B4-BE49-F238E27FC236}">
                <a16:creationId xmlns:a16="http://schemas.microsoft.com/office/drawing/2014/main" id="{83567824-EBC8-8E71-612A-10E0799E40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0" name="Google Shape;490;p3:notes">
            <a:extLst>
              <a:ext uri="{FF2B5EF4-FFF2-40B4-BE49-F238E27FC236}">
                <a16:creationId xmlns:a16="http://schemas.microsoft.com/office/drawing/2014/main" id="{B3CED74F-1EEF-D295-1329-C402531DD3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p3:notes">
            <a:extLst>
              <a:ext uri="{FF2B5EF4-FFF2-40B4-BE49-F238E27FC236}">
                <a16:creationId xmlns:a16="http://schemas.microsoft.com/office/drawing/2014/main" id="{14964266-E347-7908-C7B9-4C31A4B64A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8113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7C46507E-E6C8-627D-2237-7BABF8AF6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:notes">
            <a:extLst>
              <a:ext uri="{FF2B5EF4-FFF2-40B4-BE49-F238E27FC236}">
                <a16:creationId xmlns:a16="http://schemas.microsoft.com/office/drawing/2014/main" id="{7CA06760-4073-B6F8-E66D-39A7837BA4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2" name="Google Shape;502;p4:notes">
            <a:extLst>
              <a:ext uri="{FF2B5EF4-FFF2-40B4-BE49-F238E27FC236}">
                <a16:creationId xmlns:a16="http://schemas.microsoft.com/office/drawing/2014/main" id="{B38DBBFC-F40A-8DAD-D4F1-FF92C0EED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printing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also called additive manufacturing is a process of making three dimensional solid objects from a digital file.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printed object are created using additive processes.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an additive process, an object is created by laying down successive layers of material one layer at a time, from the bottom upwards.</a:t>
            </a:r>
            <a:endParaRPr/>
          </a:p>
        </p:txBody>
      </p:sp>
      <p:sp>
        <p:nvSpPr>
          <p:cNvPr id="503" name="Google Shape;503;p4:notes">
            <a:extLst>
              <a:ext uri="{FF2B5EF4-FFF2-40B4-BE49-F238E27FC236}">
                <a16:creationId xmlns:a16="http://schemas.microsoft.com/office/drawing/2014/main" id="{1D64444E-38D0-76B2-E0C1-D87C2377E9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29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2" name="Google Shape;5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printing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also called additive manufacturing is a process of making three dimensional solid objects from a digital file.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printed object are created using additive processes.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an additive process, an object is created by laying down successive layers of material one layer at a time, from the bottom upwards.</a:t>
            </a:r>
            <a:endParaRPr/>
          </a:p>
        </p:txBody>
      </p:sp>
      <p:sp>
        <p:nvSpPr>
          <p:cNvPr id="503" name="Google Shape;50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90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">
  <p:cSld name="Cover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3"/>
          <p:cNvSpPr/>
          <p:nvPr/>
        </p:nvSpPr>
        <p:spPr>
          <a:xfrm>
            <a:off x="203200" y="4267200"/>
            <a:ext cx="11988800" cy="2590800"/>
          </a:xfrm>
          <a:prstGeom prst="rect">
            <a:avLst/>
          </a:prstGeom>
          <a:solidFill>
            <a:srgbClr val="FFC20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3"/>
          <p:cNvSpPr/>
          <p:nvPr/>
        </p:nvSpPr>
        <p:spPr>
          <a:xfrm>
            <a:off x="7291917" y="2459039"/>
            <a:ext cx="4900083" cy="1692275"/>
          </a:xfrm>
          <a:prstGeom prst="rect">
            <a:avLst/>
          </a:prstGeom>
          <a:solidFill>
            <a:srgbClr val="3FAE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3"/>
          <p:cNvSpPr/>
          <p:nvPr/>
        </p:nvSpPr>
        <p:spPr>
          <a:xfrm>
            <a:off x="203201" y="0"/>
            <a:ext cx="4144433" cy="228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3"/>
          <p:cNvSpPr/>
          <p:nvPr/>
        </p:nvSpPr>
        <p:spPr>
          <a:xfrm>
            <a:off x="4572000" y="1187451"/>
            <a:ext cx="7620000" cy="1114425"/>
          </a:xfrm>
          <a:prstGeom prst="rect">
            <a:avLst/>
          </a:prstGeom>
          <a:solidFill>
            <a:srgbClr val="CEE39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23"/>
          <p:cNvSpPr/>
          <p:nvPr/>
        </p:nvSpPr>
        <p:spPr>
          <a:xfrm>
            <a:off x="7177618" y="1"/>
            <a:ext cx="2324100" cy="1058863"/>
          </a:xfrm>
          <a:prstGeom prst="rect">
            <a:avLst/>
          </a:prstGeom>
          <a:solidFill>
            <a:srgbClr val="BF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3"/>
          <p:cNvSpPr/>
          <p:nvPr/>
        </p:nvSpPr>
        <p:spPr>
          <a:xfrm>
            <a:off x="4550834" y="1"/>
            <a:ext cx="2415117" cy="1058863"/>
          </a:xfrm>
          <a:prstGeom prst="rect">
            <a:avLst/>
          </a:prstGeom>
          <a:solidFill>
            <a:srgbClr val="B5D5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3"/>
          <p:cNvSpPr/>
          <p:nvPr/>
        </p:nvSpPr>
        <p:spPr>
          <a:xfrm>
            <a:off x="9734552" y="0"/>
            <a:ext cx="2457449" cy="1060450"/>
          </a:xfrm>
          <a:prstGeom prst="rect">
            <a:avLst/>
          </a:prstGeom>
          <a:solidFill>
            <a:srgbClr val="36363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812800" y="4572000"/>
            <a:ext cx="1056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2"/>
          </p:nvPr>
        </p:nvSpPr>
        <p:spPr>
          <a:xfrm>
            <a:off x="812800" y="5054600"/>
            <a:ext cx="9855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>
            <a:spLocks noGrp="1"/>
          </p:cNvSpPr>
          <p:nvPr>
            <p:ph type="pic" idx="3"/>
          </p:nvPr>
        </p:nvSpPr>
        <p:spPr>
          <a:xfrm>
            <a:off x="227584" y="2450592"/>
            <a:ext cx="6807200" cy="166420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/>
          <p:nvPr/>
        </p:nvSpPr>
        <p:spPr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32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2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2"/>
          <p:cNvSpPr txBox="1"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/>
          <p:nvPr/>
        </p:nvSpPr>
        <p:spPr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2"/>
          <p:cNvSpPr txBox="1">
            <a:spLocks noGrp="1"/>
          </p:cNvSpPr>
          <p:nvPr>
            <p:ph type="dt" idx="10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sldNum" idx="12"/>
          </p:nvPr>
        </p:nvSpPr>
        <p:spPr>
          <a:xfrm>
            <a:off x="0" y="4667249"/>
            <a:ext cx="1930400" cy="66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ftr" idx="11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2"/>
          <p:cNvSpPr>
            <a:spLocks noGrp="1"/>
          </p:cNvSpPr>
          <p:nvPr>
            <p:ph type="pic" idx="2"/>
          </p:nvPr>
        </p:nvSpPr>
        <p:spPr>
          <a:xfrm>
            <a:off x="2080768" y="0"/>
            <a:ext cx="10111232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body" idx="1"/>
          </p:nvPr>
        </p:nvSpPr>
        <p:spPr>
          <a:xfrm rot="5400000">
            <a:off x="3989324" y="-1572260"/>
            <a:ext cx="4526280" cy="10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4"/>
          <p:cNvSpPr txBox="1">
            <a:spLocks noGrp="1"/>
          </p:cNvSpPr>
          <p:nvPr>
            <p:ph type="title"/>
          </p:nvPr>
        </p:nvSpPr>
        <p:spPr>
          <a:xfrm rot="5400000">
            <a:off x="7350919" y="1996282"/>
            <a:ext cx="55165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body" idx="1"/>
          </p:nvPr>
        </p:nvSpPr>
        <p:spPr>
          <a:xfrm rot="5400000">
            <a:off x="1559718" y="-340518"/>
            <a:ext cx="5516564" cy="74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dt" idx="10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ftr" idx="11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/>
          <p:nvPr/>
        </p:nvSpPr>
        <p:spPr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4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4"/>
          <p:cNvSpPr txBox="1">
            <a:spLocks noGrp="1"/>
          </p:cNvSpPr>
          <p:nvPr>
            <p:ph type="sldNum" idx="12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Slide">
  <p:cSld name="Table of Contents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5"/>
          <p:cNvSpPr/>
          <p:nvPr/>
        </p:nvSpPr>
        <p:spPr>
          <a:xfrm>
            <a:off x="203200" y="4962525"/>
            <a:ext cx="3810000" cy="1752600"/>
          </a:xfrm>
          <a:prstGeom prst="rect">
            <a:avLst/>
          </a:prstGeom>
          <a:solidFill>
            <a:srgbClr val="FFC20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5"/>
          <p:cNvSpPr/>
          <p:nvPr/>
        </p:nvSpPr>
        <p:spPr>
          <a:xfrm>
            <a:off x="230718" y="165100"/>
            <a:ext cx="11741149" cy="4616450"/>
          </a:xfrm>
          <a:prstGeom prst="rect">
            <a:avLst/>
          </a:prstGeom>
          <a:solidFill>
            <a:srgbClr val="CEE39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5"/>
          <p:cNvSpPr>
            <a:spLocks noGrp="1"/>
          </p:cNvSpPr>
          <p:nvPr>
            <p:ph type="pic" idx="2"/>
          </p:nvPr>
        </p:nvSpPr>
        <p:spPr>
          <a:xfrm>
            <a:off x="4230624" y="4953000"/>
            <a:ext cx="7705344" cy="174955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35"/>
          <p:cNvSpPr txBox="1">
            <a:spLocks noGrp="1"/>
          </p:cNvSpPr>
          <p:nvPr>
            <p:ph type="body" idx="1"/>
          </p:nvPr>
        </p:nvSpPr>
        <p:spPr>
          <a:xfrm>
            <a:off x="609600" y="2286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>
            <a:spLocks noGrp="1"/>
          </p:cNvSpPr>
          <p:nvPr>
            <p:ph type="tbl" idx="3"/>
          </p:nvPr>
        </p:nvSpPr>
        <p:spPr>
          <a:xfrm>
            <a:off x="609600" y="685800"/>
            <a:ext cx="10972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2d90c6e14_0_129"/>
          <p:cNvSpPr txBox="1">
            <a:spLocks noGrp="1"/>
          </p:cNvSpPr>
          <p:nvPr>
            <p:ph type="title"/>
          </p:nvPr>
        </p:nvSpPr>
        <p:spPr>
          <a:xfrm>
            <a:off x="816864" y="228600"/>
            <a:ext cx="10871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192d90c6e14_0_129"/>
          <p:cNvSpPr txBox="1">
            <a:spLocks noGrp="1"/>
          </p:cNvSpPr>
          <p:nvPr>
            <p:ph type="body" idx="1"/>
          </p:nvPr>
        </p:nvSpPr>
        <p:spPr>
          <a:xfrm>
            <a:off x="816864" y="1600200"/>
            <a:ext cx="108711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31" name="Google Shape;131;g192d90c6e14_0_129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192d90c6e14_0_129"/>
          <p:cNvSpPr txBox="1">
            <a:spLocks noGrp="1"/>
          </p:cNvSpPr>
          <p:nvPr>
            <p:ph type="ftr" idx="11"/>
          </p:nvPr>
        </p:nvSpPr>
        <p:spPr>
          <a:xfrm>
            <a:off x="812801" y="6248401"/>
            <a:ext cx="72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192d90c6e14_0_129"/>
          <p:cNvSpPr txBox="1">
            <a:spLocks noGrp="1"/>
          </p:cNvSpPr>
          <p:nvPr>
            <p:ph type="sldNum" idx="12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2d90c6e14_0_135"/>
          <p:cNvSpPr/>
          <p:nvPr/>
        </p:nvSpPr>
        <p:spPr>
          <a:xfrm>
            <a:off x="0" y="5970588"/>
            <a:ext cx="12192000" cy="88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92d90c6e14_0_135"/>
          <p:cNvSpPr/>
          <p:nvPr/>
        </p:nvSpPr>
        <p:spPr>
          <a:xfrm>
            <a:off x="-12700" y="6053139"/>
            <a:ext cx="2999400" cy="7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92d90c6e14_0_135"/>
          <p:cNvSpPr/>
          <p:nvPr/>
        </p:nvSpPr>
        <p:spPr>
          <a:xfrm>
            <a:off x="3145368" y="6043614"/>
            <a:ext cx="90465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92d90c6e14_0_135"/>
          <p:cNvSpPr txBox="1">
            <a:spLocks noGrp="1"/>
          </p:cNvSpPr>
          <p:nvPr>
            <p:ph type="ctrTitle"/>
          </p:nvPr>
        </p:nvSpPr>
        <p:spPr>
          <a:xfrm>
            <a:off x="3149600" y="4038600"/>
            <a:ext cx="86361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192d90c6e14_0_135"/>
          <p:cNvSpPr txBox="1">
            <a:spLocks noGrp="1"/>
          </p:cNvSpPr>
          <p:nvPr>
            <p:ph type="subTitle" idx="1"/>
          </p:nvPr>
        </p:nvSpPr>
        <p:spPr>
          <a:xfrm>
            <a:off x="3149600" y="6050037"/>
            <a:ext cx="8940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g192d90c6e14_0_135"/>
          <p:cNvSpPr txBox="1">
            <a:spLocks noGrp="1"/>
          </p:cNvSpPr>
          <p:nvPr>
            <p:ph type="dt" idx="10"/>
          </p:nvPr>
        </p:nvSpPr>
        <p:spPr>
          <a:xfrm>
            <a:off x="101600" y="6069013"/>
            <a:ext cx="274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192d90c6e14_0_135"/>
          <p:cNvSpPr txBox="1">
            <a:spLocks noGrp="1"/>
          </p:cNvSpPr>
          <p:nvPr>
            <p:ph type="ftr" idx="11"/>
          </p:nvPr>
        </p:nvSpPr>
        <p:spPr>
          <a:xfrm>
            <a:off x="2781300" y="236539"/>
            <a:ext cx="782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92d90c6e14_0_135"/>
          <p:cNvSpPr txBox="1">
            <a:spLocks noGrp="1"/>
          </p:cNvSpPr>
          <p:nvPr>
            <p:ph type="sldNum" idx="12"/>
          </p:nvPr>
        </p:nvSpPr>
        <p:spPr>
          <a:xfrm>
            <a:off x="10668000" y="228600"/>
            <a:ext cx="1117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92d90c6e14_0_144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192d90c6e14_0_144"/>
          <p:cNvSpPr/>
          <p:nvPr/>
        </p:nvSpPr>
        <p:spPr>
          <a:xfrm>
            <a:off x="0" y="1600200"/>
            <a:ext cx="17271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92d90c6e14_0_144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92d90c6e14_0_144"/>
          <p:cNvSpPr txBox="1">
            <a:spLocks noGrp="1"/>
          </p:cNvSpPr>
          <p:nvPr>
            <p:ph type="body" idx="1"/>
          </p:nvPr>
        </p:nvSpPr>
        <p:spPr>
          <a:xfrm>
            <a:off x="1828801" y="2743200"/>
            <a:ext cx="9497400" cy="1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48" name="Google Shape;148;g192d90c6e14_0_144"/>
          <p:cNvSpPr txBox="1">
            <a:spLocks noGrp="1"/>
          </p:cNvSpPr>
          <p:nvPr>
            <p:ph type="title"/>
          </p:nvPr>
        </p:nvSpPr>
        <p:spPr>
          <a:xfrm>
            <a:off x="1828800" y="1600200"/>
            <a:ext cx="10160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sz="4400" b="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192d90c6e14_0_144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g192d90c6e14_0_144"/>
          <p:cNvSpPr txBox="1">
            <a:spLocks noGrp="1"/>
          </p:cNvSpPr>
          <p:nvPr>
            <p:ph type="sldNum" idx="12"/>
          </p:nvPr>
        </p:nvSpPr>
        <p:spPr>
          <a:xfrm>
            <a:off x="0" y="1752601"/>
            <a:ext cx="17271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g192d90c6e14_0_144"/>
          <p:cNvSpPr txBox="1">
            <a:spLocks noGrp="1"/>
          </p:cNvSpPr>
          <p:nvPr>
            <p:ph type="ftr" idx="11"/>
          </p:nvPr>
        </p:nvSpPr>
        <p:spPr>
          <a:xfrm>
            <a:off x="812801" y="6248401"/>
            <a:ext cx="72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2d90c6e14_0_153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192d90c6e14_0_153"/>
          <p:cNvSpPr txBox="1">
            <a:spLocks noGrp="1"/>
          </p:cNvSpPr>
          <p:nvPr>
            <p:ph type="body" idx="1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55" name="Google Shape;155;g192d90c6e14_0_153"/>
          <p:cNvSpPr txBox="1">
            <a:spLocks noGrp="1"/>
          </p:cNvSpPr>
          <p:nvPr>
            <p:ph type="body" idx="2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56" name="Google Shape;156;g192d90c6e14_0_153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192d90c6e14_0_153"/>
          <p:cNvSpPr txBox="1">
            <a:spLocks noGrp="1"/>
          </p:cNvSpPr>
          <p:nvPr>
            <p:ph type="ftr" idx="11"/>
          </p:nvPr>
        </p:nvSpPr>
        <p:spPr>
          <a:xfrm>
            <a:off x="812801" y="6248401"/>
            <a:ext cx="72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192d90c6e14_0_153"/>
          <p:cNvSpPr txBox="1">
            <a:spLocks noGrp="1"/>
          </p:cNvSpPr>
          <p:nvPr>
            <p:ph type="sldNum" idx="12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2d90c6e14_0_160"/>
          <p:cNvSpPr txBox="1">
            <a:spLocks noGrp="1"/>
          </p:cNvSpPr>
          <p:nvPr>
            <p:ph type="title"/>
          </p:nvPr>
        </p:nvSpPr>
        <p:spPr>
          <a:xfrm>
            <a:off x="711200" y="273050"/>
            <a:ext cx="108711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192d90c6e14_0_160"/>
          <p:cNvSpPr txBox="1">
            <a:spLocks noGrp="1"/>
          </p:cNvSpPr>
          <p:nvPr>
            <p:ph type="body" idx="1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62" name="Google Shape;162;g192d90c6e14_0_160"/>
          <p:cNvSpPr txBox="1">
            <a:spLocks noGrp="1"/>
          </p:cNvSpPr>
          <p:nvPr>
            <p:ph type="body" idx="2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63" name="Google Shape;163;g192d90c6e14_0_160"/>
          <p:cNvSpPr txBox="1">
            <a:spLocks noGrp="1"/>
          </p:cNvSpPr>
          <p:nvPr>
            <p:ph type="body" idx="3"/>
          </p:nvPr>
        </p:nvSpPr>
        <p:spPr>
          <a:xfrm>
            <a:off x="812800" y="1752600"/>
            <a:ext cx="5181600" cy="6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64" name="Google Shape;164;g192d90c6e14_0_160"/>
          <p:cNvSpPr txBox="1">
            <a:spLocks noGrp="1"/>
          </p:cNvSpPr>
          <p:nvPr>
            <p:ph type="body" idx="4"/>
          </p:nvPr>
        </p:nvSpPr>
        <p:spPr>
          <a:xfrm>
            <a:off x="6400800" y="1752600"/>
            <a:ext cx="5181600" cy="64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65" name="Google Shape;165;g192d90c6e14_0_160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g192d90c6e14_0_160"/>
          <p:cNvSpPr txBox="1">
            <a:spLocks noGrp="1"/>
          </p:cNvSpPr>
          <p:nvPr>
            <p:ph type="ftr" idx="11"/>
          </p:nvPr>
        </p:nvSpPr>
        <p:spPr>
          <a:xfrm>
            <a:off x="812801" y="6248401"/>
            <a:ext cx="72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g192d90c6e14_0_160"/>
          <p:cNvSpPr txBox="1">
            <a:spLocks noGrp="1"/>
          </p:cNvSpPr>
          <p:nvPr>
            <p:ph type="sldNum" idx="12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92d90c6e14_0_169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g192d90c6e14_0_169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g192d90c6e14_0_169"/>
          <p:cNvSpPr txBox="1">
            <a:spLocks noGrp="1"/>
          </p:cNvSpPr>
          <p:nvPr>
            <p:ph type="ftr" idx="11"/>
          </p:nvPr>
        </p:nvSpPr>
        <p:spPr>
          <a:xfrm>
            <a:off x="812801" y="6248401"/>
            <a:ext cx="72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g192d90c6e14_0_169"/>
          <p:cNvSpPr txBox="1">
            <a:spLocks noGrp="1"/>
          </p:cNvSpPr>
          <p:nvPr>
            <p:ph type="sldNum" idx="12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1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2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2d90c6e14_0_174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g192d90c6e14_0_174"/>
          <p:cNvSpPr txBox="1">
            <a:spLocks noGrp="1"/>
          </p:cNvSpPr>
          <p:nvPr>
            <p:ph type="ftr" idx="11"/>
          </p:nvPr>
        </p:nvSpPr>
        <p:spPr>
          <a:xfrm>
            <a:off x="812801" y="6248401"/>
            <a:ext cx="72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g192d90c6e14_0_174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711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2d90c6e14_0_178"/>
          <p:cNvSpPr txBox="1">
            <a:spLocks noGrp="1"/>
          </p:cNvSpPr>
          <p:nvPr>
            <p:ph type="title"/>
          </p:nvPr>
        </p:nvSpPr>
        <p:spPr>
          <a:xfrm>
            <a:off x="812800" y="273050"/>
            <a:ext cx="10769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g192d90c6e14_0_178"/>
          <p:cNvSpPr txBox="1">
            <a:spLocks noGrp="1"/>
          </p:cNvSpPr>
          <p:nvPr>
            <p:ph type="body" idx="1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80" name="Google Shape;180;g192d90c6e14_0_178"/>
          <p:cNvSpPr txBox="1">
            <a:spLocks noGrp="1"/>
          </p:cNvSpPr>
          <p:nvPr>
            <p:ph type="body" idx="2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81" name="Google Shape;181;g192d90c6e14_0_178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g192d90c6e14_0_178"/>
          <p:cNvSpPr txBox="1">
            <a:spLocks noGrp="1"/>
          </p:cNvSpPr>
          <p:nvPr>
            <p:ph type="ftr" idx="11"/>
          </p:nvPr>
        </p:nvSpPr>
        <p:spPr>
          <a:xfrm>
            <a:off x="812801" y="6248401"/>
            <a:ext cx="72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g192d90c6e14_0_178"/>
          <p:cNvSpPr txBox="1">
            <a:spLocks noGrp="1"/>
          </p:cNvSpPr>
          <p:nvPr>
            <p:ph type="sldNum" idx="12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2d90c6e14_0_185"/>
          <p:cNvSpPr/>
          <p:nvPr/>
        </p:nvSpPr>
        <p:spPr>
          <a:xfrm>
            <a:off x="-12700" y="4572001"/>
            <a:ext cx="12192000" cy="88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192d90c6e14_0_185"/>
          <p:cNvSpPr/>
          <p:nvPr/>
        </p:nvSpPr>
        <p:spPr>
          <a:xfrm>
            <a:off x="-12699" y="4664075"/>
            <a:ext cx="1951500" cy="71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92d90c6e14_0_185"/>
          <p:cNvSpPr/>
          <p:nvPr/>
        </p:nvSpPr>
        <p:spPr>
          <a:xfrm>
            <a:off x="2059517" y="4654550"/>
            <a:ext cx="10132500" cy="71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92d90c6e14_0_185"/>
          <p:cNvSpPr/>
          <p:nvPr/>
        </p:nvSpPr>
        <p:spPr>
          <a:xfrm>
            <a:off x="1930401" y="1"/>
            <a:ext cx="133500" cy="686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192d90c6e14_0_185"/>
          <p:cNvSpPr txBox="1">
            <a:spLocks noGrp="1"/>
          </p:cNvSpPr>
          <p:nvPr>
            <p:ph type="body" idx="1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90" name="Google Shape;190;g192d90c6e14_0_185"/>
          <p:cNvSpPr txBox="1"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g192d90c6e14_0_185"/>
          <p:cNvSpPr>
            <a:spLocks noGrp="1"/>
          </p:cNvSpPr>
          <p:nvPr>
            <p:ph type="pic" idx="2"/>
          </p:nvPr>
        </p:nvSpPr>
        <p:spPr>
          <a:xfrm>
            <a:off x="2080768" y="0"/>
            <a:ext cx="10111200" cy="4569000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  <p:sp>
        <p:nvSpPr>
          <p:cNvPr id="192" name="Google Shape;192;g192d90c6e14_0_185"/>
          <p:cNvSpPr txBox="1">
            <a:spLocks noGrp="1"/>
          </p:cNvSpPr>
          <p:nvPr>
            <p:ph type="dt" idx="10"/>
          </p:nvPr>
        </p:nvSpPr>
        <p:spPr>
          <a:xfrm>
            <a:off x="83312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g192d90c6e14_0_185"/>
          <p:cNvSpPr txBox="1">
            <a:spLocks noGrp="1"/>
          </p:cNvSpPr>
          <p:nvPr>
            <p:ph type="sldNum" idx="12"/>
          </p:nvPr>
        </p:nvSpPr>
        <p:spPr>
          <a:xfrm>
            <a:off x="0" y="4667251"/>
            <a:ext cx="19305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g192d90c6e14_0_185"/>
          <p:cNvSpPr txBox="1">
            <a:spLocks noGrp="1"/>
          </p:cNvSpPr>
          <p:nvPr>
            <p:ph type="ftr" idx="11"/>
          </p:nvPr>
        </p:nvSpPr>
        <p:spPr>
          <a:xfrm>
            <a:off x="2133600" y="6248401"/>
            <a:ext cx="609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92d90c6e14_0_196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g192d90c6e14_0_196"/>
          <p:cNvSpPr txBox="1">
            <a:spLocks noGrp="1"/>
          </p:cNvSpPr>
          <p:nvPr>
            <p:ph type="body" idx="1"/>
          </p:nvPr>
        </p:nvSpPr>
        <p:spPr>
          <a:xfrm rot="5400000">
            <a:off x="3989633" y="-1572299"/>
            <a:ext cx="4526100" cy="10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198" name="Google Shape;198;g192d90c6e14_0_196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g192d90c6e14_0_196"/>
          <p:cNvSpPr txBox="1">
            <a:spLocks noGrp="1"/>
          </p:cNvSpPr>
          <p:nvPr>
            <p:ph type="ftr" idx="11"/>
          </p:nvPr>
        </p:nvSpPr>
        <p:spPr>
          <a:xfrm>
            <a:off x="812801" y="6248401"/>
            <a:ext cx="72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g192d90c6e14_0_196"/>
          <p:cNvSpPr txBox="1">
            <a:spLocks noGrp="1"/>
          </p:cNvSpPr>
          <p:nvPr>
            <p:ph type="sldNum" idx="12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92d90c6e14_0_202"/>
          <p:cNvSpPr/>
          <p:nvPr/>
        </p:nvSpPr>
        <p:spPr>
          <a:xfrm>
            <a:off x="8128001" y="0"/>
            <a:ext cx="4275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92d90c6e14_0_202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92d90c6e14_0_202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92d90c6e14_0_202"/>
          <p:cNvSpPr txBox="1">
            <a:spLocks noGrp="1"/>
          </p:cNvSpPr>
          <p:nvPr>
            <p:ph type="title"/>
          </p:nvPr>
        </p:nvSpPr>
        <p:spPr>
          <a:xfrm rot="5400000">
            <a:off x="7350850" y="1996351"/>
            <a:ext cx="55167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g192d90c6e14_0_202"/>
          <p:cNvSpPr txBox="1">
            <a:spLocks noGrp="1"/>
          </p:cNvSpPr>
          <p:nvPr>
            <p:ph type="body" idx="1"/>
          </p:nvPr>
        </p:nvSpPr>
        <p:spPr>
          <a:xfrm rot="5400000">
            <a:off x="1559600" y="-340500"/>
            <a:ext cx="5516700" cy="74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07" name="Google Shape;207;g192d90c6e14_0_202"/>
          <p:cNvSpPr txBox="1">
            <a:spLocks noGrp="1"/>
          </p:cNvSpPr>
          <p:nvPr>
            <p:ph type="dt" idx="10"/>
          </p:nvPr>
        </p:nvSpPr>
        <p:spPr>
          <a:xfrm>
            <a:off x="8737600" y="6248401"/>
            <a:ext cx="29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g192d90c6e14_0_202"/>
          <p:cNvSpPr txBox="1">
            <a:spLocks noGrp="1"/>
          </p:cNvSpPr>
          <p:nvPr>
            <p:ph type="ftr" idx="11"/>
          </p:nvPr>
        </p:nvSpPr>
        <p:spPr>
          <a:xfrm>
            <a:off x="609601" y="6248401"/>
            <a:ext cx="7431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g192d90c6e14_0_202"/>
          <p:cNvSpPr txBox="1">
            <a:spLocks noGrp="1"/>
          </p:cNvSpPr>
          <p:nvPr>
            <p:ph type="sldNum" idx="12"/>
          </p:nvPr>
        </p:nvSpPr>
        <p:spPr>
          <a:xfrm rot="5400000">
            <a:off x="8075017" y="103651"/>
            <a:ext cx="5334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Slide">
  <p:cSld name="Table of Contents Slide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92d90c6e14_0_2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92d90c6e14_0_211"/>
          <p:cNvSpPr/>
          <p:nvPr/>
        </p:nvSpPr>
        <p:spPr>
          <a:xfrm>
            <a:off x="203200" y="4962525"/>
            <a:ext cx="3810000" cy="1752600"/>
          </a:xfrm>
          <a:prstGeom prst="rect">
            <a:avLst/>
          </a:prstGeom>
          <a:solidFill>
            <a:srgbClr val="FFC20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192d90c6e14_0_211"/>
          <p:cNvSpPr/>
          <p:nvPr/>
        </p:nvSpPr>
        <p:spPr>
          <a:xfrm>
            <a:off x="230718" y="165100"/>
            <a:ext cx="11741100" cy="4616400"/>
          </a:xfrm>
          <a:prstGeom prst="rect">
            <a:avLst/>
          </a:prstGeom>
          <a:solidFill>
            <a:srgbClr val="CEE39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92d90c6e14_0_211"/>
          <p:cNvSpPr>
            <a:spLocks noGrp="1"/>
          </p:cNvSpPr>
          <p:nvPr>
            <p:ph type="pic" idx="2"/>
          </p:nvPr>
        </p:nvSpPr>
        <p:spPr>
          <a:xfrm>
            <a:off x="4230624" y="4953000"/>
            <a:ext cx="7705200" cy="174960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g192d90c6e14_0_211"/>
          <p:cNvSpPr txBox="1">
            <a:spLocks noGrp="1"/>
          </p:cNvSpPr>
          <p:nvPr>
            <p:ph type="body" idx="1"/>
          </p:nvPr>
        </p:nvSpPr>
        <p:spPr>
          <a:xfrm>
            <a:off x="609600" y="2286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16" name="Google Shape;216;g192d90c6e14_0_211"/>
          <p:cNvSpPr>
            <a:spLocks noGrp="1"/>
          </p:cNvSpPr>
          <p:nvPr>
            <p:ph type="tbl" idx="3"/>
          </p:nvPr>
        </p:nvSpPr>
        <p:spPr>
          <a:xfrm>
            <a:off x="609600" y="685800"/>
            <a:ext cx="10972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0afe3be72_0_153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g180afe3be72_0_153"/>
          <p:cNvSpPr txBox="1">
            <a:spLocks noGrp="1"/>
          </p:cNvSpPr>
          <p:nvPr>
            <p:ph type="body" idx="1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29" name="Google Shape;229;g180afe3be72_0_153"/>
          <p:cNvSpPr txBox="1">
            <a:spLocks noGrp="1"/>
          </p:cNvSpPr>
          <p:nvPr>
            <p:ph type="body" idx="2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30" name="Google Shape;230;g180afe3be72_0_153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g180afe3be72_0_153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g180afe3be72_0_153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">
  <p:cSld name="Cover Slid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0afe3be72_0_1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180afe3be72_0_141"/>
          <p:cNvSpPr/>
          <p:nvPr/>
        </p:nvSpPr>
        <p:spPr>
          <a:xfrm>
            <a:off x="203200" y="4267200"/>
            <a:ext cx="11988900" cy="2590800"/>
          </a:xfrm>
          <a:prstGeom prst="rect">
            <a:avLst/>
          </a:prstGeom>
          <a:solidFill>
            <a:srgbClr val="FFC20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180afe3be72_0_141"/>
          <p:cNvSpPr/>
          <p:nvPr/>
        </p:nvSpPr>
        <p:spPr>
          <a:xfrm>
            <a:off x="7291917" y="2459039"/>
            <a:ext cx="4900200" cy="1692300"/>
          </a:xfrm>
          <a:prstGeom prst="rect">
            <a:avLst/>
          </a:prstGeom>
          <a:solidFill>
            <a:srgbClr val="3FAE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180afe3be72_0_141"/>
          <p:cNvSpPr/>
          <p:nvPr/>
        </p:nvSpPr>
        <p:spPr>
          <a:xfrm>
            <a:off x="203201" y="0"/>
            <a:ext cx="4144500" cy="228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80afe3be72_0_141"/>
          <p:cNvSpPr/>
          <p:nvPr/>
        </p:nvSpPr>
        <p:spPr>
          <a:xfrm>
            <a:off x="4572000" y="1187451"/>
            <a:ext cx="7620000" cy="1114500"/>
          </a:xfrm>
          <a:prstGeom prst="rect">
            <a:avLst/>
          </a:prstGeom>
          <a:solidFill>
            <a:srgbClr val="CEE39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180afe3be72_0_141"/>
          <p:cNvSpPr/>
          <p:nvPr/>
        </p:nvSpPr>
        <p:spPr>
          <a:xfrm>
            <a:off x="7177618" y="1"/>
            <a:ext cx="2324100" cy="1059000"/>
          </a:xfrm>
          <a:prstGeom prst="rect">
            <a:avLst/>
          </a:prstGeom>
          <a:solidFill>
            <a:srgbClr val="BFE5E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80afe3be72_0_141"/>
          <p:cNvSpPr/>
          <p:nvPr/>
        </p:nvSpPr>
        <p:spPr>
          <a:xfrm>
            <a:off x="4550834" y="1"/>
            <a:ext cx="2415000" cy="1059000"/>
          </a:xfrm>
          <a:prstGeom prst="rect">
            <a:avLst/>
          </a:prstGeom>
          <a:solidFill>
            <a:srgbClr val="B5D5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80afe3be72_0_141"/>
          <p:cNvSpPr/>
          <p:nvPr/>
        </p:nvSpPr>
        <p:spPr>
          <a:xfrm>
            <a:off x="9734552" y="0"/>
            <a:ext cx="2457300" cy="1060500"/>
          </a:xfrm>
          <a:prstGeom prst="rect">
            <a:avLst/>
          </a:prstGeom>
          <a:solidFill>
            <a:srgbClr val="36363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180afe3be72_0_141"/>
          <p:cNvSpPr txBox="1">
            <a:spLocks noGrp="1"/>
          </p:cNvSpPr>
          <p:nvPr>
            <p:ph type="body" idx="1"/>
          </p:nvPr>
        </p:nvSpPr>
        <p:spPr>
          <a:xfrm>
            <a:off x="812800" y="4572000"/>
            <a:ext cx="10566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sz="3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43" name="Google Shape;243;g180afe3be72_0_141"/>
          <p:cNvSpPr txBox="1">
            <a:spLocks noGrp="1"/>
          </p:cNvSpPr>
          <p:nvPr>
            <p:ph type="body" idx="2"/>
          </p:nvPr>
        </p:nvSpPr>
        <p:spPr>
          <a:xfrm>
            <a:off x="812800" y="5054600"/>
            <a:ext cx="9855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44" name="Google Shape;244;g180afe3be72_0_141"/>
          <p:cNvSpPr>
            <a:spLocks noGrp="1"/>
          </p:cNvSpPr>
          <p:nvPr>
            <p:ph type="pic" idx="3"/>
          </p:nvPr>
        </p:nvSpPr>
        <p:spPr>
          <a:xfrm>
            <a:off x="227584" y="2450592"/>
            <a:ext cx="6807300" cy="166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0afe3be72_0_160"/>
          <p:cNvSpPr txBox="1">
            <a:spLocks noGrp="1"/>
          </p:cNvSpPr>
          <p:nvPr>
            <p:ph type="title"/>
          </p:nvPr>
        </p:nvSpPr>
        <p:spPr>
          <a:xfrm>
            <a:off x="816864" y="228600"/>
            <a:ext cx="10871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g180afe3be72_0_160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g180afe3be72_0_160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g180afe3be72_0_160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g180afe3be72_0_160"/>
          <p:cNvSpPr txBox="1">
            <a:spLocks noGrp="1"/>
          </p:cNvSpPr>
          <p:nvPr>
            <p:ph type="body" idx="1"/>
          </p:nvPr>
        </p:nvSpPr>
        <p:spPr>
          <a:xfrm>
            <a:off x="816864" y="1600200"/>
            <a:ext cx="108711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0afe3be72_0_166"/>
          <p:cNvSpPr/>
          <p:nvPr/>
        </p:nvSpPr>
        <p:spPr>
          <a:xfrm>
            <a:off x="0" y="5971032"/>
            <a:ext cx="12192000" cy="8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180afe3be72_0_166"/>
          <p:cNvSpPr/>
          <p:nvPr/>
        </p:nvSpPr>
        <p:spPr>
          <a:xfrm>
            <a:off x="-12192" y="6053328"/>
            <a:ext cx="2999100" cy="71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180afe3be72_0_166"/>
          <p:cNvSpPr/>
          <p:nvPr/>
        </p:nvSpPr>
        <p:spPr>
          <a:xfrm>
            <a:off x="3145536" y="6044184"/>
            <a:ext cx="9046500" cy="7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180afe3be72_0_166"/>
          <p:cNvSpPr txBox="1">
            <a:spLocks noGrp="1"/>
          </p:cNvSpPr>
          <p:nvPr>
            <p:ph type="ctrTitle"/>
          </p:nvPr>
        </p:nvSpPr>
        <p:spPr>
          <a:xfrm>
            <a:off x="3149600" y="4038600"/>
            <a:ext cx="86361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g180afe3be72_0_166"/>
          <p:cNvSpPr txBox="1">
            <a:spLocks noGrp="1"/>
          </p:cNvSpPr>
          <p:nvPr>
            <p:ph type="subTitle" idx="1"/>
          </p:nvPr>
        </p:nvSpPr>
        <p:spPr>
          <a:xfrm>
            <a:off x="3149600" y="6050037"/>
            <a:ext cx="8940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g180afe3be72_0_166"/>
          <p:cNvSpPr txBox="1">
            <a:spLocks noGrp="1"/>
          </p:cNvSpPr>
          <p:nvPr>
            <p:ph type="dt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g180afe3be72_0_166"/>
          <p:cNvSpPr txBox="1">
            <a:spLocks noGrp="1"/>
          </p:cNvSpPr>
          <p:nvPr>
            <p:ph type="ftr" idx="11"/>
          </p:nvPr>
        </p:nvSpPr>
        <p:spPr>
          <a:xfrm>
            <a:off x="2780524" y="236539"/>
            <a:ext cx="7823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g180afe3be72_0_166"/>
          <p:cNvSpPr txBox="1">
            <a:spLocks noGrp="1"/>
          </p:cNvSpPr>
          <p:nvPr>
            <p:ph type="sldNum" idx="12"/>
          </p:nvPr>
        </p:nvSpPr>
        <p:spPr>
          <a:xfrm>
            <a:off x="10668000" y="228600"/>
            <a:ext cx="11175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99996" sy="99996" flip="none" algn="tl"/>
        </a:blip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0afe3be72_0_175"/>
          <p:cNvSpPr txBox="1">
            <a:spLocks noGrp="1"/>
          </p:cNvSpPr>
          <p:nvPr>
            <p:ph type="body" idx="1"/>
          </p:nvPr>
        </p:nvSpPr>
        <p:spPr>
          <a:xfrm>
            <a:off x="1828801" y="2743200"/>
            <a:ext cx="9497400" cy="1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62" name="Google Shape;262;g180afe3be72_0_175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180afe3be72_0_175"/>
          <p:cNvSpPr/>
          <p:nvPr/>
        </p:nvSpPr>
        <p:spPr>
          <a:xfrm>
            <a:off x="0" y="1600200"/>
            <a:ext cx="17271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180afe3be72_0_17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80afe3be72_0_175"/>
          <p:cNvSpPr txBox="1">
            <a:spLocks noGrp="1"/>
          </p:cNvSpPr>
          <p:nvPr>
            <p:ph type="title"/>
          </p:nvPr>
        </p:nvSpPr>
        <p:spPr>
          <a:xfrm>
            <a:off x="1828800" y="1600200"/>
            <a:ext cx="10160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sz="4400" b="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g180afe3be72_0_175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g180afe3be72_0_175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7271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g180afe3be72_0_175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0afe3be72_0_184"/>
          <p:cNvSpPr txBox="1">
            <a:spLocks noGrp="1"/>
          </p:cNvSpPr>
          <p:nvPr>
            <p:ph type="title"/>
          </p:nvPr>
        </p:nvSpPr>
        <p:spPr>
          <a:xfrm>
            <a:off x="711200" y="273050"/>
            <a:ext cx="108711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g180afe3be72_0_184"/>
          <p:cNvSpPr txBox="1">
            <a:spLocks noGrp="1"/>
          </p:cNvSpPr>
          <p:nvPr>
            <p:ph type="body" idx="1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72" name="Google Shape;272;g180afe3be72_0_184"/>
          <p:cNvSpPr txBox="1">
            <a:spLocks noGrp="1"/>
          </p:cNvSpPr>
          <p:nvPr>
            <p:ph type="body" idx="2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73" name="Google Shape;273;g180afe3be72_0_184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g180afe3be72_0_184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g180afe3be72_0_184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g180afe3be72_0_184"/>
          <p:cNvSpPr txBox="1">
            <a:spLocks noGrp="1"/>
          </p:cNvSpPr>
          <p:nvPr>
            <p:ph type="body" idx="3"/>
          </p:nvPr>
        </p:nvSpPr>
        <p:spPr>
          <a:xfrm>
            <a:off x="812800" y="1752600"/>
            <a:ext cx="5181600" cy="64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77" name="Google Shape;277;g180afe3be72_0_184"/>
          <p:cNvSpPr txBox="1">
            <a:spLocks noGrp="1"/>
          </p:cNvSpPr>
          <p:nvPr>
            <p:ph type="body" idx="4"/>
          </p:nvPr>
        </p:nvSpPr>
        <p:spPr>
          <a:xfrm>
            <a:off x="6400800" y="1752600"/>
            <a:ext cx="5181600" cy="64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0afe3be72_0_193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g180afe3be72_0_193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g180afe3be72_0_193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g180afe3be72_0_193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afe3be72_0_198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g180afe3be72_0_198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g180afe3be72_0_198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7113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0afe3be72_0_202"/>
          <p:cNvSpPr txBox="1">
            <a:spLocks noGrp="1"/>
          </p:cNvSpPr>
          <p:nvPr>
            <p:ph type="title"/>
          </p:nvPr>
        </p:nvSpPr>
        <p:spPr>
          <a:xfrm>
            <a:off x="812800" y="273050"/>
            <a:ext cx="10769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g180afe3be72_0_202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g180afe3be72_0_202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g180afe3be72_0_202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g180afe3be72_0_202"/>
          <p:cNvSpPr txBox="1">
            <a:spLocks noGrp="1"/>
          </p:cNvSpPr>
          <p:nvPr>
            <p:ph type="body" idx="1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93" name="Google Shape;293;g180afe3be72_0_202"/>
          <p:cNvSpPr txBox="1">
            <a:spLocks noGrp="1"/>
          </p:cNvSpPr>
          <p:nvPr>
            <p:ph type="body" idx="2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blipFill rotWithShape="1">
          <a:blip r:embed="rId2">
            <a:alphaModFix/>
          </a:blip>
          <a:tile tx="0" ty="0" sx="99996" sy="99996" flip="none" algn="tl"/>
        </a:blip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80afe3be72_0_209"/>
          <p:cNvSpPr txBox="1">
            <a:spLocks noGrp="1"/>
          </p:cNvSpPr>
          <p:nvPr>
            <p:ph type="body" idx="1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296" name="Google Shape;296;g180afe3be72_0_209"/>
          <p:cNvSpPr/>
          <p:nvPr/>
        </p:nvSpPr>
        <p:spPr>
          <a:xfrm>
            <a:off x="-12192" y="4572000"/>
            <a:ext cx="12192000" cy="88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180afe3be72_0_209"/>
          <p:cNvSpPr/>
          <p:nvPr/>
        </p:nvSpPr>
        <p:spPr>
          <a:xfrm>
            <a:off x="-12192" y="4663440"/>
            <a:ext cx="1950600" cy="713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80afe3be72_0_209"/>
          <p:cNvSpPr/>
          <p:nvPr/>
        </p:nvSpPr>
        <p:spPr>
          <a:xfrm>
            <a:off x="2060448" y="4654296"/>
            <a:ext cx="10131600" cy="713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180afe3be72_0_209"/>
          <p:cNvSpPr txBox="1"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sz="28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g180afe3be72_0_209"/>
          <p:cNvSpPr/>
          <p:nvPr/>
        </p:nvSpPr>
        <p:spPr>
          <a:xfrm>
            <a:off x="1930400" y="0"/>
            <a:ext cx="134100" cy="686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80afe3be72_0_209"/>
          <p:cNvSpPr txBox="1">
            <a:spLocks noGrp="1"/>
          </p:cNvSpPr>
          <p:nvPr>
            <p:ph type="dt" idx="10"/>
          </p:nvPr>
        </p:nvSpPr>
        <p:spPr>
          <a:xfrm>
            <a:off x="83312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g180afe3be72_0_209"/>
          <p:cNvSpPr txBox="1">
            <a:spLocks noGrp="1"/>
          </p:cNvSpPr>
          <p:nvPr>
            <p:ph type="sldNum" idx="12"/>
          </p:nvPr>
        </p:nvSpPr>
        <p:spPr>
          <a:xfrm>
            <a:off x="0" y="4667249"/>
            <a:ext cx="19305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g180afe3be72_0_209"/>
          <p:cNvSpPr txBox="1">
            <a:spLocks noGrp="1"/>
          </p:cNvSpPr>
          <p:nvPr>
            <p:ph type="ftr" idx="11"/>
          </p:nvPr>
        </p:nvSpPr>
        <p:spPr>
          <a:xfrm>
            <a:off x="2133600" y="6248207"/>
            <a:ext cx="609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g180afe3be72_0_209"/>
          <p:cNvSpPr>
            <a:spLocks noGrp="1"/>
          </p:cNvSpPr>
          <p:nvPr>
            <p:ph type="pic" idx="2"/>
          </p:nvPr>
        </p:nvSpPr>
        <p:spPr>
          <a:xfrm>
            <a:off x="2080768" y="0"/>
            <a:ext cx="10111200" cy="4569000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80afe3be72_0_220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g180afe3be72_0_220"/>
          <p:cNvSpPr txBox="1">
            <a:spLocks noGrp="1"/>
          </p:cNvSpPr>
          <p:nvPr>
            <p:ph type="body" idx="1"/>
          </p:nvPr>
        </p:nvSpPr>
        <p:spPr>
          <a:xfrm rot="5400000">
            <a:off x="3989314" y="-1572150"/>
            <a:ext cx="4526400" cy="108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08" name="Google Shape;308;g180afe3be72_0_220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g180afe3be72_0_220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g180afe3be72_0_220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0afe3be72_0_226"/>
          <p:cNvSpPr txBox="1">
            <a:spLocks noGrp="1"/>
          </p:cNvSpPr>
          <p:nvPr>
            <p:ph type="title"/>
          </p:nvPr>
        </p:nvSpPr>
        <p:spPr>
          <a:xfrm rot="5400000">
            <a:off x="7350850" y="1996351"/>
            <a:ext cx="55167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g180afe3be72_0_226"/>
          <p:cNvSpPr txBox="1">
            <a:spLocks noGrp="1"/>
          </p:cNvSpPr>
          <p:nvPr>
            <p:ph type="body" idx="1"/>
          </p:nvPr>
        </p:nvSpPr>
        <p:spPr>
          <a:xfrm rot="5400000">
            <a:off x="1559600" y="-340500"/>
            <a:ext cx="5516700" cy="74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14" name="Google Shape;314;g180afe3be72_0_226"/>
          <p:cNvSpPr txBox="1">
            <a:spLocks noGrp="1"/>
          </p:cNvSpPr>
          <p:nvPr>
            <p:ph type="dt" idx="10"/>
          </p:nvPr>
        </p:nvSpPr>
        <p:spPr>
          <a:xfrm>
            <a:off x="8737600" y="6248403"/>
            <a:ext cx="2946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g180afe3be72_0_226"/>
          <p:cNvSpPr txBox="1">
            <a:spLocks noGrp="1"/>
          </p:cNvSpPr>
          <p:nvPr>
            <p:ph type="ftr" idx="11"/>
          </p:nvPr>
        </p:nvSpPr>
        <p:spPr>
          <a:xfrm>
            <a:off x="609602" y="6248208"/>
            <a:ext cx="743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g180afe3be72_0_226"/>
          <p:cNvSpPr/>
          <p:nvPr/>
        </p:nvSpPr>
        <p:spPr>
          <a:xfrm>
            <a:off x="8128424" y="0"/>
            <a:ext cx="426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80afe3be72_0_226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180afe3be72_0_226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180afe3be72_0_226"/>
          <p:cNvSpPr txBox="1">
            <a:spLocks noGrp="1"/>
          </p:cNvSpPr>
          <p:nvPr>
            <p:ph type="sldNum" idx="12"/>
          </p:nvPr>
        </p:nvSpPr>
        <p:spPr>
          <a:xfrm rot="5400000">
            <a:off x="8075018" y="103650"/>
            <a:ext cx="533400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Slide">
  <p:cSld name="Table of Contents Slid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80afe3be72_0_2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180afe3be72_0_235"/>
          <p:cNvSpPr/>
          <p:nvPr/>
        </p:nvSpPr>
        <p:spPr>
          <a:xfrm>
            <a:off x="203200" y="4962525"/>
            <a:ext cx="3810000" cy="1752600"/>
          </a:xfrm>
          <a:prstGeom prst="rect">
            <a:avLst/>
          </a:prstGeom>
          <a:solidFill>
            <a:srgbClr val="FFC20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80afe3be72_0_235"/>
          <p:cNvSpPr/>
          <p:nvPr/>
        </p:nvSpPr>
        <p:spPr>
          <a:xfrm>
            <a:off x="230718" y="165100"/>
            <a:ext cx="11741100" cy="4616400"/>
          </a:xfrm>
          <a:prstGeom prst="rect">
            <a:avLst/>
          </a:prstGeom>
          <a:solidFill>
            <a:srgbClr val="CEE39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180afe3be72_0_235"/>
          <p:cNvSpPr>
            <a:spLocks noGrp="1"/>
          </p:cNvSpPr>
          <p:nvPr>
            <p:ph type="pic" idx="2"/>
          </p:nvPr>
        </p:nvSpPr>
        <p:spPr>
          <a:xfrm>
            <a:off x="4230624" y="4953000"/>
            <a:ext cx="7705200" cy="17496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g180afe3be72_0_235"/>
          <p:cNvSpPr txBox="1">
            <a:spLocks noGrp="1"/>
          </p:cNvSpPr>
          <p:nvPr>
            <p:ph type="body" idx="1"/>
          </p:nvPr>
        </p:nvSpPr>
        <p:spPr>
          <a:xfrm>
            <a:off x="609600" y="2286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sz="25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26" name="Google Shape;326;g180afe3be72_0_235"/>
          <p:cNvSpPr>
            <a:spLocks noGrp="1"/>
          </p:cNvSpPr>
          <p:nvPr>
            <p:ph type="tbl" idx="3"/>
          </p:nvPr>
        </p:nvSpPr>
        <p:spPr>
          <a:xfrm>
            <a:off x="609600" y="685800"/>
            <a:ext cx="10972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/>
          <p:nvPr/>
        </p:nvSpPr>
        <p:spPr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6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6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6"/>
          <p:cNvSpPr txBox="1"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dt" idx="10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ft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ldNum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100000" sy="100000" flip="none" algn="tl"/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7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7"/>
          <p:cNvSpPr txBox="1"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sz="4400" b="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sldNum" idx="12"/>
          </p:nvPr>
        </p:nvSpPr>
        <p:spPr>
          <a:xfrm>
            <a:off x="0" y="1752600"/>
            <a:ext cx="1727200" cy="70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body" idx="1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body" idx="2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3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body" idx="4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0" y="6248400"/>
            <a:ext cx="711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body" idx="1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solidFill>
            <a:schemeClr val="accent2"/>
          </a:solidFill>
          <a:ln w="50800" cap="sq" cmpd="dbl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body" idx="2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marL="914400" lvl="1" indent="-30861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marL="1371600" lvl="2" indent="-31432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marL="1828800" lvl="3" indent="-31432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marL="2286000" lvl="4" indent="-30289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909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/>
          <p:nvPr/>
        </p:nvSpPr>
        <p:spPr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2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2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2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2d90c6e14_0_120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1" name="Google Shape;121;g192d90c6e14_0_120"/>
          <p:cNvSpPr txBox="1">
            <a:spLocks noGrp="1"/>
          </p:cNvSpPr>
          <p:nvPr>
            <p:ph type="body" idx="1"/>
          </p:nvPr>
        </p:nvSpPr>
        <p:spPr>
          <a:xfrm>
            <a:off x="817033" y="1600201"/>
            <a:ext cx="10871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909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2" name="Google Shape;122;g192d90c6e14_0_120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g192d90c6e14_0_120"/>
          <p:cNvSpPr txBox="1">
            <a:spLocks noGrp="1"/>
          </p:cNvSpPr>
          <p:nvPr>
            <p:ph type="ftr" idx="11"/>
          </p:nvPr>
        </p:nvSpPr>
        <p:spPr>
          <a:xfrm>
            <a:off x="812801" y="6248401"/>
            <a:ext cx="7228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g192d90c6e14_0_120"/>
          <p:cNvSpPr/>
          <p:nvPr/>
        </p:nvSpPr>
        <p:spPr>
          <a:xfrm>
            <a:off x="0" y="1235075"/>
            <a:ext cx="12192000" cy="3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92d90c6e14_0_120"/>
          <p:cNvSpPr/>
          <p:nvPr/>
        </p:nvSpPr>
        <p:spPr>
          <a:xfrm>
            <a:off x="0" y="1279525"/>
            <a:ext cx="7113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92d90c6e14_0_120"/>
          <p:cNvSpPr/>
          <p:nvPr/>
        </p:nvSpPr>
        <p:spPr>
          <a:xfrm>
            <a:off x="787400" y="1279525"/>
            <a:ext cx="114045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92d90c6e14_0_120"/>
          <p:cNvSpPr txBox="1">
            <a:spLocks noGrp="1"/>
          </p:cNvSpPr>
          <p:nvPr>
            <p:ph type="sldNum" idx="12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0afe3be72_0_132"/>
          <p:cNvSpPr txBox="1">
            <a:spLocks noGrp="1"/>
          </p:cNvSpPr>
          <p:nvPr>
            <p:ph type="title"/>
          </p:nvPr>
        </p:nvSpPr>
        <p:spPr>
          <a:xfrm>
            <a:off x="812800" y="228600"/>
            <a:ext cx="10871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sz="4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g180afe3be72_0_132"/>
          <p:cNvSpPr txBox="1">
            <a:spLocks noGrp="1"/>
          </p:cNvSpPr>
          <p:nvPr>
            <p:ph type="body" idx="1"/>
          </p:nvPr>
        </p:nvSpPr>
        <p:spPr>
          <a:xfrm>
            <a:off x="816864" y="1600200"/>
            <a:ext cx="108711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909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sz="29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44169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sz="26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38137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sz="23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20" name="Google Shape;220;g180afe3be72_0_132"/>
          <p:cNvSpPr txBox="1">
            <a:spLocks noGrp="1"/>
          </p:cNvSpPr>
          <p:nvPr>
            <p:ph type="dt" idx="10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1" name="Google Shape;221;g180afe3be72_0_132"/>
          <p:cNvSpPr txBox="1">
            <a:spLocks noGrp="1"/>
          </p:cNvSpPr>
          <p:nvPr>
            <p:ph type="ftr" idx="11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2" name="Google Shape;222;g180afe3be72_0_132"/>
          <p:cNvSpPr/>
          <p:nvPr/>
        </p:nvSpPr>
        <p:spPr>
          <a:xfrm>
            <a:off x="0" y="1234440"/>
            <a:ext cx="12192000" cy="32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80afe3be72_0_132"/>
          <p:cNvSpPr/>
          <p:nvPr/>
        </p:nvSpPr>
        <p:spPr>
          <a:xfrm>
            <a:off x="0" y="1280160"/>
            <a:ext cx="7113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80afe3be72_0_132"/>
          <p:cNvSpPr/>
          <p:nvPr/>
        </p:nvSpPr>
        <p:spPr>
          <a:xfrm>
            <a:off x="787400" y="1280160"/>
            <a:ext cx="114045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80afe3be72_0_132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hyperlink" Target="https://support.arduino.cc/hc/en-us/articles/360019833020-Download-and-install-Arduino-IDE" TargetMode="Externa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hyperlink" Target="https://drive.google.com/file/d/1EIKH9bHLRdULcg2vNqZWIz1DZRE3ke_B/view?usp=drive_link" TargetMode="Externa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brainiacsng@gmai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hyperlink" Target="http://www.brainiacs.com.n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jpg"/><Relationship Id="rId5" Type="http://schemas.openxmlformats.org/officeDocument/2006/relationships/hyperlink" Target="http://drive.google.com/file/d/1qw7wFqlsnWjkGc1MQndV_-SZBRFrum79/view" TargetMode="Externa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8.jp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8.jp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"/>
          <p:cNvSpPr txBox="1">
            <a:spLocks noGrp="1"/>
          </p:cNvSpPr>
          <p:nvPr>
            <p:ph type="body" idx="1"/>
          </p:nvPr>
        </p:nvSpPr>
        <p:spPr>
          <a:xfrm>
            <a:off x="389625" y="2423097"/>
            <a:ext cx="6707100" cy="20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 dirty="0">
                <a:solidFill>
                  <a:srgbClr val="20180A"/>
                </a:solidFill>
              </a:rPr>
              <a:t>HUMANOID ROBOT – ASSEMBLING AND PROGRAMMING </a:t>
            </a:r>
          </a:p>
        </p:txBody>
      </p:sp>
      <p:sp>
        <p:nvSpPr>
          <p:cNvPr id="443" name="Google Shape;443;p1"/>
          <p:cNvSpPr txBox="1">
            <a:spLocks noGrp="1"/>
          </p:cNvSpPr>
          <p:nvPr>
            <p:ph type="body" idx="2"/>
          </p:nvPr>
        </p:nvSpPr>
        <p:spPr>
          <a:xfrm>
            <a:off x="2133601" y="5486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i="1" dirty="0">
                <a:solidFill>
                  <a:srgbClr val="17375E"/>
                </a:solidFill>
              </a:rPr>
              <a:t>…</a:t>
            </a:r>
            <a:r>
              <a:rPr lang="en-US" i="1" dirty="0">
                <a:solidFill>
                  <a:schemeClr val="dk1"/>
                </a:solidFill>
              </a:rPr>
              <a:t>Nurturing STEM Skills for the future</a:t>
            </a:r>
            <a:endParaRPr dirty="0"/>
          </a:p>
        </p:txBody>
      </p:sp>
      <p:sp>
        <p:nvSpPr>
          <p:cNvPr id="444" name="Google Shape;444;p1"/>
          <p:cNvSpPr txBox="1"/>
          <p:nvPr/>
        </p:nvSpPr>
        <p:spPr>
          <a:xfrm>
            <a:off x="258581" y="6396964"/>
            <a:ext cx="2217919" cy="33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17375E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"/>
          <p:cNvSpPr txBox="1"/>
          <p:nvPr/>
        </p:nvSpPr>
        <p:spPr>
          <a:xfrm>
            <a:off x="8932350" y="6335381"/>
            <a:ext cx="3126300" cy="461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1" u="none" strike="noStrike" cap="none">
                <a:solidFill>
                  <a:srgbClr val="17375E"/>
                </a:solidFill>
                <a:latin typeface="Courier New"/>
                <a:ea typeface="Courier New"/>
                <a:cs typeface="Courier New"/>
                <a:sym typeface="Courier New"/>
              </a:rPr>
              <a:t>Learn, Play, Innovate</a:t>
            </a:r>
            <a:endParaRPr sz="1800" b="0" i="1" u="none" strike="noStrike" cap="none">
              <a:solidFill>
                <a:srgbClr val="17375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1"/>
          <p:cNvSpPr txBox="1"/>
          <p:nvPr/>
        </p:nvSpPr>
        <p:spPr>
          <a:xfrm>
            <a:off x="7696200" y="457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"/>
          <p:cNvSpPr txBox="1"/>
          <p:nvPr/>
        </p:nvSpPr>
        <p:spPr>
          <a:xfrm>
            <a:off x="5181600" y="457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Robotics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"/>
          <p:cNvSpPr txBox="1"/>
          <p:nvPr/>
        </p:nvSpPr>
        <p:spPr>
          <a:xfrm>
            <a:off x="5029201" y="1447800"/>
            <a:ext cx="510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Games and Apps Development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"/>
          <p:cNvSpPr txBox="1"/>
          <p:nvPr/>
        </p:nvSpPr>
        <p:spPr>
          <a:xfrm>
            <a:off x="7543800" y="2946400"/>
            <a:ext cx="451485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180A"/>
              </a:buClr>
              <a:buSzPct val="1000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20180A"/>
                </a:solidFill>
                <a:latin typeface="Courier New"/>
                <a:ea typeface="Courier New"/>
                <a:cs typeface="Courier New"/>
                <a:sym typeface="Courier New"/>
              </a:rPr>
              <a:t>3D Printing</a:t>
            </a:r>
            <a:endParaRPr sz="1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 sz="6000" b="1" i="0" u="none" strike="noStrike" cap="none" dirty="0">
              <a:solidFill>
                <a:srgbClr val="20180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50" name="Google Shape;45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439097"/>
            <a:ext cx="2419559" cy="1407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4575" y="457200"/>
            <a:ext cx="20669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>
          <a:extLst>
            <a:ext uri="{FF2B5EF4-FFF2-40B4-BE49-F238E27FC236}">
              <a16:creationId xmlns:a16="http://schemas.microsoft.com/office/drawing/2014/main" id="{E70942B4-218A-8617-2A0C-73CDE0A3F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">
            <a:extLst>
              <a:ext uri="{FF2B5EF4-FFF2-40B4-BE49-F238E27FC236}">
                <a16:creationId xmlns:a16="http://schemas.microsoft.com/office/drawing/2014/main" id="{53C2D19A-26AE-1D0F-05D6-3AE474916374}"/>
              </a:ext>
            </a:extLst>
          </p:cNvPr>
          <p:cNvSpPr txBox="1"/>
          <p:nvPr/>
        </p:nvSpPr>
        <p:spPr>
          <a:xfrm>
            <a:off x="-10510" y="6457890"/>
            <a:ext cx="2540000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6" name="Google Shape;506;p4">
            <a:extLst>
              <a:ext uri="{FF2B5EF4-FFF2-40B4-BE49-F238E27FC236}">
                <a16:creationId xmlns:a16="http://schemas.microsoft.com/office/drawing/2014/main" id="{F01E158B-04DB-C909-B260-A0EF99B18084}"/>
              </a:ext>
            </a:extLst>
          </p:cNvPr>
          <p:cNvSpPr txBox="1"/>
          <p:nvPr/>
        </p:nvSpPr>
        <p:spPr>
          <a:xfrm>
            <a:off x="9042400" y="6324602"/>
            <a:ext cx="2844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....Learn,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7" name="Google Shape;507;p4">
            <a:extLst>
              <a:ext uri="{FF2B5EF4-FFF2-40B4-BE49-F238E27FC236}">
                <a16:creationId xmlns:a16="http://schemas.microsoft.com/office/drawing/2014/main" id="{AAF3F9B4-F4E9-6867-A689-44A908860D80}"/>
              </a:ext>
            </a:extLst>
          </p:cNvPr>
          <p:cNvSpPr/>
          <p:nvPr/>
        </p:nvSpPr>
        <p:spPr>
          <a:xfrm>
            <a:off x="609601" y="5791200"/>
            <a:ext cx="406400" cy="457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8" name="Google Shape;508;p4">
            <a:extLst>
              <a:ext uri="{FF2B5EF4-FFF2-40B4-BE49-F238E27FC236}">
                <a16:creationId xmlns:a16="http://schemas.microsoft.com/office/drawing/2014/main" id="{84D8FD89-40B9-99CB-D37D-FC56823450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723900" cy="2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10</a:t>
            </a:fld>
            <a:endParaRPr sz="12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09" name="Google Shape;509;p4">
            <a:extLst>
              <a:ext uri="{FF2B5EF4-FFF2-40B4-BE49-F238E27FC236}">
                <a16:creationId xmlns:a16="http://schemas.microsoft.com/office/drawing/2014/main" id="{2C610F90-17EC-D104-E5B5-DB2E9E1675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">
            <a:extLst>
              <a:ext uri="{FF2B5EF4-FFF2-40B4-BE49-F238E27FC236}">
                <a16:creationId xmlns:a16="http://schemas.microsoft.com/office/drawing/2014/main" id="{674E8EC6-3E2F-4C7D-7973-FB3CC8B57BD5}"/>
              </a:ext>
            </a:extLst>
          </p:cNvPr>
          <p:cNvSpPr txBox="1"/>
          <p:nvPr/>
        </p:nvSpPr>
        <p:spPr>
          <a:xfrm>
            <a:off x="2747990" y="-92805"/>
            <a:ext cx="6696000" cy="14465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Assembling a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Humanoid Robot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">
            <a:extLst>
              <a:ext uri="{FF2B5EF4-FFF2-40B4-BE49-F238E27FC236}">
                <a16:creationId xmlns:a16="http://schemas.microsoft.com/office/drawing/2014/main" id="{C53CE1F0-5C5A-9EC6-1B77-F7B0866650C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0275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">
            <a:extLst>
              <a:ext uri="{FF2B5EF4-FFF2-40B4-BE49-F238E27FC236}">
                <a16:creationId xmlns:a16="http://schemas.microsoft.com/office/drawing/2014/main" id="{E153B702-167C-9CFD-544E-FE39A878332B}"/>
              </a:ext>
            </a:extLst>
          </p:cNvPr>
          <p:cNvSpPr/>
          <p:nvPr/>
        </p:nvSpPr>
        <p:spPr>
          <a:xfrm>
            <a:off x="6283779" y="1747093"/>
            <a:ext cx="560342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Step 3: </a:t>
            </a:r>
            <a:r>
              <a:rPr lang="en-US" sz="20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Attach the ultrasonic sensor to the head of the robot and connect jumper to the terminals as shown below; 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754D1-DC6A-7BF7-5A09-6FB2E689E563}"/>
              </a:ext>
            </a:extLst>
          </p:cNvPr>
          <p:cNvSpPr txBox="1"/>
          <p:nvPr/>
        </p:nvSpPr>
        <p:spPr>
          <a:xfrm>
            <a:off x="102435" y="1120676"/>
            <a:ext cx="56034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1900" b="1" dirty="0">
                <a:latin typeface="Garamond" panose="02020404030301010803" pitchFamily="18" charset="0"/>
              </a:rPr>
              <a:t>STEP 2 : </a:t>
            </a:r>
            <a:r>
              <a:rPr lang="en-US" sz="1900" dirty="0">
                <a:latin typeface="Garamond" panose="02020404030301010803" pitchFamily="18" charset="0"/>
              </a:rPr>
              <a:t>Attach the Arduino Nano  to the Arduino Shield as shown below;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 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0B567-B2CA-A684-5CDD-D1DF3F9F0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01" y="2915399"/>
            <a:ext cx="4092215" cy="3065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7EBB10-6678-4236-5A88-77C652C71C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240" y="2890373"/>
            <a:ext cx="2731009" cy="330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>
          <a:extLst>
            <a:ext uri="{FF2B5EF4-FFF2-40B4-BE49-F238E27FC236}">
              <a16:creationId xmlns:a16="http://schemas.microsoft.com/office/drawing/2014/main" id="{056BF5F1-8728-C7C8-BB02-3B2EA0756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">
            <a:extLst>
              <a:ext uri="{FF2B5EF4-FFF2-40B4-BE49-F238E27FC236}">
                <a16:creationId xmlns:a16="http://schemas.microsoft.com/office/drawing/2014/main" id="{CCCE8CEE-ACFC-8478-EE4C-2B59E42C8570}"/>
              </a:ext>
            </a:extLst>
          </p:cNvPr>
          <p:cNvSpPr txBox="1"/>
          <p:nvPr/>
        </p:nvSpPr>
        <p:spPr>
          <a:xfrm>
            <a:off x="-10510" y="6457890"/>
            <a:ext cx="2540000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6" name="Google Shape;506;p4">
            <a:extLst>
              <a:ext uri="{FF2B5EF4-FFF2-40B4-BE49-F238E27FC236}">
                <a16:creationId xmlns:a16="http://schemas.microsoft.com/office/drawing/2014/main" id="{206BFFFF-A21A-6E60-0984-C8B1BCB8FA3E}"/>
              </a:ext>
            </a:extLst>
          </p:cNvPr>
          <p:cNvSpPr txBox="1"/>
          <p:nvPr/>
        </p:nvSpPr>
        <p:spPr>
          <a:xfrm>
            <a:off x="9042400" y="6324602"/>
            <a:ext cx="2844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....Learn,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7" name="Google Shape;507;p4">
            <a:extLst>
              <a:ext uri="{FF2B5EF4-FFF2-40B4-BE49-F238E27FC236}">
                <a16:creationId xmlns:a16="http://schemas.microsoft.com/office/drawing/2014/main" id="{1CDABA0C-DE25-D23C-D802-A85FECE01558}"/>
              </a:ext>
            </a:extLst>
          </p:cNvPr>
          <p:cNvSpPr/>
          <p:nvPr/>
        </p:nvSpPr>
        <p:spPr>
          <a:xfrm>
            <a:off x="609601" y="5791200"/>
            <a:ext cx="406400" cy="457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8" name="Google Shape;508;p4">
            <a:extLst>
              <a:ext uri="{FF2B5EF4-FFF2-40B4-BE49-F238E27FC236}">
                <a16:creationId xmlns:a16="http://schemas.microsoft.com/office/drawing/2014/main" id="{19BB79EB-281C-F5C2-C753-DE75608609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723900" cy="2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11</a:t>
            </a:fld>
            <a:endParaRPr sz="12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09" name="Google Shape;509;p4">
            <a:extLst>
              <a:ext uri="{FF2B5EF4-FFF2-40B4-BE49-F238E27FC236}">
                <a16:creationId xmlns:a16="http://schemas.microsoft.com/office/drawing/2014/main" id="{04556FB3-6F7C-D6C6-D3BA-3AE8DB1BDC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">
            <a:extLst>
              <a:ext uri="{FF2B5EF4-FFF2-40B4-BE49-F238E27FC236}">
                <a16:creationId xmlns:a16="http://schemas.microsoft.com/office/drawing/2014/main" id="{0ACDE151-790F-C2B5-F4F7-166D3CBECDC3}"/>
              </a:ext>
            </a:extLst>
          </p:cNvPr>
          <p:cNvSpPr txBox="1"/>
          <p:nvPr/>
        </p:nvSpPr>
        <p:spPr>
          <a:xfrm>
            <a:off x="2747990" y="-92805"/>
            <a:ext cx="6696000" cy="14465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Assembling a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Humanoid Robot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">
            <a:extLst>
              <a:ext uri="{FF2B5EF4-FFF2-40B4-BE49-F238E27FC236}">
                <a16:creationId xmlns:a16="http://schemas.microsoft.com/office/drawing/2014/main" id="{F18AEBAF-80A3-EAE3-B73B-484DDBE14E9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0275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F2C5B2-CDE5-E86C-E472-254B33BB78E1}"/>
              </a:ext>
            </a:extLst>
          </p:cNvPr>
          <p:cNvSpPr txBox="1"/>
          <p:nvPr/>
        </p:nvSpPr>
        <p:spPr>
          <a:xfrm>
            <a:off x="102435" y="1120676"/>
            <a:ext cx="1198623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000" b="1" dirty="0">
                <a:latin typeface="Garamond" panose="02020404030301010803" pitchFamily="18" charset="0"/>
              </a:rPr>
              <a:t>STEP 4: </a:t>
            </a:r>
            <a:r>
              <a:rPr lang="en-US" sz="2000" dirty="0">
                <a:latin typeface="Garamond" panose="02020404030301010803" pitchFamily="18" charset="0"/>
              </a:rPr>
              <a:t>On the table below make your servo connections as directed</a:t>
            </a:r>
            <a:r>
              <a:rPr lang="en-US" sz="1800" dirty="0">
                <a:latin typeface="Garamond" panose="02020404030301010803" pitchFamily="18" charset="0"/>
              </a:rPr>
              <a:t>;</a:t>
            </a:r>
            <a:endParaRPr lang="en-US" sz="2400" dirty="0">
              <a:latin typeface="Garamond" panose="02020404030301010803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E8D6220-F5C9-A70F-F012-3CC806FAA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421313"/>
              </p:ext>
            </p:extLst>
          </p:nvPr>
        </p:nvGraphicFramePr>
        <p:xfrm>
          <a:off x="2009199" y="2434387"/>
          <a:ext cx="8172704" cy="353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176">
                  <a:extLst>
                    <a:ext uri="{9D8B030D-6E8A-4147-A177-3AD203B41FA5}">
                      <a16:colId xmlns:a16="http://schemas.microsoft.com/office/drawing/2014/main" val="2309890198"/>
                    </a:ext>
                  </a:extLst>
                </a:gridCol>
                <a:gridCol w="2043176">
                  <a:extLst>
                    <a:ext uri="{9D8B030D-6E8A-4147-A177-3AD203B41FA5}">
                      <a16:colId xmlns:a16="http://schemas.microsoft.com/office/drawing/2014/main" val="3169115622"/>
                    </a:ext>
                  </a:extLst>
                </a:gridCol>
                <a:gridCol w="2043176">
                  <a:extLst>
                    <a:ext uri="{9D8B030D-6E8A-4147-A177-3AD203B41FA5}">
                      <a16:colId xmlns:a16="http://schemas.microsoft.com/office/drawing/2014/main" val="4165889850"/>
                    </a:ext>
                  </a:extLst>
                </a:gridCol>
                <a:gridCol w="2043176">
                  <a:extLst>
                    <a:ext uri="{9D8B030D-6E8A-4147-A177-3AD203B41FA5}">
                      <a16:colId xmlns:a16="http://schemas.microsoft.com/office/drawing/2014/main" val="4187781504"/>
                    </a:ext>
                  </a:extLst>
                </a:gridCol>
              </a:tblGrid>
              <a:tr h="48307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Servo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Signal Pin (Yellow)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5V (Red)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Ground (Brown)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8895"/>
                  </a:ext>
                </a:extLst>
              </a:tr>
              <a:tr h="48307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Right Arm Servo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Pin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27066"/>
                  </a:ext>
                </a:extLst>
              </a:tr>
              <a:tr h="48307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Left Arm Servo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Pin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50099"/>
                  </a:ext>
                </a:extLst>
              </a:tr>
              <a:tr h="48307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Right Hip Servo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Pin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06715"/>
                  </a:ext>
                </a:extLst>
              </a:tr>
              <a:tr h="48307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Left Hip Servo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Pin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11786"/>
                  </a:ext>
                </a:extLst>
              </a:tr>
              <a:tr h="48307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Right Feet Servo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Pin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5907"/>
                  </a:ext>
                </a:extLst>
              </a:tr>
              <a:tr h="48307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Left Feet Servo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Pin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78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75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>
          <a:extLst>
            <a:ext uri="{FF2B5EF4-FFF2-40B4-BE49-F238E27FC236}">
              <a16:creationId xmlns:a16="http://schemas.microsoft.com/office/drawing/2014/main" id="{96CCD0AB-14CF-70F8-2CC8-2E50F9853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">
            <a:extLst>
              <a:ext uri="{FF2B5EF4-FFF2-40B4-BE49-F238E27FC236}">
                <a16:creationId xmlns:a16="http://schemas.microsoft.com/office/drawing/2014/main" id="{04F6CAA8-C087-BCDF-73EF-05788208017D}"/>
              </a:ext>
            </a:extLst>
          </p:cNvPr>
          <p:cNvSpPr txBox="1"/>
          <p:nvPr/>
        </p:nvSpPr>
        <p:spPr>
          <a:xfrm>
            <a:off x="-10510" y="6457890"/>
            <a:ext cx="2540000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6" name="Google Shape;506;p4">
            <a:extLst>
              <a:ext uri="{FF2B5EF4-FFF2-40B4-BE49-F238E27FC236}">
                <a16:creationId xmlns:a16="http://schemas.microsoft.com/office/drawing/2014/main" id="{E420EB40-AFA2-4E06-B071-0639087A819E}"/>
              </a:ext>
            </a:extLst>
          </p:cNvPr>
          <p:cNvSpPr txBox="1"/>
          <p:nvPr/>
        </p:nvSpPr>
        <p:spPr>
          <a:xfrm>
            <a:off x="9042400" y="6324602"/>
            <a:ext cx="2844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....Learn,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7" name="Google Shape;507;p4">
            <a:extLst>
              <a:ext uri="{FF2B5EF4-FFF2-40B4-BE49-F238E27FC236}">
                <a16:creationId xmlns:a16="http://schemas.microsoft.com/office/drawing/2014/main" id="{05BCF3C6-0D9D-8E03-0D47-1906AD5DDD0B}"/>
              </a:ext>
            </a:extLst>
          </p:cNvPr>
          <p:cNvSpPr/>
          <p:nvPr/>
        </p:nvSpPr>
        <p:spPr>
          <a:xfrm>
            <a:off x="609601" y="5791200"/>
            <a:ext cx="406400" cy="457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8" name="Google Shape;508;p4">
            <a:extLst>
              <a:ext uri="{FF2B5EF4-FFF2-40B4-BE49-F238E27FC236}">
                <a16:creationId xmlns:a16="http://schemas.microsoft.com/office/drawing/2014/main" id="{333F7D20-1DF5-0D5D-9A2C-035AB4BAA8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723900" cy="2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12</a:t>
            </a:fld>
            <a:endParaRPr sz="12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09" name="Google Shape;509;p4">
            <a:extLst>
              <a:ext uri="{FF2B5EF4-FFF2-40B4-BE49-F238E27FC236}">
                <a16:creationId xmlns:a16="http://schemas.microsoft.com/office/drawing/2014/main" id="{C16A43B2-3777-34C4-8C2E-F261BD5F7D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">
            <a:extLst>
              <a:ext uri="{FF2B5EF4-FFF2-40B4-BE49-F238E27FC236}">
                <a16:creationId xmlns:a16="http://schemas.microsoft.com/office/drawing/2014/main" id="{D18557B3-C12E-00DE-52DE-E9D30248D1FA}"/>
              </a:ext>
            </a:extLst>
          </p:cNvPr>
          <p:cNvSpPr txBox="1"/>
          <p:nvPr/>
        </p:nvSpPr>
        <p:spPr>
          <a:xfrm>
            <a:off x="2747990" y="-92805"/>
            <a:ext cx="6696000" cy="14465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Assembling a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Humanoid Robot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">
            <a:extLst>
              <a:ext uri="{FF2B5EF4-FFF2-40B4-BE49-F238E27FC236}">
                <a16:creationId xmlns:a16="http://schemas.microsoft.com/office/drawing/2014/main" id="{A652818F-B073-C44B-EB12-D49C1EDC8E8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0275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52EBAF-B323-B366-14F7-41F85E942516}"/>
              </a:ext>
            </a:extLst>
          </p:cNvPr>
          <p:cNvSpPr txBox="1"/>
          <p:nvPr/>
        </p:nvSpPr>
        <p:spPr>
          <a:xfrm>
            <a:off x="391124" y="1194608"/>
            <a:ext cx="551717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000" b="1" dirty="0">
                <a:latin typeface="Garamond" panose="02020404030301010803" pitchFamily="18" charset="0"/>
              </a:rPr>
              <a:t>STEP 5</a:t>
            </a:r>
            <a:r>
              <a:rPr lang="en-US" sz="1800" b="1" dirty="0">
                <a:latin typeface="Garamond" panose="02020404030301010803" pitchFamily="18" charset="0"/>
              </a:rPr>
              <a:t>: </a:t>
            </a:r>
            <a:r>
              <a:rPr lang="en-US" sz="2000" dirty="0">
                <a:latin typeface="Garamond" panose="02020404030301010803" pitchFamily="18" charset="0"/>
              </a:rPr>
              <a:t>As directed on the table below, connect your ultrasonic sensor as seen;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AE2AD9C-093D-29EB-14D0-C5F82C601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035753"/>
              </p:ext>
            </p:extLst>
          </p:nvPr>
        </p:nvGraphicFramePr>
        <p:xfrm>
          <a:off x="812801" y="2864594"/>
          <a:ext cx="4161536" cy="1949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096">
                  <a:extLst>
                    <a:ext uri="{9D8B030D-6E8A-4147-A177-3AD203B41FA5}">
                      <a16:colId xmlns:a16="http://schemas.microsoft.com/office/drawing/2014/main" val="2309890198"/>
                    </a:ext>
                  </a:extLst>
                </a:gridCol>
                <a:gridCol w="2123440">
                  <a:extLst>
                    <a:ext uri="{9D8B030D-6E8A-4147-A177-3AD203B41FA5}">
                      <a16:colId xmlns:a16="http://schemas.microsoft.com/office/drawing/2014/main" val="3169115622"/>
                    </a:ext>
                  </a:extLst>
                </a:gridCol>
              </a:tblGrid>
              <a:tr h="48607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Ultrasonic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Pins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8895"/>
                  </a:ext>
                </a:extLst>
              </a:tr>
              <a:tr h="284811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Vcc</a:t>
                      </a:r>
                      <a:endParaRPr lang="en-US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27066"/>
                  </a:ext>
                </a:extLst>
              </a:tr>
              <a:tr h="28481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Trig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Pin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050099"/>
                  </a:ext>
                </a:extLst>
              </a:tr>
              <a:tr h="28481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Pin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006715"/>
                  </a:ext>
                </a:extLst>
              </a:tr>
              <a:tr h="284811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Gnd</a:t>
                      </a:r>
                      <a:endParaRPr lang="en-US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117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92AC3C-0C69-ADC7-118C-B733B8B63337}"/>
              </a:ext>
            </a:extLst>
          </p:cNvPr>
          <p:cNvSpPr txBox="1"/>
          <p:nvPr/>
        </p:nvSpPr>
        <p:spPr>
          <a:xfrm>
            <a:off x="6196094" y="1969322"/>
            <a:ext cx="61020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STEP 6: </a:t>
            </a:r>
            <a:r>
              <a:rPr lang="en-US" sz="2000" dirty="0">
                <a:latin typeface="Garamond" panose="02020404030301010803" pitchFamily="18" charset="0"/>
              </a:rPr>
              <a:t>As shown below, connect your buzzer as instructed</a:t>
            </a:r>
            <a:r>
              <a:rPr lang="en-US" sz="1800" dirty="0">
                <a:latin typeface="Garamond" panose="02020404030301010803" pitchFamily="18" charset="0"/>
              </a:rPr>
              <a:t>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B24488-54E9-0980-6D6D-6315A8308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95114"/>
              </p:ext>
            </p:extLst>
          </p:nvPr>
        </p:nvGraphicFramePr>
        <p:xfrm>
          <a:off x="7305040" y="2984711"/>
          <a:ext cx="3474720" cy="217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096">
                  <a:extLst>
                    <a:ext uri="{9D8B030D-6E8A-4147-A177-3AD203B41FA5}">
                      <a16:colId xmlns:a16="http://schemas.microsoft.com/office/drawing/2014/main" val="2623222914"/>
                    </a:ext>
                  </a:extLst>
                </a:gridCol>
                <a:gridCol w="1690624">
                  <a:extLst>
                    <a:ext uri="{9D8B030D-6E8A-4147-A177-3AD203B41FA5}">
                      <a16:colId xmlns:a16="http://schemas.microsoft.com/office/drawing/2014/main" val="290593878"/>
                    </a:ext>
                  </a:extLst>
                </a:gridCol>
              </a:tblGrid>
              <a:tr h="72406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Pins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723045"/>
                  </a:ext>
                </a:extLst>
              </a:tr>
              <a:tr h="72406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Positive Pin (Long Pin)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Pin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331382"/>
                  </a:ext>
                </a:extLst>
              </a:tr>
              <a:tr h="72406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Negative Pin (Short Pin)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360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2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>
          <a:extLst>
            <a:ext uri="{FF2B5EF4-FFF2-40B4-BE49-F238E27FC236}">
              <a16:creationId xmlns:a16="http://schemas.microsoft.com/office/drawing/2014/main" id="{F5E863AE-1D61-6AD7-1368-801A7A7FE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">
            <a:extLst>
              <a:ext uri="{FF2B5EF4-FFF2-40B4-BE49-F238E27FC236}">
                <a16:creationId xmlns:a16="http://schemas.microsoft.com/office/drawing/2014/main" id="{D61BF41C-E391-4A94-4DCE-15272CDF3154}"/>
              </a:ext>
            </a:extLst>
          </p:cNvPr>
          <p:cNvSpPr txBox="1"/>
          <p:nvPr/>
        </p:nvSpPr>
        <p:spPr>
          <a:xfrm>
            <a:off x="-10510" y="6457890"/>
            <a:ext cx="2540000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6" name="Google Shape;506;p4">
            <a:extLst>
              <a:ext uri="{FF2B5EF4-FFF2-40B4-BE49-F238E27FC236}">
                <a16:creationId xmlns:a16="http://schemas.microsoft.com/office/drawing/2014/main" id="{FD11225D-78F0-0C93-BF46-0E5BC0A4DC32}"/>
              </a:ext>
            </a:extLst>
          </p:cNvPr>
          <p:cNvSpPr txBox="1"/>
          <p:nvPr/>
        </p:nvSpPr>
        <p:spPr>
          <a:xfrm>
            <a:off x="9042400" y="6324602"/>
            <a:ext cx="2844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....Learn,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7" name="Google Shape;507;p4">
            <a:extLst>
              <a:ext uri="{FF2B5EF4-FFF2-40B4-BE49-F238E27FC236}">
                <a16:creationId xmlns:a16="http://schemas.microsoft.com/office/drawing/2014/main" id="{C0669C5B-12E2-1EC3-687C-8A0A7EB00C7D}"/>
              </a:ext>
            </a:extLst>
          </p:cNvPr>
          <p:cNvSpPr/>
          <p:nvPr/>
        </p:nvSpPr>
        <p:spPr>
          <a:xfrm>
            <a:off x="609601" y="5791200"/>
            <a:ext cx="406400" cy="457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8" name="Google Shape;508;p4">
            <a:extLst>
              <a:ext uri="{FF2B5EF4-FFF2-40B4-BE49-F238E27FC236}">
                <a16:creationId xmlns:a16="http://schemas.microsoft.com/office/drawing/2014/main" id="{AD1B7EF7-2913-1A04-C8D4-85BF49050A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723900" cy="2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13</a:t>
            </a:fld>
            <a:endParaRPr sz="12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09" name="Google Shape;509;p4">
            <a:extLst>
              <a:ext uri="{FF2B5EF4-FFF2-40B4-BE49-F238E27FC236}">
                <a16:creationId xmlns:a16="http://schemas.microsoft.com/office/drawing/2014/main" id="{5D7D0498-83AB-218F-2B8B-3430B31CEC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">
            <a:extLst>
              <a:ext uri="{FF2B5EF4-FFF2-40B4-BE49-F238E27FC236}">
                <a16:creationId xmlns:a16="http://schemas.microsoft.com/office/drawing/2014/main" id="{A140310B-C991-E8B8-AF90-D8A5425D11CE}"/>
              </a:ext>
            </a:extLst>
          </p:cNvPr>
          <p:cNvSpPr txBox="1"/>
          <p:nvPr/>
        </p:nvSpPr>
        <p:spPr>
          <a:xfrm>
            <a:off x="2747990" y="-92805"/>
            <a:ext cx="6696000" cy="14465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Assembling a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Humanoid Robot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">
            <a:extLst>
              <a:ext uri="{FF2B5EF4-FFF2-40B4-BE49-F238E27FC236}">
                <a16:creationId xmlns:a16="http://schemas.microsoft.com/office/drawing/2014/main" id="{754CF9A5-0B04-4D78-2FA4-1B6760DCED9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0275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4E16EE-4217-2196-3143-3EA5BB16BAC0}"/>
              </a:ext>
            </a:extLst>
          </p:cNvPr>
          <p:cNvSpPr txBox="1"/>
          <p:nvPr/>
        </p:nvSpPr>
        <p:spPr>
          <a:xfrm>
            <a:off x="391124" y="1194608"/>
            <a:ext cx="55171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B6C66-B358-5E62-54EC-4D679E3802DD}"/>
              </a:ext>
            </a:extLst>
          </p:cNvPr>
          <p:cNvSpPr txBox="1"/>
          <p:nvPr/>
        </p:nvSpPr>
        <p:spPr>
          <a:xfrm>
            <a:off x="609600" y="1761018"/>
            <a:ext cx="95219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STEP 6 </a:t>
            </a:r>
            <a:r>
              <a:rPr lang="en-US" sz="2000" dirty="0">
                <a:latin typeface="Garamond" panose="02020404030301010803" pitchFamily="18" charset="0"/>
              </a:rPr>
              <a:t>: Connect your AA battery holder to the Circuit as shown on the table and picture below;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89B184-911B-0987-EC09-EF8739807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35715"/>
              </p:ext>
            </p:extLst>
          </p:nvPr>
        </p:nvGraphicFramePr>
        <p:xfrm>
          <a:off x="1692275" y="260827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75331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59945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AA Battery 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3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Positive Terminal (+</a:t>
                      </a:r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ve</a:t>
                      </a:r>
                      <a:r>
                        <a:rPr lang="en-US" sz="1800" dirty="0">
                          <a:latin typeface="Garamond" panose="02020404030301010803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 Vin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223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Negative Terminal (-</a:t>
                      </a:r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ve</a:t>
                      </a:r>
                      <a:r>
                        <a:rPr lang="en-US" sz="1800" dirty="0">
                          <a:latin typeface="Garamond" panose="02020404030301010803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en-US" sz="1800" dirty="0" err="1">
                          <a:latin typeface="Garamond" panose="02020404030301010803" pitchFamily="18" charset="0"/>
                        </a:rPr>
                        <a:t>Gnd</a:t>
                      </a:r>
                      <a:endParaRPr lang="en-US" sz="18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44290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7E852B0-7852-B17C-CED5-C4DE2CB6E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2976928" y="3850152"/>
            <a:ext cx="5862750" cy="257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6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>
          <a:extLst>
            <a:ext uri="{FF2B5EF4-FFF2-40B4-BE49-F238E27FC236}">
              <a16:creationId xmlns:a16="http://schemas.microsoft.com/office/drawing/2014/main" id="{12AFB7B5-98E5-3599-2372-1791964A4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">
            <a:extLst>
              <a:ext uri="{FF2B5EF4-FFF2-40B4-BE49-F238E27FC236}">
                <a16:creationId xmlns:a16="http://schemas.microsoft.com/office/drawing/2014/main" id="{CCEBA3DE-5E44-4464-2138-CFF8C00DB4EB}"/>
              </a:ext>
            </a:extLst>
          </p:cNvPr>
          <p:cNvSpPr txBox="1"/>
          <p:nvPr/>
        </p:nvSpPr>
        <p:spPr>
          <a:xfrm>
            <a:off x="-10510" y="6457890"/>
            <a:ext cx="2540000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6" name="Google Shape;506;p4">
            <a:extLst>
              <a:ext uri="{FF2B5EF4-FFF2-40B4-BE49-F238E27FC236}">
                <a16:creationId xmlns:a16="http://schemas.microsoft.com/office/drawing/2014/main" id="{95EBD71C-67B8-9F2B-AD70-46458B0BF823}"/>
              </a:ext>
            </a:extLst>
          </p:cNvPr>
          <p:cNvSpPr txBox="1"/>
          <p:nvPr/>
        </p:nvSpPr>
        <p:spPr>
          <a:xfrm>
            <a:off x="9042400" y="6324602"/>
            <a:ext cx="2844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....Learn,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7" name="Google Shape;507;p4">
            <a:extLst>
              <a:ext uri="{FF2B5EF4-FFF2-40B4-BE49-F238E27FC236}">
                <a16:creationId xmlns:a16="http://schemas.microsoft.com/office/drawing/2014/main" id="{29AB47C0-1B96-13E1-F61E-61DE902275AE}"/>
              </a:ext>
            </a:extLst>
          </p:cNvPr>
          <p:cNvSpPr/>
          <p:nvPr/>
        </p:nvSpPr>
        <p:spPr>
          <a:xfrm>
            <a:off x="609601" y="5791200"/>
            <a:ext cx="406400" cy="457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8" name="Google Shape;508;p4">
            <a:extLst>
              <a:ext uri="{FF2B5EF4-FFF2-40B4-BE49-F238E27FC236}">
                <a16:creationId xmlns:a16="http://schemas.microsoft.com/office/drawing/2014/main" id="{DF2E8B94-4A91-9C19-80D0-CF1C7BDEE3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723900" cy="2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14</a:t>
            </a:fld>
            <a:endParaRPr sz="12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09" name="Google Shape;509;p4">
            <a:extLst>
              <a:ext uri="{FF2B5EF4-FFF2-40B4-BE49-F238E27FC236}">
                <a16:creationId xmlns:a16="http://schemas.microsoft.com/office/drawing/2014/main" id="{6CF649CC-A3A8-E28A-24CE-1A0A79D396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">
            <a:extLst>
              <a:ext uri="{FF2B5EF4-FFF2-40B4-BE49-F238E27FC236}">
                <a16:creationId xmlns:a16="http://schemas.microsoft.com/office/drawing/2014/main" id="{632CD780-B186-A9B4-C8A8-F9F41332242F}"/>
              </a:ext>
            </a:extLst>
          </p:cNvPr>
          <p:cNvSpPr txBox="1"/>
          <p:nvPr/>
        </p:nvSpPr>
        <p:spPr>
          <a:xfrm>
            <a:off x="2747990" y="-92805"/>
            <a:ext cx="6696000" cy="14465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Assembling a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Humanoid Robot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">
            <a:extLst>
              <a:ext uri="{FF2B5EF4-FFF2-40B4-BE49-F238E27FC236}">
                <a16:creationId xmlns:a16="http://schemas.microsoft.com/office/drawing/2014/main" id="{A6FEEDB6-30C6-6C83-FB8C-D56D8EE564E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0275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38AEEB-E075-F054-680A-4803A6080072}"/>
              </a:ext>
            </a:extLst>
          </p:cNvPr>
          <p:cNvSpPr txBox="1"/>
          <p:nvPr/>
        </p:nvSpPr>
        <p:spPr>
          <a:xfrm>
            <a:off x="391124" y="1194608"/>
            <a:ext cx="55171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7DBD6-6DB7-3C71-9E33-1D50D903DB7A}"/>
              </a:ext>
            </a:extLst>
          </p:cNvPr>
          <p:cNvSpPr txBox="1"/>
          <p:nvPr/>
        </p:nvSpPr>
        <p:spPr>
          <a:xfrm>
            <a:off x="609600" y="1761018"/>
            <a:ext cx="105948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STEP 7 :  </a:t>
            </a:r>
            <a:r>
              <a:rPr lang="en-US" sz="2000" dirty="0">
                <a:latin typeface="Garamond" panose="02020404030301010803" pitchFamily="18" charset="0"/>
              </a:rPr>
              <a:t>Cover your robot and Attach your battery holder to your robot with help of a glue gun and you should  have this;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C0959A-881C-C754-0EB8-21AD9652E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520" y="2289626"/>
            <a:ext cx="3877056" cy="432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2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>
          <a:extLst>
            <a:ext uri="{FF2B5EF4-FFF2-40B4-BE49-F238E27FC236}">
              <a16:creationId xmlns:a16="http://schemas.microsoft.com/office/drawing/2014/main" id="{3D18BABC-10CF-952F-B533-8198816C0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">
            <a:extLst>
              <a:ext uri="{FF2B5EF4-FFF2-40B4-BE49-F238E27FC236}">
                <a16:creationId xmlns:a16="http://schemas.microsoft.com/office/drawing/2014/main" id="{DFC98960-BF1F-F9B0-3BAC-DB91C1430407}"/>
              </a:ext>
            </a:extLst>
          </p:cNvPr>
          <p:cNvSpPr txBox="1"/>
          <p:nvPr/>
        </p:nvSpPr>
        <p:spPr>
          <a:xfrm>
            <a:off x="-10510" y="6457890"/>
            <a:ext cx="2540000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6" name="Google Shape;506;p4">
            <a:extLst>
              <a:ext uri="{FF2B5EF4-FFF2-40B4-BE49-F238E27FC236}">
                <a16:creationId xmlns:a16="http://schemas.microsoft.com/office/drawing/2014/main" id="{0864C99D-2841-D422-7428-6D58F070836C}"/>
              </a:ext>
            </a:extLst>
          </p:cNvPr>
          <p:cNvSpPr txBox="1"/>
          <p:nvPr/>
        </p:nvSpPr>
        <p:spPr>
          <a:xfrm>
            <a:off x="9042400" y="6324602"/>
            <a:ext cx="2844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....Learn,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7" name="Google Shape;507;p4">
            <a:extLst>
              <a:ext uri="{FF2B5EF4-FFF2-40B4-BE49-F238E27FC236}">
                <a16:creationId xmlns:a16="http://schemas.microsoft.com/office/drawing/2014/main" id="{76B9A49F-36AA-9A0C-0BF4-0E2B36C4312F}"/>
              </a:ext>
            </a:extLst>
          </p:cNvPr>
          <p:cNvSpPr/>
          <p:nvPr/>
        </p:nvSpPr>
        <p:spPr>
          <a:xfrm>
            <a:off x="609601" y="5791200"/>
            <a:ext cx="406400" cy="457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8" name="Google Shape;508;p4">
            <a:extLst>
              <a:ext uri="{FF2B5EF4-FFF2-40B4-BE49-F238E27FC236}">
                <a16:creationId xmlns:a16="http://schemas.microsoft.com/office/drawing/2014/main" id="{330A6DCC-69CD-0C3C-11E8-EC55A54F08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723900" cy="2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15</a:t>
            </a:fld>
            <a:endParaRPr sz="12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09" name="Google Shape;509;p4">
            <a:extLst>
              <a:ext uri="{FF2B5EF4-FFF2-40B4-BE49-F238E27FC236}">
                <a16:creationId xmlns:a16="http://schemas.microsoft.com/office/drawing/2014/main" id="{DB4E731F-637E-865F-87B6-EBC5652362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">
            <a:extLst>
              <a:ext uri="{FF2B5EF4-FFF2-40B4-BE49-F238E27FC236}">
                <a16:creationId xmlns:a16="http://schemas.microsoft.com/office/drawing/2014/main" id="{5630DF55-DD49-6891-0072-4CC7210F1F8A}"/>
              </a:ext>
            </a:extLst>
          </p:cNvPr>
          <p:cNvSpPr txBox="1"/>
          <p:nvPr/>
        </p:nvSpPr>
        <p:spPr>
          <a:xfrm>
            <a:off x="2747990" y="-92805"/>
            <a:ext cx="6696000" cy="14465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Programming a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Humanoid Robot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">
            <a:extLst>
              <a:ext uri="{FF2B5EF4-FFF2-40B4-BE49-F238E27FC236}">
                <a16:creationId xmlns:a16="http://schemas.microsoft.com/office/drawing/2014/main" id="{0B9892C6-F6F8-8B7F-163E-3A28C855F0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0275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48F949-FD1C-051F-2802-05C5359ABD9A}"/>
              </a:ext>
            </a:extLst>
          </p:cNvPr>
          <p:cNvSpPr txBox="1"/>
          <p:nvPr/>
        </p:nvSpPr>
        <p:spPr>
          <a:xfrm>
            <a:off x="391124" y="1194608"/>
            <a:ext cx="55171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256B4-820D-F453-61D9-79477DEF9B7B}"/>
              </a:ext>
            </a:extLst>
          </p:cNvPr>
          <p:cNvSpPr txBox="1"/>
          <p:nvPr/>
        </p:nvSpPr>
        <p:spPr>
          <a:xfrm>
            <a:off x="391124" y="1695453"/>
            <a:ext cx="105948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aramond" panose="02020404030301010803" pitchFamily="18" charset="0"/>
              </a:rPr>
              <a:t>At this moment, we have successfully completed the assembly and making  of all necessary connections our robot. Now, we are ready to proceed with programming.  </a:t>
            </a:r>
          </a:p>
          <a:p>
            <a:endParaRPr lang="en-US" sz="1800" dirty="0">
              <a:latin typeface="Garamond" panose="02020404030301010803" pitchFamily="18" charset="0"/>
            </a:endParaRPr>
          </a:p>
          <a:p>
            <a:r>
              <a:rPr lang="en-US" sz="1800" dirty="0">
                <a:latin typeface="Garamond" panose="02020404030301010803" pitchFamily="18" charset="0"/>
              </a:rPr>
              <a:t>Next, click on the following link to download and install the </a:t>
            </a:r>
            <a:r>
              <a:rPr lang="en-US" sz="1800" dirty="0">
                <a:solidFill>
                  <a:srgbClr val="FF0000"/>
                </a:solidFill>
                <a:latin typeface="Garamond" panose="02020404030301010803" pitchFamily="18" charset="0"/>
                <a:hlinkClick r:id="rId5"/>
              </a:rPr>
              <a:t>https://support.arduino.cc/hc/en-us/articles/360019833020-Download-and-install-Arduino-IDE</a:t>
            </a:r>
            <a:r>
              <a:rPr lang="en-US" sz="1800" dirty="0">
                <a:solidFill>
                  <a:srgbClr val="FF0000"/>
                </a:solidFill>
                <a:latin typeface="Garamond" panose="02020404030301010803" pitchFamily="18" charset="0"/>
              </a:rPr>
              <a:t> </a:t>
            </a:r>
            <a:r>
              <a:rPr lang="en-US" sz="1800" dirty="0">
                <a:latin typeface="Garamond" panose="02020404030301010803" pitchFamily="18" charset="0"/>
              </a:rPr>
              <a:t>to download and install ARDUINO IDE.</a:t>
            </a:r>
          </a:p>
          <a:p>
            <a:endParaRPr lang="en-US" sz="1800" dirty="0">
              <a:latin typeface="Garamond" panose="020204040303010108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3B790-1176-291C-988B-9DA5B6274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5066" y="3180220"/>
            <a:ext cx="5077178" cy="35020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D44E97-618C-10D7-67B4-AE279B71CBCF}"/>
              </a:ext>
            </a:extLst>
          </p:cNvPr>
          <p:cNvCxnSpPr>
            <a:cxnSpLocks/>
          </p:cNvCxnSpPr>
          <p:nvPr/>
        </p:nvCxnSpPr>
        <p:spPr>
          <a:xfrm flipH="1">
            <a:off x="4620768" y="4900428"/>
            <a:ext cx="4421632" cy="1024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4CEA6E-9174-1C7A-BE9A-A46386A56E3B}"/>
              </a:ext>
            </a:extLst>
          </p:cNvPr>
          <p:cNvSpPr/>
          <p:nvPr/>
        </p:nvSpPr>
        <p:spPr>
          <a:xfrm>
            <a:off x="9076908" y="4608838"/>
            <a:ext cx="1621194" cy="143839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1: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Click here to download and install your ARDUINO IDE</a:t>
            </a:r>
          </a:p>
        </p:txBody>
      </p:sp>
    </p:spTree>
    <p:extLst>
      <p:ext uri="{BB962C8B-B14F-4D97-AF65-F5344CB8AC3E}">
        <p14:creationId xmlns:p14="http://schemas.microsoft.com/office/powerpoint/2010/main" val="2190825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>
          <a:extLst>
            <a:ext uri="{FF2B5EF4-FFF2-40B4-BE49-F238E27FC236}">
              <a16:creationId xmlns:a16="http://schemas.microsoft.com/office/drawing/2014/main" id="{A37DACEB-354A-93B5-F22A-C8D9C142D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">
            <a:extLst>
              <a:ext uri="{FF2B5EF4-FFF2-40B4-BE49-F238E27FC236}">
                <a16:creationId xmlns:a16="http://schemas.microsoft.com/office/drawing/2014/main" id="{33C0D547-B8CB-806D-BDD3-445FE1E9D3C5}"/>
              </a:ext>
            </a:extLst>
          </p:cNvPr>
          <p:cNvSpPr txBox="1"/>
          <p:nvPr/>
        </p:nvSpPr>
        <p:spPr>
          <a:xfrm>
            <a:off x="-10510" y="6457890"/>
            <a:ext cx="2540000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6" name="Google Shape;506;p4">
            <a:extLst>
              <a:ext uri="{FF2B5EF4-FFF2-40B4-BE49-F238E27FC236}">
                <a16:creationId xmlns:a16="http://schemas.microsoft.com/office/drawing/2014/main" id="{3E44CF36-AE09-3138-8FD6-4E98EFA5F67E}"/>
              </a:ext>
            </a:extLst>
          </p:cNvPr>
          <p:cNvSpPr txBox="1"/>
          <p:nvPr/>
        </p:nvSpPr>
        <p:spPr>
          <a:xfrm>
            <a:off x="9042400" y="6324602"/>
            <a:ext cx="2844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....Learn,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7" name="Google Shape;507;p4">
            <a:extLst>
              <a:ext uri="{FF2B5EF4-FFF2-40B4-BE49-F238E27FC236}">
                <a16:creationId xmlns:a16="http://schemas.microsoft.com/office/drawing/2014/main" id="{6FA56D44-B4AA-DC7D-17B2-2126F6837BD6}"/>
              </a:ext>
            </a:extLst>
          </p:cNvPr>
          <p:cNvSpPr/>
          <p:nvPr/>
        </p:nvSpPr>
        <p:spPr>
          <a:xfrm>
            <a:off x="609601" y="5791200"/>
            <a:ext cx="406400" cy="457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8" name="Google Shape;508;p4">
            <a:extLst>
              <a:ext uri="{FF2B5EF4-FFF2-40B4-BE49-F238E27FC236}">
                <a16:creationId xmlns:a16="http://schemas.microsoft.com/office/drawing/2014/main" id="{3B6E88AA-635C-A5FD-EFE1-D884BBD438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723900" cy="2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16</a:t>
            </a:fld>
            <a:endParaRPr sz="12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09" name="Google Shape;509;p4">
            <a:extLst>
              <a:ext uri="{FF2B5EF4-FFF2-40B4-BE49-F238E27FC236}">
                <a16:creationId xmlns:a16="http://schemas.microsoft.com/office/drawing/2014/main" id="{B0BA8701-BDBF-EA36-E402-7C8468494E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">
            <a:extLst>
              <a:ext uri="{FF2B5EF4-FFF2-40B4-BE49-F238E27FC236}">
                <a16:creationId xmlns:a16="http://schemas.microsoft.com/office/drawing/2014/main" id="{717BD70D-2B31-F462-D04F-696AD2DF5841}"/>
              </a:ext>
            </a:extLst>
          </p:cNvPr>
          <p:cNvSpPr txBox="1"/>
          <p:nvPr/>
        </p:nvSpPr>
        <p:spPr>
          <a:xfrm>
            <a:off x="2747990" y="-92805"/>
            <a:ext cx="6696000" cy="14465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Programming a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Humanoid Robot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">
            <a:extLst>
              <a:ext uri="{FF2B5EF4-FFF2-40B4-BE49-F238E27FC236}">
                <a16:creationId xmlns:a16="http://schemas.microsoft.com/office/drawing/2014/main" id="{2E58F0B4-F81A-8E8B-A711-233A10C97B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0275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867CBB-F098-3053-0D65-FBF23F736103}"/>
              </a:ext>
            </a:extLst>
          </p:cNvPr>
          <p:cNvSpPr txBox="1"/>
          <p:nvPr/>
        </p:nvSpPr>
        <p:spPr>
          <a:xfrm>
            <a:off x="391124" y="1194608"/>
            <a:ext cx="55171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6B7C3-D216-1FA5-B28B-F4AD8FEEF0C8}"/>
              </a:ext>
            </a:extLst>
          </p:cNvPr>
          <p:cNvSpPr txBox="1"/>
          <p:nvPr/>
        </p:nvSpPr>
        <p:spPr>
          <a:xfrm>
            <a:off x="391124" y="1752994"/>
            <a:ext cx="10594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Garamond" panose="02020404030301010803" pitchFamily="18" charset="0"/>
              </a:rPr>
              <a:t>STEP 2</a:t>
            </a:r>
            <a:r>
              <a:rPr lang="en-US" sz="1800" dirty="0">
                <a:latin typeface="Garamond" panose="02020404030301010803" pitchFamily="18" charset="0"/>
              </a:rPr>
              <a:t>: After installing your ARDUINO IDE software, launch it and you should have this environment below;</a:t>
            </a:r>
          </a:p>
          <a:p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C2596-EF4F-7D75-4C15-F94C2213DE48}"/>
              </a:ext>
            </a:extLst>
          </p:cNvPr>
          <p:cNvSpPr txBox="1"/>
          <p:nvPr/>
        </p:nvSpPr>
        <p:spPr>
          <a:xfrm>
            <a:off x="361950" y="5046621"/>
            <a:ext cx="105387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Garamond" panose="02020404030301010803" pitchFamily="18" charset="0"/>
              </a:rPr>
              <a:t>STEP 3</a:t>
            </a:r>
            <a:r>
              <a:rPr lang="en-US" sz="1800" dirty="0">
                <a:latin typeface="Garamond" panose="02020404030301010803" pitchFamily="18" charset="0"/>
              </a:rPr>
              <a:t>: Click on this link </a:t>
            </a:r>
            <a:r>
              <a:rPr lang="en-US" sz="1800" dirty="0">
                <a:latin typeface="Garamond" panose="02020404030301010803" pitchFamily="18" charset="0"/>
                <a:hlinkClick r:id="rId5"/>
              </a:rPr>
              <a:t>https://drive.google.com/file/d/1EIKH9bHLRdULcg2vNqZWIz1DZRE3ke_B/view?usp=drive_link</a:t>
            </a:r>
            <a:r>
              <a:rPr lang="en-US" sz="1800" dirty="0">
                <a:latin typeface="Garamond" panose="02020404030301010803" pitchFamily="18" charset="0"/>
              </a:rPr>
              <a:t> to  download your humanoid robot code.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E475B5-9F03-78B3-4B26-9542B240D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713" y="2076159"/>
            <a:ext cx="4807274" cy="30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9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>
          <a:extLst>
            <a:ext uri="{FF2B5EF4-FFF2-40B4-BE49-F238E27FC236}">
              <a16:creationId xmlns:a16="http://schemas.microsoft.com/office/drawing/2014/main" id="{59970F58-0FD9-F7C3-ADE1-AF23FB03C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">
            <a:extLst>
              <a:ext uri="{FF2B5EF4-FFF2-40B4-BE49-F238E27FC236}">
                <a16:creationId xmlns:a16="http://schemas.microsoft.com/office/drawing/2014/main" id="{72833BB4-A31C-12C1-93FE-C1B01BD95A1F}"/>
              </a:ext>
            </a:extLst>
          </p:cNvPr>
          <p:cNvSpPr txBox="1"/>
          <p:nvPr/>
        </p:nvSpPr>
        <p:spPr>
          <a:xfrm>
            <a:off x="-10510" y="6457890"/>
            <a:ext cx="2540000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6" name="Google Shape;506;p4">
            <a:extLst>
              <a:ext uri="{FF2B5EF4-FFF2-40B4-BE49-F238E27FC236}">
                <a16:creationId xmlns:a16="http://schemas.microsoft.com/office/drawing/2014/main" id="{39067E28-DB85-BC7C-3F1F-BBE0C55B21AE}"/>
              </a:ext>
            </a:extLst>
          </p:cNvPr>
          <p:cNvSpPr txBox="1"/>
          <p:nvPr/>
        </p:nvSpPr>
        <p:spPr>
          <a:xfrm>
            <a:off x="9042400" y="6324602"/>
            <a:ext cx="2844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....Learn,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7" name="Google Shape;507;p4">
            <a:extLst>
              <a:ext uri="{FF2B5EF4-FFF2-40B4-BE49-F238E27FC236}">
                <a16:creationId xmlns:a16="http://schemas.microsoft.com/office/drawing/2014/main" id="{E5358F51-4DEB-1754-7498-DDB206730801}"/>
              </a:ext>
            </a:extLst>
          </p:cNvPr>
          <p:cNvSpPr/>
          <p:nvPr/>
        </p:nvSpPr>
        <p:spPr>
          <a:xfrm>
            <a:off x="609601" y="5791200"/>
            <a:ext cx="406400" cy="457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8" name="Google Shape;508;p4">
            <a:extLst>
              <a:ext uri="{FF2B5EF4-FFF2-40B4-BE49-F238E27FC236}">
                <a16:creationId xmlns:a16="http://schemas.microsoft.com/office/drawing/2014/main" id="{AE8442C7-B18C-25BA-8516-60075F079C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723900" cy="2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17</a:t>
            </a:fld>
            <a:endParaRPr sz="12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09" name="Google Shape;509;p4">
            <a:extLst>
              <a:ext uri="{FF2B5EF4-FFF2-40B4-BE49-F238E27FC236}">
                <a16:creationId xmlns:a16="http://schemas.microsoft.com/office/drawing/2014/main" id="{A204EAF1-6CA6-C9EA-B3F2-5772BFF774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">
            <a:extLst>
              <a:ext uri="{FF2B5EF4-FFF2-40B4-BE49-F238E27FC236}">
                <a16:creationId xmlns:a16="http://schemas.microsoft.com/office/drawing/2014/main" id="{C4D29BC9-F963-03A7-9CBC-141339F27D0C}"/>
              </a:ext>
            </a:extLst>
          </p:cNvPr>
          <p:cNvSpPr txBox="1"/>
          <p:nvPr/>
        </p:nvSpPr>
        <p:spPr>
          <a:xfrm>
            <a:off x="2747990" y="-92805"/>
            <a:ext cx="6696000" cy="14465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Programming a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Humanoid Robot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">
            <a:extLst>
              <a:ext uri="{FF2B5EF4-FFF2-40B4-BE49-F238E27FC236}">
                <a16:creationId xmlns:a16="http://schemas.microsoft.com/office/drawing/2014/main" id="{8E1EAA21-89A0-C999-ADE8-35B7FEBB0D4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0275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9C7B6-AAF2-5A6F-0FE4-4E45C6D1778F}"/>
              </a:ext>
            </a:extLst>
          </p:cNvPr>
          <p:cNvSpPr txBox="1"/>
          <p:nvPr/>
        </p:nvSpPr>
        <p:spPr>
          <a:xfrm>
            <a:off x="391124" y="1194608"/>
            <a:ext cx="55171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95361-B1F9-C517-5909-438674BA8667}"/>
              </a:ext>
            </a:extLst>
          </p:cNvPr>
          <p:cNvSpPr txBox="1"/>
          <p:nvPr/>
        </p:nvSpPr>
        <p:spPr>
          <a:xfrm>
            <a:off x="391124" y="1752994"/>
            <a:ext cx="10594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latin typeface="Garamond" panose="02020404030301010803" pitchFamily="18" charset="0"/>
            </a:endParaRPr>
          </a:p>
          <a:p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F1DAA7-BD02-F8EB-F006-B85047CE72EF}"/>
              </a:ext>
            </a:extLst>
          </p:cNvPr>
          <p:cNvSpPr/>
          <p:nvPr/>
        </p:nvSpPr>
        <p:spPr>
          <a:xfrm>
            <a:off x="9643872" y="2056635"/>
            <a:ext cx="1438656" cy="16009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4: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Click here to select the microcontroller board and port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BEBA29-C8CF-D40E-EFC4-24F7A6C32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036" y="1815275"/>
            <a:ext cx="6120534" cy="42949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D4CD4C-5844-E4CC-7182-372647485A20}"/>
              </a:ext>
            </a:extLst>
          </p:cNvPr>
          <p:cNvCxnSpPr>
            <a:cxnSpLocks/>
          </p:cNvCxnSpPr>
          <p:nvPr/>
        </p:nvCxnSpPr>
        <p:spPr>
          <a:xfrm flipH="1">
            <a:off x="6095990" y="2410883"/>
            <a:ext cx="35478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117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>
          <a:extLst>
            <a:ext uri="{FF2B5EF4-FFF2-40B4-BE49-F238E27FC236}">
              <a16:creationId xmlns:a16="http://schemas.microsoft.com/office/drawing/2014/main" id="{620A4F9E-4913-B5D2-D9C6-861CBC771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">
            <a:extLst>
              <a:ext uri="{FF2B5EF4-FFF2-40B4-BE49-F238E27FC236}">
                <a16:creationId xmlns:a16="http://schemas.microsoft.com/office/drawing/2014/main" id="{0212BE1C-2622-C6A3-6544-C92CB960D02F}"/>
              </a:ext>
            </a:extLst>
          </p:cNvPr>
          <p:cNvSpPr txBox="1"/>
          <p:nvPr/>
        </p:nvSpPr>
        <p:spPr>
          <a:xfrm>
            <a:off x="-10510" y="6457890"/>
            <a:ext cx="2540000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6" name="Google Shape;506;p4">
            <a:extLst>
              <a:ext uri="{FF2B5EF4-FFF2-40B4-BE49-F238E27FC236}">
                <a16:creationId xmlns:a16="http://schemas.microsoft.com/office/drawing/2014/main" id="{3729E3EC-8C64-5E25-10F4-E20A5540E10A}"/>
              </a:ext>
            </a:extLst>
          </p:cNvPr>
          <p:cNvSpPr txBox="1"/>
          <p:nvPr/>
        </p:nvSpPr>
        <p:spPr>
          <a:xfrm>
            <a:off x="9042400" y="6324602"/>
            <a:ext cx="2844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....Learn,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7" name="Google Shape;507;p4">
            <a:extLst>
              <a:ext uri="{FF2B5EF4-FFF2-40B4-BE49-F238E27FC236}">
                <a16:creationId xmlns:a16="http://schemas.microsoft.com/office/drawing/2014/main" id="{8D252A6D-32C2-4E18-E197-A244A9985E9A}"/>
              </a:ext>
            </a:extLst>
          </p:cNvPr>
          <p:cNvSpPr/>
          <p:nvPr/>
        </p:nvSpPr>
        <p:spPr>
          <a:xfrm>
            <a:off x="609601" y="5791200"/>
            <a:ext cx="406400" cy="457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8" name="Google Shape;508;p4">
            <a:extLst>
              <a:ext uri="{FF2B5EF4-FFF2-40B4-BE49-F238E27FC236}">
                <a16:creationId xmlns:a16="http://schemas.microsoft.com/office/drawing/2014/main" id="{09C7EF8D-9073-5084-B8D5-A593687439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723900" cy="2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18</a:t>
            </a:fld>
            <a:endParaRPr sz="12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09" name="Google Shape;509;p4">
            <a:extLst>
              <a:ext uri="{FF2B5EF4-FFF2-40B4-BE49-F238E27FC236}">
                <a16:creationId xmlns:a16="http://schemas.microsoft.com/office/drawing/2014/main" id="{834BFC7C-8F82-C653-6562-0434342930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">
            <a:extLst>
              <a:ext uri="{FF2B5EF4-FFF2-40B4-BE49-F238E27FC236}">
                <a16:creationId xmlns:a16="http://schemas.microsoft.com/office/drawing/2014/main" id="{0555E3A6-92FB-AFB1-D972-5274AFEF44F2}"/>
              </a:ext>
            </a:extLst>
          </p:cNvPr>
          <p:cNvSpPr txBox="1"/>
          <p:nvPr/>
        </p:nvSpPr>
        <p:spPr>
          <a:xfrm>
            <a:off x="2747990" y="-92805"/>
            <a:ext cx="6696000" cy="14465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Programming a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Humanoid Robot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">
            <a:extLst>
              <a:ext uri="{FF2B5EF4-FFF2-40B4-BE49-F238E27FC236}">
                <a16:creationId xmlns:a16="http://schemas.microsoft.com/office/drawing/2014/main" id="{7A760185-F6BD-B8BF-8D73-40EBAF09D2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0275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C48A3F-D773-66A8-1D87-7CDB8CE9FFBD}"/>
              </a:ext>
            </a:extLst>
          </p:cNvPr>
          <p:cNvSpPr txBox="1"/>
          <p:nvPr/>
        </p:nvSpPr>
        <p:spPr>
          <a:xfrm>
            <a:off x="391124" y="1194608"/>
            <a:ext cx="55171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218F5-B171-7F45-FAA3-38930AF18D04}"/>
              </a:ext>
            </a:extLst>
          </p:cNvPr>
          <p:cNvSpPr txBox="1"/>
          <p:nvPr/>
        </p:nvSpPr>
        <p:spPr>
          <a:xfrm>
            <a:off x="391124" y="1752994"/>
            <a:ext cx="10594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latin typeface="Garamond" panose="02020404030301010803" pitchFamily="18" charset="0"/>
            </a:endParaRPr>
          </a:p>
          <a:p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DA82451-4440-0A66-F0B6-E08F82D69425}"/>
              </a:ext>
            </a:extLst>
          </p:cNvPr>
          <p:cNvSpPr/>
          <p:nvPr/>
        </p:nvSpPr>
        <p:spPr>
          <a:xfrm>
            <a:off x="694944" y="3496301"/>
            <a:ext cx="1438656" cy="16009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5: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Scroll down to search for Arduino Nano and click on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ADF02-C760-AB37-D40B-0E23BAA9F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990" y="1610106"/>
            <a:ext cx="6411220" cy="453453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759374-9A30-F4C8-F6B8-B982A9B4B217}"/>
              </a:ext>
            </a:extLst>
          </p:cNvPr>
          <p:cNvCxnSpPr>
            <a:cxnSpLocks/>
          </p:cNvCxnSpPr>
          <p:nvPr/>
        </p:nvCxnSpPr>
        <p:spPr>
          <a:xfrm>
            <a:off x="2175922" y="4486656"/>
            <a:ext cx="15483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2C22F6-047C-FEA6-DD1E-FB09D40139D1}"/>
              </a:ext>
            </a:extLst>
          </p:cNvPr>
          <p:cNvCxnSpPr/>
          <p:nvPr/>
        </p:nvCxnSpPr>
        <p:spPr>
          <a:xfrm>
            <a:off x="6998208" y="5663392"/>
            <a:ext cx="0" cy="28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73C62E-7B24-DD03-90B0-A2D42AAE4518}"/>
              </a:ext>
            </a:extLst>
          </p:cNvPr>
          <p:cNvCxnSpPr>
            <a:cxnSpLocks/>
          </p:cNvCxnSpPr>
          <p:nvPr/>
        </p:nvCxnSpPr>
        <p:spPr>
          <a:xfrm flipH="1">
            <a:off x="8741664" y="5278981"/>
            <a:ext cx="804672" cy="528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51B595-E22D-23BF-7DB2-966991BF54B8}"/>
              </a:ext>
            </a:extLst>
          </p:cNvPr>
          <p:cNvSpPr/>
          <p:nvPr/>
        </p:nvSpPr>
        <p:spPr>
          <a:xfrm>
            <a:off x="9550399" y="4608576"/>
            <a:ext cx="1340799" cy="119856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6: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Click on ‘OK’</a:t>
            </a:r>
          </a:p>
        </p:txBody>
      </p:sp>
    </p:spTree>
    <p:extLst>
      <p:ext uri="{BB962C8B-B14F-4D97-AF65-F5344CB8AC3E}">
        <p14:creationId xmlns:p14="http://schemas.microsoft.com/office/powerpoint/2010/main" val="2674034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>
          <a:extLst>
            <a:ext uri="{FF2B5EF4-FFF2-40B4-BE49-F238E27FC236}">
              <a16:creationId xmlns:a16="http://schemas.microsoft.com/office/drawing/2014/main" id="{4E264FEB-F28D-1130-7C6C-AB5A97E28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">
            <a:extLst>
              <a:ext uri="{FF2B5EF4-FFF2-40B4-BE49-F238E27FC236}">
                <a16:creationId xmlns:a16="http://schemas.microsoft.com/office/drawing/2014/main" id="{728BD992-8C55-B0F4-6885-D0E3E4018106}"/>
              </a:ext>
            </a:extLst>
          </p:cNvPr>
          <p:cNvSpPr txBox="1"/>
          <p:nvPr/>
        </p:nvSpPr>
        <p:spPr>
          <a:xfrm>
            <a:off x="-10510" y="6457890"/>
            <a:ext cx="2540000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6" name="Google Shape;506;p4">
            <a:extLst>
              <a:ext uri="{FF2B5EF4-FFF2-40B4-BE49-F238E27FC236}">
                <a16:creationId xmlns:a16="http://schemas.microsoft.com/office/drawing/2014/main" id="{495026AE-1F31-E039-F091-4AE119E9356E}"/>
              </a:ext>
            </a:extLst>
          </p:cNvPr>
          <p:cNvSpPr txBox="1"/>
          <p:nvPr/>
        </p:nvSpPr>
        <p:spPr>
          <a:xfrm>
            <a:off x="9042400" y="6324602"/>
            <a:ext cx="2844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....Learn,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7" name="Google Shape;507;p4">
            <a:extLst>
              <a:ext uri="{FF2B5EF4-FFF2-40B4-BE49-F238E27FC236}">
                <a16:creationId xmlns:a16="http://schemas.microsoft.com/office/drawing/2014/main" id="{BD2B9E06-6665-40AA-882F-EE03C0AF9134}"/>
              </a:ext>
            </a:extLst>
          </p:cNvPr>
          <p:cNvSpPr/>
          <p:nvPr/>
        </p:nvSpPr>
        <p:spPr>
          <a:xfrm>
            <a:off x="609601" y="5791200"/>
            <a:ext cx="406400" cy="457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8" name="Google Shape;508;p4">
            <a:extLst>
              <a:ext uri="{FF2B5EF4-FFF2-40B4-BE49-F238E27FC236}">
                <a16:creationId xmlns:a16="http://schemas.microsoft.com/office/drawing/2014/main" id="{FF0C5080-3C9C-9D78-14C0-03F2A516F2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723900" cy="2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19</a:t>
            </a:fld>
            <a:endParaRPr sz="12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09" name="Google Shape;509;p4">
            <a:extLst>
              <a:ext uri="{FF2B5EF4-FFF2-40B4-BE49-F238E27FC236}">
                <a16:creationId xmlns:a16="http://schemas.microsoft.com/office/drawing/2014/main" id="{B5C6EF00-21CF-0A61-482C-445C0389018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">
            <a:extLst>
              <a:ext uri="{FF2B5EF4-FFF2-40B4-BE49-F238E27FC236}">
                <a16:creationId xmlns:a16="http://schemas.microsoft.com/office/drawing/2014/main" id="{97600CD8-ECD8-7454-81C8-BC6CD507FE7A}"/>
              </a:ext>
            </a:extLst>
          </p:cNvPr>
          <p:cNvSpPr txBox="1"/>
          <p:nvPr/>
        </p:nvSpPr>
        <p:spPr>
          <a:xfrm>
            <a:off x="2747990" y="-92805"/>
            <a:ext cx="6696000" cy="14465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Programming a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Humanoid Robot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">
            <a:extLst>
              <a:ext uri="{FF2B5EF4-FFF2-40B4-BE49-F238E27FC236}">
                <a16:creationId xmlns:a16="http://schemas.microsoft.com/office/drawing/2014/main" id="{DF8DD182-E0AC-ECE5-D401-2B20B3B36AE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0275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AF0A12-3D18-EA2D-DAC7-F948E1CFBF9D}"/>
              </a:ext>
            </a:extLst>
          </p:cNvPr>
          <p:cNvSpPr txBox="1"/>
          <p:nvPr/>
        </p:nvSpPr>
        <p:spPr>
          <a:xfrm>
            <a:off x="391124" y="1194608"/>
            <a:ext cx="55171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30B55-E74E-1A94-7B62-EC2AB24B6785}"/>
              </a:ext>
            </a:extLst>
          </p:cNvPr>
          <p:cNvSpPr txBox="1"/>
          <p:nvPr/>
        </p:nvSpPr>
        <p:spPr>
          <a:xfrm>
            <a:off x="391124" y="1752994"/>
            <a:ext cx="10594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latin typeface="Garamond" panose="02020404030301010803" pitchFamily="18" charset="0"/>
            </a:endParaRPr>
          </a:p>
          <a:p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D1D5A0-A792-AB34-C2BA-700181391359}"/>
              </a:ext>
            </a:extLst>
          </p:cNvPr>
          <p:cNvSpPr/>
          <p:nvPr/>
        </p:nvSpPr>
        <p:spPr>
          <a:xfrm>
            <a:off x="1259490" y="1960516"/>
            <a:ext cx="1438656" cy="16009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7: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Click on ‘TOOLS’ and scroll down to select PROCESSOR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116FDC-D72E-26A7-6EDD-A7FA18270A8C}"/>
              </a:ext>
            </a:extLst>
          </p:cNvPr>
          <p:cNvCxnSpPr/>
          <p:nvPr/>
        </p:nvCxnSpPr>
        <p:spPr>
          <a:xfrm>
            <a:off x="6998208" y="5663392"/>
            <a:ext cx="0" cy="287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6AC8A2-3DA8-313F-5815-EA14A35B44E5}"/>
              </a:ext>
            </a:extLst>
          </p:cNvPr>
          <p:cNvSpPr/>
          <p:nvPr/>
        </p:nvSpPr>
        <p:spPr>
          <a:xfrm>
            <a:off x="10490163" y="4376936"/>
            <a:ext cx="1471420" cy="13783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8: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Select ATmega328P(Old Bootloader) and click on it.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9E1526-B349-75C0-8CAB-925BEBF83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498" y="2076159"/>
            <a:ext cx="6544588" cy="371526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B4C90-844B-D3F9-22A6-CC220B5F1EAF}"/>
              </a:ext>
            </a:extLst>
          </p:cNvPr>
          <p:cNvCxnSpPr>
            <a:cxnSpLocks/>
          </p:cNvCxnSpPr>
          <p:nvPr/>
        </p:nvCxnSpPr>
        <p:spPr>
          <a:xfrm>
            <a:off x="2747990" y="2157228"/>
            <a:ext cx="15483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F1BB7D-E0F2-2799-A53F-867CDDDE2E6F}"/>
              </a:ext>
            </a:extLst>
          </p:cNvPr>
          <p:cNvCxnSpPr>
            <a:cxnSpLocks/>
          </p:cNvCxnSpPr>
          <p:nvPr/>
        </p:nvCxnSpPr>
        <p:spPr>
          <a:xfrm flipH="1">
            <a:off x="8400288" y="5049839"/>
            <a:ext cx="20645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08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92d90c6e14_0_109"/>
          <p:cNvSpPr txBox="1"/>
          <p:nvPr/>
        </p:nvSpPr>
        <p:spPr>
          <a:xfrm>
            <a:off x="7848600" y="6438900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58" name="Google Shape;458;g192d90c6e14_0_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g192d90c6e14_0_109"/>
          <p:cNvSpPr/>
          <p:nvPr/>
        </p:nvSpPr>
        <p:spPr>
          <a:xfrm>
            <a:off x="2765225" y="333100"/>
            <a:ext cx="5845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Knowledge Harvest</a:t>
            </a:r>
            <a:r>
              <a:rPr lang="en-US" sz="40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192d90c6e14_0_109"/>
          <p:cNvSpPr/>
          <p:nvPr/>
        </p:nvSpPr>
        <p:spPr>
          <a:xfrm>
            <a:off x="751891" y="6425208"/>
            <a:ext cx="1803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65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192d90c6e14_0_109"/>
          <p:cNvSpPr txBox="1">
            <a:spLocks noGrp="1"/>
          </p:cNvSpPr>
          <p:nvPr>
            <p:ph type="sldNum" idx="12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62" name="Google Shape;462;g192d90c6e14_0_109"/>
          <p:cNvSpPr txBox="1"/>
          <p:nvPr/>
        </p:nvSpPr>
        <p:spPr>
          <a:xfrm>
            <a:off x="1424999" y="2168351"/>
            <a:ext cx="96474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How do describe a humanoid robot ?</a:t>
            </a:r>
          </a:p>
          <a:p>
            <a:pPr marL="63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</a:pPr>
            <a:endParaRPr lang="en-US" sz="28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7150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What </a:t>
            </a:r>
            <a:r>
              <a:rPr lang="en-US" sz="2800" dirty="0">
                <a:latin typeface="Garamond"/>
                <a:ea typeface="Garamond"/>
                <a:cs typeface="Garamond"/>
                <a:sym typeface="Garamond"/>
              </a:rPr>
              <a:t>is 3D modelling and how does it apply to designing a humanoid robot?</a:t>
            </a:r>
          </a:p>
          <a:p>
            <a:pPr marL="635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</a:pPr>
            <a:endParaRPr lang="en-US" sz="2800" dirty="0">
              <a:latin typeface="Garamond"/>
              <a:ea typeface="Garamond"/>
              <a:cs typeface="Garamond"/>
              <a:sym typeface="Garamond"/>
            </a:endParaRPr>
          </a:p>
          <a:p>
            <a:pPr marL="57150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ingdings" panose="05000000000000000000" pitchFamily="2" charset="2"/>
              <a:buChar char="Ø"/>
            </a:pPr>
            <a:r>
              <a:rPr lang="en-US" sz="2800" dirty="0">
                <a:latin typeface="Garamond"/>
                <a:ea typeface="Garamond"/>
                <a:cs typeface="Garamond"/>
                <a:sym typeface="Garamond"/>
              </a:rPr>
              <a:t> How do you convert a 3D model into a format suitable for 3D printing?</a:t>
            </a:r>
          </a:p>
          <a:p>
            <a:pPr marL="571500" marR="0" lvl="0" indent="-5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Garamond"/>
              <a:buAutoNum type="romanLcPeriod"/>
            </a:pPr>
            <a:endParaRPr sz="44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63" name="Google Shape;463;g192d90c6e14_0_10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98481" y="259800"/>
            <a:ext cx="3350644" cy="75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>
          <a:extLst>
            <a:ext uri="{FF2B5EF4-FFF2-40B4-BE49-F238E27FC236}">
              <a16:creationId xmlns:a16="http://schemas.microsoft.com/office/drawing/2014/main" id="{28E04342-BB5C-49E1-259D-4E801A880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">
            <a:extLst>
              <a:ext uri="{FF2B5EF4-FFF2-40B4-BE49-F238E27FC236}">
                <a16:creationId xmlns:a16="http://schemas.microsoft.com/office/drawing/2014/main" id="{B2E6B03A-A203-BFA8-3825-F7F688356814}"/>
              </a:ext>
            </a:extLst>
          </p:cNvPr>
          <p:cNvSpPr txBox="1"/>
          <p:nvPr/>
        </p:nvSpPr>
        <p:spPr>
          <a:xfrm>
            <a:off x="-10510" y="6457890"/>
            <a:ext cx="2540000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6" name="Google Shape;506;p4">
            <a:extLst>
              <a:ext uri="{FF2B5EF4-FFF2-40B4-BE49-F238E27FC236}">
                <a16:creationId xmlns:a16="http://schemas.microsoft.com/office/drawing/2014/main" id="{F5034E9C-E4D7-2A6D-074D-5F59CE780C65}"/>
              </a:ext>
            </a:extLst>
          </p:cNvPr>
          <p:cNvSpPr txBox="1"/>
          <p:nvPr/>
        </p:nvSpPr>
        <p:spPr>
          <a:xfrm>
            <a:off x="9042400" y="6324602"/>
            <a:ext cx="2844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....Learn,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7" name="Google Shape;507;p4">
            <a:extLst>
              <a:ext uri="{FF2B5EF4-FFF2-40B4-BE49-F238E27FC236}">
                <a16:creationId xmlns:a16="http://schemas.microsoft.com/office/drawing/2014/main" id="{D615EB09-69E4-D907-9020-AAA572B7D432}"/>
              </a:ext>
            </a:extLst>
          </p:cNvPr>
          <p:cNvSpPr/>
          <p:nvPr/>
        </p:nvSpPr>
        <p:spPr>
          <a:xfrm>
            <a:off x="609601" y="5791200"/>
            <a:ext cx="406400" cy="457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8" name="Google Shape;508;p4">
            <a:extLst>
              <a:ext uri="{FF2B5EF4-FFF2-40B4-BE49-F238E27FC236}">
                <a16:creationId xmlns:a16="http://schemas.microsoft.com/office/drawing/2014/main" id="{956A552F-D359-C01D-628A-159A0BAD9B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723900" cy="2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20</a:t>
            </a:fld>
            <a:endParaRPr sz="12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09" name="Google Shape;509;p4">
            <a:extLst>
              <a:ext uri="{FF2B5EF4-FFF2-40B4-BE49-F238E27FC236}">
                <a16:creationId xmlns:a16="http://schemas.microsoft.com/office/drawing/2014/main" id="{C64290CE-097F-EACE-8B90-4E5B2229AF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">
            <a:extLst>
              <a:ext uri="{FF2B5EF4-FFF2-40B4-BE49-F238E27FC236}">
                <a16:creationId xmlns:a16="http://schemas.microsoft.com/office/drawing/2014/main" id="{5B20FE51-9ECE-44AA-5422-9CA3D426BBCB}"/>
              </a:ext>
            </a:extLst>
          </p:cNvPr>
          <p:cNvSpPr txBox="1"/>
          <p:nvPr/>
        </p:nvSpPr>
        <p:spPr>
          <a:xfrm>
            <a:off x="2747990" y="-92805"/>
            <a:ext cx="6696000" cy="14465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Programming a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Humanoid Robot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">
            <a:extLst>
              <a:ext uri="{FF2B5EF4-FFF2-40B4-BE49-F238E27FC236}">
                <a16:creationId xmlns:a16="http://schemas.microsoft.com/office/drawing/2014/main" id="{4EB1D425-48FB-6063-3414-7291FF10CF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0275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6FE2E-9309-3A14-48C0-81BD0F25B611}"/>
              </a:ext>
            </a:extLst>
          </p:cNvPr>
          <p:cNvSpPr txBox="1"/>
          <p:nvPr/>
        </p:nvSpPr>
        <p:spPr>
          <a:xfrm>
            <a:off x="391124" y="1194608"/>
            <a:ext cx="55171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37FC3-7314-72E4-5DB4-E5BC2713F6FF}"/>
              </a:ext>
            </a:extLst>
          </p:cNvPr>
          <p:cNvSpPr txBox="1"/>
          <p:nvPr/>
        </p:nvSpPr>
        <p:spPr>
          <a:xfrm>
            <a:off x="391124" y="1752994"/>
            <a:ext cx="10594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latin typeface="Garamond" panose="02020404030301010803" pitchFamily="18" charset="0"/>
            </a:endParaRPr>
          </a:p>
          <a:p>
            <a:endParaRPr lang="en-US" sz="1800" dirty="0">
              <a:latin typeface="Garamond" panose="020204040303010108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9B1FF92-DCFC-290C-92C7-20465B6BF205}"/>
              </a:ext>
            </a:extLst>
          </p:cNvPr>
          <p:cNvSpPr/>
          <p:nvPr/>
        </p:nvSpPr>
        <p:spPr>
          <a:xfrm>
            <a:off x="1284927" y="1878293"/>
            <a:ext cx="1438656" cy="160096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9: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Click here to verify the code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8B4CF7-672D-6279-2330-99BA2DF61F73}"/>
              </a:ext>
            </a:extLst>
          </p:cNvPr>
          <p:cNvSpPr/>
          <p:nvPr/>
        </p:nvSpPr>
        <p:spPr>
          <a:xfrm>
            <a:off x="10168128" y="4024488"/>
            <a:ext cx="1719072" cy="201055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Step 10: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Immediately you are done verifying your code, click here to upload your code into your Arduino Nano to allow robot work.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5934B7-0F15-204A-7840-8733A9883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991" y="1808161"/>
            <a:ext cx="5506218" cy="388674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EC29E9-9933-B82A-194A-B0A27CF90737}"/>
              </a:ext>
            </a:extLst>
          </p:cNvPr>
          <p:cNvCxnSpPr>
            <a:cxnSpLocks/>
          </p:cNvCxnSpPr>
          <p:nvPr/>
        </p:nvCxnSpPr>
        <p:spPr>
          <a:xfrm>
            <a:off x="2747990" y="2099787"/>
            <a:ext cx="8364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EEA9A68-259B-1681-79B8-CBDC3C0C96FB}"/>
              </a:ext>
            </a:extLst>
          </p:cNvPr>
          <p:cNvCxnSpPr>
            <a:cxnSpLocks/>
          </p:cNvCxnSpPr>
          <p:nvPr/>
        </p:nvCxnSpPr>
        <p:spPr>
          <a:xfrm>
            <a:off x="3950208" y="2076159"/>
            <a:ext cx="6217920" cy="2404987"/>
          </a:xfrm>
          <a:prstGeom prst="bentConnector3">
            <a:avLst>
              <a:gd name="adj1" fmla="val 3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891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9"/>
          <p:cNvSpPr txBox="1"/>
          <p:nvPr/>
        </p:nvSpPr>
        <p:spPr>
          <a:xfrm>
            <a:off x="0" y="6417529"/>
            <a:ext cx="2540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63" name="Google Shape;863;p19"/>
          <p:cNvSpPr txBox="1"/>
          <p:nvPr/>
        </p:nvSpPr>
        <p:spPr>
          <a:xfrm>
            <a:off x="9136993" y="6461329"/>
            <a:ext cx="2844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....Learn,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64" name="Google Shape;864;p19"/>
          <p:cNvSpPr/>
          <p:nvPr/>
        </p:nvSpPr>
        <p:spPr>
          <a:xfrm>
            <a:off x="2032000" y="1600200"/>
            <a:ext cx="508000" cy="533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19"/>
          <p:cNvSpPr/>
          <p:nvPr/>
        </p:nvSpPr>
        <p:spPr>
          <a:xfrm>
            <a:off x="9652001" y="1483112"/>
            <a:ext cx="711200" cy="72668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19"/>
          <p:cNvSpPr/>
          <p:nvPr/>
        </p:nvSpPr>
        <p:spPr>
          <a:xfrm>
            <a:off x="711200" y="5943602"/>
            <a:ext cx="508000" cy="47392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19"/>
          <p:cNvSpPr txBox="1"/>
          <p:nvPr/>
        </p:nvSpPr>
        <p:spPr>
          <a:xfrm>
            <a:off x="2278380" y="330561"/>
            <a:ext cx="78638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Recap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8" name="Google Shape;8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19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870" name="Google Shape;870;p19"/>
          <p:cNvSpPr/>
          <p:nvPr/>
        </p:nvSpPr>
        <p:spPr>
          <a:xfrm>
            <a:off x="578375" y="1672925"/>
            <a:ext cx="10678800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At the end of the lesson, pupils were able to: 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Identify materials required to build a humanoid robot.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Assemble a humanoid robot.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Program a humanoid robot to make a simple directional movement as well as sense an obstacle.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pitchFamily="2" charset="2"/>
              <a:buChar char="Ø"/>
            </a:pPr>
            <a:endParaRPr lang="en-US" sz="28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en-US" sz="28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71" name="Google Shape;87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0275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4676" y="1600200"/>
            <a:ext cx="3276600" cy="4662488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20"/>
          <p:cNvSpPr txBox="1"/>
          <p:nvPr/>
        </p:nvSpPr>
        <p:spPr>
          <a:xfrm>
            <a:off x="-97308" y="2717304"/>
            <a:ext cx="9948216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3800"/>
              <a:buFont typeface="Arial"/>
              <a:buNone/>
            </a:pPr>
            <a:r>
              <a:rPr lang="en-US" sz="13800" b="0" i="0" u="none" strike="noStrike" cap="none">
                <a:solidFill>
                  <a:srgbClr val="17375E"/>
                </a:solidFill>
                <a:latin typeface="Garamond"/>
                <a:ea typeface="Garamond"/>
                <a:cs typeface="Garamond"/>
                <a:sym typeface="Garamond"/>
              </a:rPr>
              <a:t>Thank you!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20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0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81" name="Google Shape;88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20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883" name="Google Shape;883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20275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21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473F"/>
              </a:buClr>
              <a:buSzPts val="3600"/>
              <a:buFont typeface="Garamond"/>
              <a:buNone/>
            </a:pPr>
            <a:r>
              <a:rPr lang="en-US" sz="3600" u="sng">
                <a:solidFill>
                  <a:srgbClr val="59473F"/>
                </a:solidFill>
                <a:latin typeface="Garamond"/>
                <a:ea typeface="Garamond"/>
                <a:cs typeface="Garamond"/>
                <a:sym typeface="Garamond"/>
              </a:rPr>
              <a:t>How you can get to us</a:t>
            </a:r>
            <a:endParaRPr/>
          </a:p>
        </p:txBody>
      </p:sp>
      <p:sp>
        <p:nvSpPr>
          <p:cNvPr id="889" name="Google Shape;889;p21"/>
          <p:cNvSpPr txBox="1">
            <a:spLocks noGrp="1"/>
          </p:cNvSpPr>
          <p:nvPr>
            <p:ph type="body" idx="1"/>
          </p:nvPr>
        </p:nvSpPr>
        <p:spPr>
          <a:xfrm>
            <a:off x="1752600" y="1676401"/>
            <a:ext cx="8610600" cy="475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1049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Font typeface="Noto Sans Symbols"/>
              <a:buChar char="▪"/>
            </a:pPr>
            <a:r>
              <a:rPr lang="en-US">
                <a:solidFill>
                  <a:srgbClr val="17375E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>
                <a:latin typeface="Garamond"/>
                <a:ea typeface="Garamond"/>
                <a:cs typeface="Garamond"/>
                <a:sym typeface="Garamond"/>
              </a:rPr>
              <a:t>Twitter: Brainiacs_Ng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-11049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Noto Sans Symbols"/>
              <a:buChar char="▪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 Phone No: +234 909 109 5057 </a:t>
            </a:r>
            <a:endParaRPr/>
          </a:p>
          <a:p>
            <a:pPr marL="0" lvl="0" indent="-11049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Noto Sans Symbols"/>
              <a:buChar char="▪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 Email: </a:t>
            </a:r>
            <a:r>
              <a:rPr lang="en-US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brainiacsng@gmail.com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1050925" lvl="3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75"/>
              <a:buNone/>
            </a:pPr>
            <a:r>
              <a:rPr lang="en-US" sz="2900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3"/>
              </a:rPr>
              <a:t> info@brainiacs.com.ng</a:t>
            </a:r>
            <a:endParaRPr sz="2900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-11049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Noto Sans Symbols"/>
              <a:buChar char="▪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 Website: </a:t>
            </a:r>
            <a:r>
              <a:rPr lang="en-US" u="sng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  <a:hlinkClick r:id="rId4"/>
              </a:rPr>
              <a:t>www.brainiacs.com.ng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-11049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Noto Sans Symbols"/>
              <a:buChar char="▪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 google+: brainiacsng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-11049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Noto Sans Symbols"/>
              <a:buChar char="▪"/>
            </a:pPr>
            <a:r>
              <a:rPr lang="en-US">
                <a:latin typeface="Garamond"/>
                <a:ea typeface="Garamond"/>
                <a:cs typeface="Garamond"/>
                <a:sym typeface="Garamond"/>
              </a:rPr>
              <a:t> Youtube Channel: Brainiacs_Ng</a:t>
            </a:r>
            <a:endParaRPr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40"/>
              <a:buNone/>
            </a:pP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90" name="Google Shape;890;p21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1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92" name="Google Shape;89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21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894" name="Google Shape;894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20275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0afe3be72_0_121"/>
          <p:cNvSpPr/>
          <p:nvPr/>
        </p:nvSpPr>
        <p:spPr>
          <a:xfrm>
            <a:off x="0" y="6425208"/>
            <a:ext cx="20574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180afe3be72_0_121"/>
          <p:cNvSpPr/>
          <p:nvPr/>
        </p:nvSpPr>
        <p:spPr>
          <a:xfrm>
            <a:off x="9391465" y="6478235"/>
            <a:ext cx="2570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71" name="Google Shape;471;g180afe3be72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180afe3be72_0_121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US" sz="1190"/>
              <a:t>3</a:t>
            </a:fld>
            <a:endParaRPr sz="1190"/>
          </a:p>
        </p:txBody>
      </p:sp>
      <p:pic>
        <p:nvPicPr>
          <p:cNvPr id="473" name="Google Shape;473;g180afe3be72_0_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1725" y="304410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180afe3be72_0_121"/>
          <p:cNvSpPr txBox="1"/>
          <p:nvPr/>
        </p:nvSpPr>
        <p:spPr>
          <a:xfrm>
            <a:off x="3044198" y="153043"/>
            <a:ext cx="6103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Wow </a:t>
            </a:r>
            <a:r>
              <a:rPr lang="en-US" sz="4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Factor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5" name="Google Shape;475;g180afe3be72_0_121" title="3D printing.mp4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57400" y="1647332"/>
            <a:ext cx="8305174" cy="46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"/>
          <p:cNvSpPr txBox="1">
            <a:spLocks noGrp="1"/>
          </p:cNvSpPr>
          <p:nvPr>
            <p:ph type="title"/>
          </p:nvPr>
        </p:nvSpPr>
        <p:spPr>
          <a:xfrm>
            <a:off x="2264892" y="131692"/>
            <a:ext cx="7509816" cy="990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lang="en-US" sz="36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Key Skills to Learn</a:t>
            </a:r>
            <a:endParaRPr/>
          </a:p>
        </p:txBody>
      </p:sp>
      <p:sp>
        <p:nvSpPr>
          <p:cNvPr id="481" name="Google Shape;481;p2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4648200" cy="474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2004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aramond"/>
              <a:buChar char="□"/>
            </a:pP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Critical Thinking.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  <a:p>
            <a:pPr marL="320040" lvl="0" indent="-32004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aramond"/>
              <a:buChar char="□"/>
            </a:pP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Computational Thinking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  <a:p>
            <a:pPr marL="320040" lvl="0" indent="-32004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aramond"/>
              <a:buChar char="□"/>
            </a:pP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Team Work.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  <a:p>
            <a:pPr marL="320040" lvl="0" indent="-32004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aramond"/>
              <a:buChar char="□"/>
            </a:pP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Analytical Reasoning.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  <a:p>
            <a:pPr marL="320040" lvl="0" indent="-32004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Garamond"/>
              <a:buChar char="□"/>
            </a:pPr>
            <a:r>
              <a:rPr lang="en-US" sz="2800">
                <a:latin typeface="Garamond"/>
                <a:ea typeface="Garamond"/>
                <a:cs typeface="Garamond"/>
                <a:sym typeface="Garamond"/>
              </a:rPr>
              <a:t>Creativity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82" name="Google Shape;482;p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1828800"/>
            <a:ext cx="5922389" cy="4436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85" name="Google Shape;48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487" name="Google Shape;487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34575" y="457200"/>
            <a:ext cx="20669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125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5</a:t>
            </a:fld>
            <a:endParaRPr sz="1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4" name="Google Shape;494;p3"/>
          <p:cNvSpPr/>
          <p:nvPr/>
        </p:nvSpPr>
        <p:spPr>
          <a:xfrm>
            <a:off x="0" y="6425208"/>
            <a:ext cx="2057400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"/>
          <p:cNvSpPr/>
          <p:nvPr/>
        </p:nvSpPr>
        <p:spPr>
          <a:xfrm>
            <a:off x="9625148" y="6425208"/>
            <a:ext cx="257048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96" name="Google Shape;49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"/>
          <p:cNvSpPr/>
          <p:nvPr/>
        </p:nvSpPr>
        <p:spPr>
          <a:xfrm>
            <a:off x="545325" y="1676400"/>
            <a:ext cx="11113200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7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At the end of the lesson the pupils should be able to:</a:t>
            </a:r>
            <a:endParaRPr sz="27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7785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+mj-lt"/>
              <a:buAutoNum type="romanLcPeriod"/>
            </a:pPr>
            <a:r>
              <a:rPr lang="en-US" sz="27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Identify materials required to build a humanoid robot.</a:t>
            </a:r>
          </a:p>
          <a:p>
            <a:pPr marL="57785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+mj-lt"/>
              <a:buAutoNum type="romanLcPeriod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Assemble a humanoid robot.</a:t>
            </a:r>
          </a:p>
          <a:p>
            <a:pPr marL="635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</a:pPr>
            <a:r>
              <a:rPr lang="en-US" sz="27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iii.  Program a humanoid robot to make a simple directional movement as well as sense an obstacle.</a:t>
            </a:r>
            <a:endParaRPr lang="en-US" sz="27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8" name="Google Shape;498;p3"/>
          <p:cNvSpPr txBox="1"/>
          <p:nvPr/>
        </p:nvSpPr>
        <p:spPr>
          <a:xfrm>
            <a:off x="2209800" y="95450"/>
            <a:ext cx="7509816" cy="990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Learning Objectives</a:t>
            </a:r>
            <a:endParaRPr sz="3600" b="1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99" name="Google Shape;4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5366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"/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125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6</a:t>
            </a:fld>
            <a:endParaRPr sz="1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4" name="Google Shape;494;p3"/>
          <p:cNvSpPr/>
          <p:nvPr/>
        </p:nvSpPr>
        <p:spPr>
          <a:xfrm>
            <a:off x="0" y="6425208"/>
            <a:ext cx="2057400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"/>
          <p:cNvSpPr/>
          <p:nvPr/>
        </p:nvSpPr>
        <p:spPr>
          <a:xfrm>
            <a:off x="9625148" y="6425208"/>
            <a:ext cx="257048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96" name="Google Shape;49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"/>
          <p:cNvSpPr/>
          <p:nvPr/>
        </p:nvSpPr>
        <p:spPr>
          <a:xfrm>
            <a:off x="539400" y="1567629"/>
            <a:ext cx="10933272" cy="567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 design a Humanoid Robot the following materials will be needed: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+mj-lt"/>
              <a:buAutoNum type="romanLcPeriod"/>
            </a:pP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Arduino Nano 		ii. Arduino Nano Shield    		iii. USB Cable </a:t>
            </a: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+mj-lt"/>
              <a:buAutoNum type="romanLcPeriod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+mj-lt"/>
              <a:buAutoNum type="romanLcPeriod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+mj-lt"/>
              <a:buAutoNum type="romanLcPeriod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+mj-lt"/>
              <a:buAutoNum type="romanLcPeriod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iv. Ultrasonic Sensor		v.  Buzzer				vi.  Jumper cable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romanLcPeriod" startAt="3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romanLcPeriod" startAt="3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romanLcPeriod" startAt="3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romanLcPeriod" startAt="3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romanLcPeriod" startAt="3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8" name="Google Shape;498;p3"/>
          <p:cNvSpPr txBox="1"/>
          <p:nvPr/>
        </p:nvSpPr>
        <p:spPr>
          <a:xfrm>
            <a:off x="2209800" y="95450"/>
            <a:ext cx="7509816" cy="990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lang="en-US" sz="36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Materials Needed to Assemble a Humanoid Robot</a:t>
            </a:r>
            <a:endParaRPr sz="3600" b="1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99" name="Google Shape;4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5366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3EBD35-9263-7D7A-612E-61B0A388B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306" y="2398057"/>
            <a:ext cx="2123315" cy="1998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E1A477-3907-4A77-CDB1-0E88BB3D5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" y="2311639"/>
            <a:ext cx="2250948" cy="21185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CFD7CA-67AF-0F98-1246-FD96235867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8886446" y="2425490"/>
            <a:ext cx="1878286" cy="1878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49BAF8-024B-47B1-A80A-DE42814FD6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456" y="4922986"/>
            <a:ext cx="3032952" cy="1516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42E719-9323-E7A3-3482-164F93741F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4154" y="5049069"/>
            <a:ext cx="1653467" cy="1653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7BD40-7B43-3BE6-E363-BC8262A3E6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34871" y="5067968"/>
            <a:ext cx="1429862" cy="14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>
          <a:extLst>
            <a:ext uri="{FF2B5EF4-FFF2-40B4-BE49-F238E27FC236}">
              <a16:creationId xmlns:a16="http://schemas.microsoft.com/office/drawing/2014/main" id="{F4BE43BF-0FDD-82EC-591E-5DA3BB2AF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">
            <a:extLst>
              <a:ext uri="{FF2B5EF4-FFF2-40B4-BE49-F238E27FC236}">
                <a16:creationId xmlns:a16="http://schemas.microsoft.com/office/drawing/2014/main" id="{02548339-4881-9099-8884-630AC1F8C7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125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7</a:t>
            </a:fld>
            <a:endParaRPr sz="16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4" name="Google Shape;494;p3">
            <a:extLst>
              <a:ext uri="{FF2B5EF4-FFF2-40B4-BE49-F238E27FC236}">
                <a16:creationId xmlns:a16="http://schemas.microsoft.com/office/drawing/2014/main" id="{FA373325-6711-92DD-0910-8E5E214B6147}"/>
              </a:ext>
            </a:extLst>
          </p:cNvPr>
          <p:cNvSpPr/>
          <p:nvPr/>
        </p:nvSpPr>
        <p:spPr>
          <a:xfrm>
            <a:off x="0" y="6425208"/>
            <a:ext cx="2057400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">
            <a:extLst>
              <a:ext uri="{FF2B5EF4-FFF2-40B4-BE49-F238E27FC236}">
                <a16:creationId xmlns:a16="http://schemas.microsoft.com/office/drawing/2014/main" id="{5072E46C-DF47-400E-2196-B6B0797B7C5D}"/>
              </a:ext>
            </a:extLst>
          </p:cNvPr>
          <p:cNvSpPr/>
          <p:nvPr/>
        </p:nvSpPr>
        <p:spPr>
          <a:xfrm>
            <a:off x="9625148" y="6425208"/>
            <a:ext cx="257048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96" name="Google Shape;496;p3">
            <a:extLst>
              <a:ext uri="{FF2B5EF4-FFF2-40B4-BE49-F238E27FC236}">
                <a16:creationId xmlns:a16="http://schemas.microsoft.com/office/drawing/2014/main" id="{DDD44E29-8945-C6C5-B0E5-4E4CB92D13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">
            <a:extLst>
              <a:ext uri="{FF2B5EF4-FFF2-40B4-BE49-F238E27FC236}">
                <a16:creationId xmlns:a16="http://schemas.microsoft.com/office/drawing/2014/main" id="{8114541C-A2E8-6B0A-1C64-4EBA369F2B49}"/>
              </a:ext>
            </a:extLst>
          </p:cNvPr>
          <p:cNvSpPr/>
          <p:nvPr/>
        </p:nvSpPr>
        <p:spPr>
          <a:xfrm>
            <a:off x="539400" y="1567628"/>
            <a:ext cx="11113200" cy="493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To assemble a Humanoid Robot the following materials will be needed: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vii. Micro Servo		  viii.  Switch                                   ix  Screws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+mj-lt"/>
              <a:buAutoNum type="romanLcPeriod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+mj-lt"/>
              <a:buAutoNum type="romanLcPeriod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71500" marR="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+mj-lt"/>
              <a:buAutoNum type="romanLcPeriod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x. AA Battery Holder		xi AA Battery 				.  3D designs</a:t>
            </a: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romanLcPeriod" startAt="3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romanLcPeriod" startAt="3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AutoNum type="romanLcPeriod" startAt="3"/>
            </a:pPr>
            <a:endParaRPr lang="en-US"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endParaRPr lang="en-US" sz="240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8" name="Google Shape;498;p3">
            <a:extLst>
              <a:ext uri="{FF2B5EF4-FFF2-40B4-BE49-F238E27FC236}">
                <a16:creationId xmlns:a16="http://schemas.microsoft.com/office/drawing/2014/main" id="{836BB31E-5AA9-0BFC-C827-10670A760D71}"/>
              </a:ext>
            </a:extLst>
          </p:cNvPr>
          <p:cNvSpPr txBox="1"/>
          <p:nvPr/>
        </p:nvSpPr>
        <p:spPr>
          <a:xfrm>
            <a:off x="2209800" y="95450"/>
            <a:ext cx="7509816" cy="9906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aramond"/>
              <a:buNone/>
            </a:pPr>
            <a:r>
              <a:rPr lang="en-US" sz="36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Materials Needed to Assemble a Humanoid Robot</a:t>
            </a:r>
            <a:endParaRPr sz="3600" b="1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99" name="Google Shape;499;p3">
            <a:extLst>
              <a:ext uri="{FF2B5EF4-FFF2-40B4-BE49-F238E27FC236}">
                <a16:creationId xmlns:a16="http://schemas.microsoft.com/office/drawing/2014/main" id="{D9F9F0F3-449C-5B7E-346E-6342CA1549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05366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191FC8-F863-DE78-F435-11B9847DC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12" y="2425458"/>
            <a:ext cx="1995424" cy="16480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A0E5FA-9FE4-12E0-248E-0715CC337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5413" y="2602913"/>
            <a:ext cx="1470587" cy="1470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1D7CD0-5B75-F713-5410-40F53682E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6362" y="2425458"/>
            <a:ext cx="1766507" cy="17665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07D02E-6C16-03A4-2EBF-53673B756C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312" y="4669030"/>
            <a:ext cx="1995424" cy="16348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3AD470-98AA-548A-377A-6E282FBF19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8736" y="4669030"/>
            <a:ext cx="2505075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BB4A1D-3D14-9C1C-CBBA-0995DA94E6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6362" y="4614894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>
          <a:extLst>
            <a:ext uri="{FF2B5EF4-FFF2-40B4-BE49-F238E27FC236}">
              <a16:creationId xmlns:a16="http://schemas.microsoft.com/office/drawing/2014/main" id="{4F79C37E-DA8E-8D0A-F2C9-8B314B106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">
            <a:extLst>
              <a:ext uri="{FF2B5EF4-FFF2-40B4-BE49-F238E27FC236}">
                <a16:creationId xmlns:a16="http://schemas.microsoft.com/office/drawing/2014/main" id="{34CB21A6-DA92-2240-08AF-0CDCA73ED219}"/>
              </a:ext>
            </a:extLst>
          </p:cNvPr>
          <p:cNvSpPr txBox="1"/>
          <p:nvPr/>
        </p:nvSpPr>
        <p:spPr>
          <a:xfrm>
            <a:off x="-10510" y="6457890"/>
            <a:ext cx="2540000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6" name="Google Shape;506;p4">
            <a:extLst>
              <a:ext uri="{FF2B5EF4-FFF2-40B4-BE49-F238E27FC236}">
                <a16:creationId xmlns:a16="http://schemas.microsoft.com/office/drawing/2014/main" id="{A7069303-3B7A-8C11-838E-C17E23BA17E4}"/>
              </a:ext>
            </a:extLst>
          </p:cNvPr>
          <p:cNvSpPr txBox="1"/>
          <p:nvPr/>
        </p:nvSpPr>
        <p:spPr>
          <a:xfrm>
            <a:off x="9042400" y="6324602"/>
            <a:ext cx="2844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....Learn,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7" name="Google Shape;507;p4">
            <a:extLst>
              <a:ext uri="{FF2B5EF4-FFF2-40B4-BE49-F238E27FC236}">
                <a16:creationId xmlns:a16="http://schemas.microsoft.com/office/drawing/2014/main" id="{6BF3A34D-3B46-ADCB-1597-BA4D871A4FF9}"/>
              </a:ext>
            </a:extLst>
          </p:cNvPr>
          <p:cNvSpPr/>
          <p:nvPr/>
        </p:nvSpPr>
        <p:spPr>
          <a:xfrm>
            <a:off x="609601" y="5791200"/>
            <a:ext cx="406400" cy="457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8" name="Google Shape;508;p4">
            <a:extLst>
              <a:ext uri="{FF2B5EF4-FFF2-40B4-BE49-F238E27FC236}">
                <a16:creationId xmlns:a16="http://schemas.microsoft.com/office/drawing/2014/main" id="{A22E3E95-59EF-B960-76ED-51F72C77A3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723900" cy="2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8</a:t>
            </a:fld>
            <a:endParaRPr sz="12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09" name="Google Shape;509;p4">
            <a:extLst>
              <a:ext uri="{FF2B5EF4-FFF2-40B4-BE49-F238E27FC236}">
                <a16:creationId xmlns:a16="http://schemas.microsoft.com/office/drawing/2014/main" id="{5575B452-1022-F3A6-7D14-072BAC77DE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">
            <a:extLst>
              <a:ext uri="{FF2B5EF4-FFF2-40B4-BE49-F238E27FC236}">
                <a16:creationId xmlns:a16="http://schemas.microsoft.com/office/drawing/2014/main" id="{C3AEC1A8-67FE-7A17-D8FF-C55769F29A5F}"/>
              </a:ext>
            </a:extLst>
          </p:cNvPr>
          <p:cNvSpPr txBox="1"/>
          <p:nvPr/>
        </p:nvSpPr>
        <p:spPr>
          <a:xfrm>
            <a:off x="2747990" y="-92805"/>
            <a:ext cx="6696000" cy="14465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Assembling a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Humanoid Robot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">
            <a:extLst>
              <a:ext uri="{FF2B5EF4-FFF2-40B4-BE49-F238E27FC236}">
                <a16:creationId xmlns:a16="http://schemas.microsoft.com/office/drawing/2014/main" id="{F2AC8188-9073-D64D-B60A-CB9B21D0421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0275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">
            <a:extLst>
              <a:ext uri="{FF2B5EF4-FFF2-40B4-BE49-F238E27FC236}">
                <a16:creationId xmlns:a16="http://schemas.microsoft.com/office/drawing/2014/main" id="{AE9783D4-4FB1-3E5B-E047-F9E87B089AC1}"/>
              </a:ext>
            </a:extLst>
          </p:cNvPr>
          <p:cNvSpPr/>
          <p:nvPr/>
        </p:nvSpPr>
        <p:spPr>
          <a:xfrm>
            <a:off x="560990" y="1886816"/>
            <a:ext cx="113157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C425A-8EBD-0414-FAE4-7856381C0034}"/>
              </a:ext>
            </a:extLst>
          </p:cNvPr>
          <p:cNvSpPr txBox="1"/>
          <p:nvPr/>
        </p:nvSpPr>
        <p:spPr>
          <a:xfrm>
            <a:off x="361950" y="1797110"/>
            <a:ext cx="11514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aramond" panose="02020404030301010803" pitchFamily="18" charset="0"/>
              </a:rPr>
              <a:t>In our previous class, we worked on assembling your 3D designs and we got the design shown below; </a:t>
            </a:r>
          </a:p>
          <a:p>
            <a:endParaRPr lang="en-US" sz="1800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2DD1A-8F54-B5D4-BA02-9B5C85FB6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947" y="2149295"/>
            <a:ext cx="3897894" cy="46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8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"/>
          <p:cNvSpPr txBox="1"/>
          <p:nvPr/>
        </p:nvSpPr>
        <p:spPr>
          <a:xfrm>
            <a:off x="-10510" y="6457890"/>
            <a:ext cx="2540000" cy="70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6" name="Google Shape;506;p4"/>
          <p:cNvSpPr txBox="1"/>
          <p:nvPr/>
        </p:nvSpPr>
        <p:spPr>
          <a:xfrm>
            <a:off x="9042400" y="6324602"/>
            <a:ext cx="28448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....Learn, Play, Innovate</a:t>
            </a:r>
            <a:endParaRPr sz="2000" b="0" i="1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7" name="Google Shape;507;p4"/>
          <p:cNvSpPr/>
          <p:nvPr/>
        </p:nvSpPr>
        <p:spPr>
          <a:xfrm>
            <a:off x="609601" y="5791200"/>
            <a:ext cx="406400" cy="457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08" name="Google Shape;508;p4"/>
          <p:cNvSpPr txBox="1">
            <a:spLocks noGrp="1"/>
          </p:cNvSpPr>
          <p:nvPr>
            <p:ph type="sldNum" idx="12"/>
          </p:nvPr>
        </p:nvSpPr>
        <p:spPr>
          <a:xfrm>
            <a:off x="0" y="1219200"/>
            <a:ext cx="723900" cy="29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9</a:t>
            </a:fld>
            <a:endParaRPr sz="12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09" name="Google Shape;5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"/>
          <p:cNvSpPr txBox="1"/>
          <p:nvPr/>
        </p:nvSpPr>
        <p:spPr>
          <a:xfrm>
            <a:off x="2747990" y="-92805"/>
            <a:ext cx="6696000" cy="14465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Assembling a 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Humanoid Robot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Google Shape;51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0275" y="397279"/>
            <a:ext cx="2066925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4"/>
          <p:cNvSpPr/>
          <p:nvPr/>
        </p:nvSpPr>
        <p:spPr>
          <a:xfrm>
            <a:off x="560990" y="1886816"/>
            <a:ext cx="113157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724EF-9218-6F48-8827-6D3C52FD2D51}"/>
              </a:ext>
            </a:extLst>
          </p:cNvPr>
          <p:cNvSpPr txBox="1"/>
          <p:nvPr/>
        </p:nvSpPr>
        <p:spPr>
          <a:xfrm>
            <a:off x="331712" y="1726188"/>
            <a:ext cx="1177425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Garamond" panose="02020404030301010803" pitchFamily="18" charset="0"/>
              </a:rPr>
              <a:t>At this stage, we will establish the necessary connections to ensure our humanoid robot functions properly using the listed materials and following the steps below;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r>
              <a:rPr lang="en-US" sz="2400" b="1" dirty="0">
                <a:latin typeface="Garamond" panose="02020404030301010803" pitchFamily="18" charset="0"/>
              </a:rPr>
              <a:t>STEP 1: </a:t>
            </a:r>
            <a:r>
              <a:rPr lang="en-US" sz="2400" dirty="0">
                <a:latin typeface="Garamond" panose="02020404030301010803" pitchFamily="18" charset="0"/>
              </a:rPr>
              <a:t>Connect the Battery holder to the switch as shown below; </a:t>
            </a:r>
          </a:p>
          <a:p>
            <a:r>
              <a:rPr lang="en-US" sz="2400" dirty="0">
                <a:latin typeface="Garamond" panose="02020404030301010803" pitchFamily="18" charset="0"/>
              </a:rPr>
              <a:t> </a:t>
            </a:r>
          </a:p>
          <a:p>
            <a:endParaRPr lang="en-US" sz="2400" dirty="0">
              <a:latin typeface="Garamond" panose="02020404030301010803" pitchFamily="18" charset="0"/>
            </a:endParaRPr>
          </a:p>
          <a:p>
            <a:endParaRPr lang="en-US" sz="2400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0ECD5-E242-DC14-FF2D-2E669B411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6960" y="3244658"/>
            <a:ext cx="3480054" cy="34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77443"/>
      </p:ext>
    </p:extLst>
  </p:cSld>
  <p:clrMapOvr>
    <a:masterClrMapping/>
  </p:clrMapOvr>
</p:sld>
</file>

<file path=ppt/theme/theme1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1371</Words>
  <Application>Microsoft Office PowerPoint</Application>
  <PresentationFormat>Widescreen</PresentationFormat>
  <Paragraphs>269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Garamond</vt:lpstr>
      <vt:lpstr>Calibri</vt:lpstr>
      <vt:lpstr>Courier New</vt:lpstr>
      <vt:lpstr>Wingdings</vt:lpstr>
      <vt:lpstr>Twentieth Century</vt:lpstr>
      <vt:lpstr>Noto Sans Symbols</vt:lpstr>
      <vt:lpstr>Median</vt:lpstr>
      <vt:lpstr>Median</vt:lpstr>
      <vt:lpstr>Median</vt:lpstr>
      <vt:lpstr>PowerPoint Presentation</vt:lpstr>
      <vt:lpstr>PowerPoint Presentation</vt:lpstr>
      <vt:lpstr>PowerPoint Presentation</vt:lpstr>
      <vt:lpstr>Key Skills to Learn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you can get to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Mohammed, Musa SNEPCO-PTP/D/NESH</dc:creator>
  <cp:lastModifiedBy>Kingsley Edet</cp:lastModifiedBy>
  <cp:revision>16</cp:revision>
  <dcterms:created xsi:type="dcterms:W3CDTF">2020-01-05T18:48:00Z</dcterms:created>
  <dcterms:modified xsi:type="dcterms:W3CDTF">2025-01-29T11:55:22Z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TC019153349991</vt:lpwstr>
  </property>
  <property fmtid="{D5CDD505-2E9C-101B-9397-08002B2CF9AE}" pid="3" name="KSOProductBuildVer">
    <vt:lpwstr>1033-11.2.0.8893</vt:lpwstr>
  </property>
</Properties>
</file>