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2" r:id="rId5"/>
    <p:sldMasterId id="2147483666" r:id="rId6"/>
    <p:sldMasterId id="2147483679" r:id="rId7"/>
    <p:sldMasterId id="2147483690" r:id="rId8"/>
    <p:sldMasterId id="2147483702" r:id="rId9"/>
    <p:sldMasterId id="2147483715" r:id="rId10"/>
    <p:sldMasterId id="2147483727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</p:sldIdLst>
  <p:sldSz cy="6858000" cx="12192000"/>
  <p:notesSz cx="6858000" cy="9144000"/>
  <p:embeddedFontLst>
    <p:embeddedFont>
      <p:font typeface="Libre Franklin"/>
      <p:regular r:id="rId41"/>
      <p:bold r:id="rId42"/>
      <p:italic r:id="rId43"/>
      <p:boldItalic r:id="rId44"/>
    </p:embeddedFont>
    <p:embeddedFont>
      <p:font typeface="Garamond"/>
      <p:regular r:id="rId45"/>
      <p:bold r:id="rId46"/>
      <p:italic r:id="rId47"/>
      <p:boldItalic r:id="rId48"/>
    </p:embeddedFont>
    <p:embeddedFont>
      <p:font typeface="Libre Baskerville"/>
      <p:regular r:id="rId49"/>
      <p:bold r:id="rId50"/>
      <p: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52" roundtripDataSignature="AMtx7mgCRs5j5WkjtchxpzY5WJDDpZIs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08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8.xml"/><Relationship Id="rId42" Type="http://schemas.openxmlformats.org/officeDocument/2006/relationships/font" Target="fonts/LibreFranklin-bold.fntdata"/><Relationship Id="rId41" Type="http://schemas.openxmlformats.org/officeDocument/2006/relationships/font" Target="fonts/LibreFranklin-regular.fntdata"/><Relationship Id="rId44" Type="http://schemas.openxmlformats.org/officeDocument/2006/relationships/font" Target="fonts/LibreFranklin-boldItalic.fntdata"/><Relationship Id="rId43" Type="http://schemas.openxmlformats.org/officeDocument/2006/relationships/font" Target="fonts/LibreFranklin-italic.fntdata"/><Relationship Id="rId46" Type="http://schemas.openxmlformats.org/officeDocument/2006/relationships/font" Target="fonts/Garamond-bold.fntdata"/><Relationship Id="rId45" Type="http://schemas.openxmlformats.org/officeDocument/2006/relationships/font" Target="fonts/Garamond-regular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font" Target="fonts/Garamond-boldItalic.fntdata"/><Relationship Id="rId47" Type="http://schemas.openxmlformats.org/officeDocument/2006/relationships/font" Target="fonts/Garamond-italic.fntdata"/><Relationship Id="rId49" Type="http://schemas.openxmlformats.org/officeDocument/2006/relationships/font" Target="fonts/LibreBaskerville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19.xml"/><Relationship Id="rId30" Type="http://schemas.openxmlformats.org/officeDocument/2006/relationships/slide" Target="slides/slide18.xml"/><Relationship Id="rId33" Type="http://schemas.openxmlformats.org/officeDocument/2006/relationships/slide" Target="slides/slide21.xml"/><Relationship Id="rId32" Type="http://schemas.openxmlformats.org/officeDocument/2006/relationships/slide" Target="slides/slide20.xml"/><Relationship Id="rId35" Type="http://schemas.openxmlformats.org/officeDocument/2006/relationships/slide" Target="slides/slide23.xml"/><Relationship Id="rId34" Type="http://schemas.openxmlformats.org/officeDocument/2006/relationships/slide" Target="slides/slide22.xml"/><Relationship Id="rId37" Type="http://schemas.openxmlformats.org/officeDocument/2006/relationships/slide" Target="slides/slide25.xml"/><Relationship Id="rId36" Type="http://schemas.openxmlformats.org/officeDocument/2006/relationships/slide" Target="slides/slide24.xml"/><Relationship Id="rId39" Type="http://schemas.openxmlformats.org/officeDocument/2006/relationships/slide" Target="slides/slide27.xml"/><Relationship Id="rId38" Type="http://schemas.openxmlformats.org/officeDocument/2006/relationships/slide" Target="slides/slide26.xml"/><Relationship Id="rId20" Type="http://schemas.openxmlformats.org/officeDocument/2006/relationships/slide" Target="slides/slide8.xml"/><Relationship Id="rId22" Type="http://schemas.openxmlformats.org/officeDocument/2006/relationships/slide" Target="slides/slide10.xml"/><Relationship Id="rId21" Type="http://schemas.openxmlformats.org/officeDocument/2006/relationships/slide" Target="slides/slide9.xml"/><Relationship Id="rId24" Type="http://schemas.openxmlformats.org/officeDocument/2006/relationships/slide" Target="slides/slide12.xml"/><Relationship Id="rId23" Type="http://schemas.openxmlformats.org/officeDocument/2006/relationships/slide" Target="slides/slide11.xml"/><Relationship Id="rId26" Type="http://schemas.openxmlformats.org/officeDocument/2006/relationships/slide" Target="slides/slide14.xml"/><Relationship Id="rId25" Type="http://schemas.openxmlformats.org/officeDocument/2006/relationships/slide" Target="slides/slide13.xml"/><Relationship Id="rId28" Type="http://schemas.openxmlformats.org/officeDocument/2006/relationships/slide" Target="slides/slide16.xml"/><Relationship Id="rId27" Type="http://schemas.openxmlformats.org/officeDocument/2006/relationships/slide" Target="slides/slide15.xml"/><Relationship Id="rId29" Type="http://schemas.openxmlformats.org/officeDocument/2006/relationships/slide" Target="slides/slide17.xml"/><Relationship Id="rId51" Type="http://schemas.openxmlformats.org/officeDocument/2006/relationships/font" Target="fonts/LibreBaskerville-italic.fntdata"/><Relationship Id="rId50" Type="http://schemas.openxmlformats.org/officeDocument/2006/relationships/font" Target="fonts/LibreBaskerville-bold.fntdata"/><Relationship Id="rId52" Type="http://customschemas.google.com/relationships/presentationmetadata" Target="metadata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13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19" Type="http://schemas.openxmlformats.org/officeDocument/2006/relationships/slide" Target="slides/slide7.xml"/><Relationship Id="rId18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8" name="Google Shape;70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5" name="Google Shape;81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5" name="Google Shape;82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5" name="Google Shape;8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8" name="Google Shape;84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7" name="Google Shape;86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9" name="Google Shape;87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2" name="Google Shape;89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8" name="Google Shape;90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6" name="Google Shape;92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4" name="Google Shape;94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3" name="Google Shape;723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8" name="Google Shape;95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8" name="Google Shape;97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5" name="Google Shape;99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9" name="Google Shape;100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3" name="Google Shape;102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7" name="Google Shape;103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1" name="Google Shape;1051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 Quick recap of the day’s lesson</a:t>
            </a:r>
            <a:endParaRPr/>
          </a:p>
        </p:txBody>
      </p:sp>
      <p:sp>
        <p:nvSpPr>
          <p:cNvPr id="1052" name="Google Shape;1052;p1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2" name="Google Shape;106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2" name="Google Shape;107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3" name="Google Shape;73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4" name="Google Shape;74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4" name="Google Shape;7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5" name="Google Shape;75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6" name="Google Shape;7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7" name="Google Shape;76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0" name="Google Shape;7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1" name="Google Shape;78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2" name="Google Shape;7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3" name="Google Shape;79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3" name="Google Shape;8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4" name="Google Shape;80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3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2.jp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2.jp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Relationship Id="rId2" Type="http://schemas.openxmlformats.org/officeDocument/2006/relationships/image" Target="../media/image3.jp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" name="Google Shape;19;p30"/>
          <p:cNvSpPr/>
          <p:nvPr/>
        </p:nvSpPr>
        <p:spPr>
          <a:xfrm>
            <a:off x="203200" y="4267200"/>
            <a:ext cx="11988800" cy="2590800"/>
          </a:xfrm>
          <a:prstGeom prst="rect">
            <a:avLst/>
          </a:prstGeom>
          <a:solidFill>
            <a:srgbClr val="FFC20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0"/>
          <p:cNvSpPr/>
          <p:nvPr/>
        </p:nvSpPr>
        <p:spPr>
          <a:xfrm>
            <a:off x="7291917" y="2459041"/>
            <a:ext cx="4900083" cy="1692275"/>
          </a:xfrm>
          <a:prstGeom prst="rect">
            <a:avLst/>
          </a:prstGeom>
          <a:solidFill>
            <a:srgbClr val="3FAE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0"/>
          <p:cNvSpPr/>
          <p:nvPr/>
        </p:nvSpPr>
        <p:spPr>
          <a:xfrm>
            <a:off x="203202" y="0"/>
            <a:ext cx="4144433" cy="228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0"/>
          <p:cNvSpPr/>
          <p:nvPr/>
        </p:nvSpPr>
        <p:spPr>
          <a:xfrm>
            <a:off x="4572000" y="1187452"/>
            <a:ext cx="7620000" cy="1114425"/>
          </a:xfrm>
          <a:prstGeom prst="rect">
            <a:avLst/>
          </a:prstGeom>
          <a:solidFill>
            <a:srgbClr val="CEE3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0"/>
          <p:cNvSpPr/>
          <p:nvPr/>
        </p:nvSpPr>
        <p:spPr>
          <a:xfrm>
            <a:off x="7177618" y="3"/>
            <a:ext cx="2324100" cy="1058863"/>
          </a:xfrm>
          <a:prstGeom prst="rect">
            <a:avLst/>
          </a:prstGeom>
          <a:solidFill>
            <a:srgbClr val="BFE5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0"/>
          <p:cNvSpPr/>
          <p:nvPr/>
        </p:nvSpPr>
        <p:spPr>
          <a:xfrm>
            <a:off x="4550835" y="3"/>
            <a:ext cx="2415117" cy="1058863"/>
          </a:xfrm>
          <a:prstGeom prst="rect">
            <a:avLst/>
          </a:prstGeom>
          <a:solidFill>
            <a:srgbClr val="B5D55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0"/>
          <p:cNvSpPr/>
          <p:nvPr/>
        </p:nvSpPr>
        <p:spPr>
          <a:xfrm>
            <a:off x="9734553" y="0"/>
            <a:ext cx="2457449" cy="1060450"/>
          </a:xfrm>
          <a:prstGeom prst="rect">
            <a:avLst/>
          </a:prstGeom>
          <a:solidFill>
            <a:srgbClr val="36363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812800" y="4572000"/>
            <a:ext cx="1056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550"/>
              <a:buNone/>
              <a:defRPr b="1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2" type="body"/>
          </p:nvPr>
        </p:nvSpPr>
        <p:spPr>
          <a:xfrm>
            <a:off x="812800" y="5054600"/>
            <a:ext cx="9855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125"/>
              <a:buNone/>
              <a:defRPr b="1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0"/>
          <p:cNvSpPr/>
          <p:nvPr>
            <p:ph idx="3" type="pic"/>
          </p:nvPr>
        </p:nvSpPr>
        <p:spPr>
          <a:xfrm>
            <a:off x="227584" y="2450592"/>
            <a:ext cx="6807200" cy="166420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1"/>
          <p:cNvSpPr txBox="1"/>
          <p:nvPr>
            <p:ph type="title"/>
          </p:nvPr>
        </p:nvSpPr>
        <p:spPr>
          <a:xfrm>
            <a:off x="1219200" y="4900550"/>
            <a:ext cx="97536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1"/>
          <p:cNvSpPr txBox="1"/>
          <p:nvPr>
            <p:ph idx="1" type="body"/>
          </p:nvPr>
        </p:nvSpPr>
        <p:spPr>
          <a:xfrm>
            <a:off x="1219200" y="5445825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51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1"/>
          <p:cNvSpPr txBox="1"/>
          <p:nvPr>
            <p:ph idx="11" type="ftr"/>
          </p:nvPr>
        </p:nvSpPr>
        <p:spPr>
          <a:xfrm>
            <a:off x="1219200" y="6172200"/>
            <a:ext cx="518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1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51"/>
          <p:cNvSpPr/>
          <p:nvPr/>
        </p:nvSpPr>
        <p:spPr>
          <a:xfrm flipH="1" rot="10800000">
            <a:off x="91076" y="4683555"/>
            <a:ext cx="120091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8" name="Google Shape;98;p5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9" name="Google Shape;99;p51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0" name="Google Shape;100;p51"/>
          <p:cNvSpPr/>
          <p:nvPr>
            <p:ph idx="2" type="pic"/>
          </p:nvPr>
        </p:nvSpPr>
        <p:spPr>
          <a:xfrm>
            <a:off x="91078" y="66676"/>
            <a:ext cx="12002498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2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2"/>
          <p:cNvSpPr txBox="1"/>
          <p:nvPr>
            <p:ph idx="1" type="body"/>
          </p:nvPr>
        </p:nvSpPr>
        <p:spPr>
          <a:xfrm rot="5400000">
            <a:off x="4114800" y="-1447800"/>
            <a:ext cx="4572000" cy="10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52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2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2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3"/>
          <p:cNvSpPr txBox="1"/>
          <p:nvPr>
            <p:ph type="title"/>
          </p:nvPr>
        </p:nvSpPr>
        <p:spPr>
          <a:xfrm rot="5400000">
            <a:off x="7254557" y="1859285"/>
            <a:ext cx="5851525" cy="26822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3"/>
          <p:cNvSpPr txBox="1"/>
          <p:nvPr>
            <p:ph idx="1" type="body"/>
          </p:nvPr>
        </p:nvSpPr>
        <p:spPr>
          <a:xfrm rot="5400000">
            <a:off x="20018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5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3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Slide">
  <p:cSld name="Table of Contents Slid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5" name="Google Shape;115;p54"/>
          <p:cNvSpPr/>
          <p:nvPr/>
        </p:nvSpPr>
        <p:spPr>
          <a:xfrm>
            <a:off x="203200" y="4962525"/>
            <a:ext cx="3810000" cy="1752600"/>
          </a:xfrm>
          <a:prstGeom prst="rect">
            <a:avLst/>
          </a:prstGeom>
          <a:solidFill>
            <a:srgbClr val="FFC20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54"/>
          <p:cNvSpPr/>
          <p:nvPr/>
        </p:nvSpPr>
        <p:spPr>
          <a:xfrm>
            <a:off x="230719" y="165100"/>
            <a:ext cx="11741149" cy="4616450"/>
          </a:xfrm>
          <a:prstGeom prst="rect">
            <a:avLst/>
          </a:prstGeom>
          <a:solidFill>
            <a:srgbClr val="CEE3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4"/>
          <p:cNvSpPr/>
          <p:nvPr>
            <p:ph idx="2" type="pic"/>
          </p:nvPr>
        </p:nvSpPr>
        <p:spPr>
          <a:xfrm>
            <a:off x="4230624" y="4953000"/>
            <a:ext cx="7705344" cy="1749552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54"/>
          <p:cNvSpPr txBox="1"/>
          <p:nvPr>
            <p:ph idx="1" type="body"/>
          </p:nvPr>
        </p:nvSpPr>
        <p:spPr>
          <a:xfrm>
            <a:off x="609600" y="2286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125"/>
              <a:buNone/>
              <a:defRPr b="1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54"/>
          <p:cNvSpPr/>
          <p:nvPr>
            <p:ph idx="3" type="tbl"/>
          </p:nvPr>
        </p:nvSpPr>
        <p:spPr>
          <a:xfrm>
            <a:off x="609600" y="685800"/>
            <a:ext cx="10972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/>
          <p:nvPr>
            <p:ph type="title"/>
          </p:nvPr>
        </p:nvSpPr>
        <p:spPr>
          <a:xfrm>
            <a:off x="812800" y="228600"/>
            <a:ext cx="108711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2"/>
          <p:cNvSpPr txBox="1"/>
          <p:nvPr>
            <p:ph idx="1" type="body"/>
          </p:nvPr>
        </p:nvSpPr>
        <p:spPr>
          <a:xfrm>
            <a:off x="812800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32" name="Google Shape;132;p32"/>
          <p:cNvSpPr txBox="1"/>
          <p:nvPr>
            <p:ph idx="2" type="body"/>
          </p:nvPr>
        </p:nvSpPr>
        <p:spPr>
          <a:xfrm>
            <a:off x="6459868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33" name="Google Shape;133;p32"/>
          <p:cNvSpPr txBox="1"/>
          <p:nvPr>
            <p:ph idx="10" type="dt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2"/>
          <p:cNvSpPr txBox="1"/>
          <p:nvPr>
            <p:ph idx="12" type="sldNum"/>
          </p:nvPr>
        </p:nvSpPr>
        <p:spPr>
          <a:xfrm>
            <a:off x="0" y="1272222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32"/>
          <p:cNvSpPr txBox="1"/>
          <p:nvPr>
            <p:ph idx="11" type="ftr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10"/>
          <p:cNvSpPr/>
          <p:nvPr/>
        </p:nvSpPr>
        <p:spPr>
          <a:xfrm>
            <a:off x="203200" y="4267200"/>
            <a:ext cx="11988900" cy="2590800"/>
          </a:xfrm>
          <a:prstGeom prst="rect">
            <a:avLst/>
          </a:prstGeom>
          <a:solidFill>
            <a:srgbClr val="FFC20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0"/>
          <p:cNvSpPr/>
          <p:nvPr/>
        </p:nvSpPr>
        <p:spPr>
          <a:xfrm>
            <a:off x="7291917" y="2459039"/>
            <a:ext cx="4900200" cy="1692300"/>
          </a:xfrm>
          <a:prstGeom prst="rect">
            <a:avLst/>
          </a:prstGeom>
          <a:solidFill>
            <a:srgbClr val="3FAEE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0"/>
          <p:cNvSpPr/>
          <p:nvPr/>
        </p:nvSpPr>
        <p:spPr>
          <a:xfrm>
            <a:off x="203201" y="0"/>
            <a:ext cx="4144500" cy="228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10"/>
          <p:cNvSpPr/>
          <p:nvPr/>
        </p:nvSpPr>
        <p:spPr>
          <a:xfrm>
            <a:off x="4572000" y="1187451"/>
            <a:ext cx="7620000" cy="1114500"/>
          </a:xfrm>
          <a:prstGeom prst="rect">
            <a:avLst/>
          </a:prstGeom>
          <a:solidFill>
            <a:srgbClr val="CEE3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0"/>
          <p:cNvSpPr/>
          <p:nvPr/>
        </p:nvSpPr>
        <p:spPr>
          <a:xfrm>
            <a:off x="7177618" y="1"/>
            <a:ext cx="2324100" cy="1059000"/>
          </a:xfrm>
          <a:prstGeom prst="rect">
            <a:avLst/>
          </a:prstGeom>
          <a:solidFill>
            <a:srgbClr val="BFE5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10"/>
          <p:cNvSpPr/>
          <p:nvPr/>
        </p:nvSpPr>
        <p:spPr>
          <a:xfrm>
            <a:off x="4550834" y="1"/>
            <a:ext cx="2415000" cy="1059000"/>
          </a:xfrm>
          <a:prstGeom prst="rect">
            <a:avLst/>
          </a:prstGeom>
          <a:solidFill>
            <a:srgbClr val="B5D55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0"/>
          <p:cNvSpPr/>
          <p:nvPr/>
        </p:nvSpPr>
        <p:spPr>
          <a:xfrm>
            <a:off x="9734552" y="0"/>
            <a:ext cx="2457300" cy="1060500"/>
          </a:xfrm>
          <a:prstGeom prst="rect">
            <a:avLst/>
          </a:prstGeom>
          <a:solidFill>
            <a:srgbClr val="36363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0"/>
          <p:cNvSpPr txBox="1"/>
          <p:nvPr>
            <p:ph idx="1" type="body"/>
          </p:nvPr>
        </p:nvSpPr>
        <p:spPr>
          <a:xfrm>
            <a:off x="812800" y="4572000"/>
            <a:ext cx="1056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  <a:defRPr b="1" sz="3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46" name="Google Shape;146;p110"/>
          <p:cNvSpPr txBox="1"/>
          <p:nvPr>
            <p:ph idx="2" type="body"/>
          </p:nvPr>
        </p:nvSpPr>
        <p:spPr>
          <a:xfrm>
            <a:off x="812800" y="5054600"/>
            <a:ext cx="9855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b="1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47" name="Google Shape;147;p110"/>
          <p:cNvSpPr/>
          <p:nvPr>
            <p:ph idx="3" type="pic"/>
          </p:nvPr>
        </p:nvSpPr>
        <p:spPr>
          <a:xfrm>
            <a:off x="227584" y="2450592"/>
            <a:ext cx="6807300" cy="166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1"/>
          <p:cNvSpPr txBox="1"/>
          <p:nvPr>
            <p:ph type="title"/>
          </p:nvPr>
        </p:nvSpPr>
        <p:spPr>
          <a:xfrm>
            <a:off x="816864" y="228600"/>
            <a:ext cx="108711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11"/>
          <p:cNvSpPr txBox="1"/>
          <p:nvPr>
            <p:ph idx="10" type="dt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11"/>
          <p:cNvSpPr txBox="1"/>
          <p:nvPr>
            <p:ph idx="11" type="ftr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11"/>
          <p:cNvSpPr txBox="1"/>
          <p:nvPr>
            <p:ph idx="12" type="sldNum"/>
          </p:nvPr>
        </p:nvSpPr>
        <p:spPr>
          <a:xfrm>
            <a:off x="0" y="1272222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3" name="Google Shape;153;p111"/>
          <p:cNvSpPr txBox="1"/>
          <p:nvPr>
            <p:ph idx="1" type="body"/>
          </p:nvPr>
        </p:nvSpPr>
        <p:spPr>
          <a:xfrm>
            <a:off x="816864" y="1600200"/>
            <a:ext cx="108711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/>
          <p:nvPr>
            <p:ph type="title"/>
          </p:nvPr>
        </p:nvSpPr>
        <p:spPr>
          <a:xfrm>
            <a:off x="816864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1" type="body"/>
          </p:nvPr>
        </p:nvSpPr>
        <p:spPr>
          <a:xfrm>
            <a:off x="816864" y="1600200"/>
            <a:ext cx="10871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66" name="Google Shape;166;p34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4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4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5"/>
          <p:cNvSpPr/>
          <p:nvPr/>
        </p:nvSpPr>
        <p:spPr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1" name="Google Shape;171;p55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2" name="Google Shape;172;p55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3" name="Google Shape;173;p55"/>
          <p:cNvSpPr txBox="1"/>
          <p:nvPr>
            <p:ph type="ctrTitle"/>
          </p:nvPr>
        </p:nvSpPr>
        <p:spPr>
          <a:xfrm>
            <a:off x="3149600" y="4038600"/>
            <a:ext cx="8636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55"/>
          <p:cNvSpPr txBox="1"/>
          <p:nvPr>
            <p:ph idx="1" type="subTitle"/>
          </p:nvPr>
        </p:nvSpPr>
        <p:spPr>
          <a:xfrm>
            <a:off x="3149600" y="6050037"/>
            <a:ext cx="894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5" name="Google Shape;175;p55"/>
          <p:cNvSpPr txBox="1"/>
          <p:nvPr>
            <p:ph idx="10" type="dt"/>
          </p:nvPr>
        </p:nvSpPr>
        <p:spPr>
          <a:xfrm>
            <a:off x="101600" y="6069013"/>
            <a:ext cx="2743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55"/>
          <p:cNvSpPr txBox="1"/>
          <p:nvPr>
            <p:ph idx="11" type="ftr"/>
          </p:nvPr>
        </p:nvSpPr>
        <p:spPr>
          <a:xfrm>
            <a:off x="2781300" y="236539"/>
            <a:ext cx="782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55"/>
          <p:cNvSpPr txBox="1"/>
          <p:nvPr>
            <p:ph idx="12" type="sldNum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EBDD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EBDD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EBDD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EBDD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EBDD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EBDD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EBDD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EBDD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EBDD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6"/>
          <p:cNvSpPr/>
          <p:nvPr/>
        </p:nvSpPr>
        <p:spPr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0" name="Google Shape;180;p56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1" name="Google Shape;181;p56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2" name="Google Shape;182;p56"/>
          <p:cNvSpPr txBox="1"/>
          <p:nvPr>
            <p:ph idx="1" type="body"/>
          </p:nvPr>
        </p:nvSpPr>
        <p:spPr>
          <a:xfrm>
            <a:off x="1828801" y="2743200"/>
            <a:ext cx="949748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83" name="Google Shape;183;p56"/>
          <p:cNvSpPr txBox="1"/>
          <p:nvPr>
            <p:ph type="title"/>
          </p:nvPr>
        </p:nvSpPr>
        <p:spPr>
          <a:xfrm>
            <a:off x="1828800" y="1600200"/>
            <a:ext cx="1016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6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6"/>
          <p:cNvSpPr txBox="1"/>
          <p:nvPr>
            <p:ph idx="12" type="sldNum"/>
          </p:nvPr>
        </p:nvSpPr>
        <p:spPr>
          <a:xfrm>
            <a:off x="0" y="1752601"/>
            <a:ext cx="17272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6" name="Google Shape;186;p56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" name="Google Shape;31;p43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Google Shape;32;p43"/>
          <p:cNvSpPr txBox="1"/>
          <p:nvPr>
            <p:ph idx="1" type="subTitle"/>
          </p:nvPr>
        </p:nvSpPr>
        <p:spPr>
          <a:xfrm>
            <a:off x="1727200" y="3200400"/>
            <a:ext cx="8534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3" name="Google Shape;33;p43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3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43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" name="Google Shape;37;p43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43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43"/>
          <p:cNvSpPr txBox="1"/>
          <p:nvPr>
            <p:ph type="ctrTitle"/>
          </p:nvPr>
        </p:nvSpPr>
        <p:spPr>
          <a:xfrm>
            <a:off x="609600" y="1505931"/>
            <a:ext cx="10972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7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57"/>
          <p:cNvSpPr txBox="1"/>
          <p:nvPr>
            <p:ph idx="1" type="body"/>
          </p:nvPr>
        </p:nvSpPr>
        <p:spPr>
          <a:xfrm>
            <a:off x="812800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0" name="Google Shape;190;p57"/>
          <p:cNvSpPr txBox="1"/>
          <p:nvPr>
            <p:ph idx="2" type="body"/>
          </p:nvPr>
        </p:nvSpPr>
        <p:spPr>
          <a:xfrm>
            <a:off x="6459868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1" name="Google Shape;191;p57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57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57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8"/>
          <p:cNvSpPr txBox="1"/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8"/>
          <p:cNvSpPr txBox="1"/>
          <p:nvPr>
            <p:ph idx="1" type="body"/>
          </p:nvPr>
        </p:nvSpPr>
        <p:spPr>
          <a:xfrm>
            <a:off x="812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7" name="Google Shape;197;p58"/>
          <p:cNvSpPr txBox="1"/>
          <p:nvPr>
            <p:ph idx="2" type="body"/>
          </p:nvPr>
        </p:nvSpPr>
        <p:spPr>
          <a:xfrm>
            <a:off x="6400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8" name="Google Shape;198;p58"/>
          <p:cNvSpPr txBox="1"/>
          <p:nvPr>
            <p:ph idx="3" type="body"/>
          </p:nvPr>
        </p:nvSpPr>
        <p:spPr>
          <a:xfrm>
            <a:off x="812800" y="1752600"/>
            <a:ext cx="51816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99" name="Google Shape;199;p58"/>
          <p:cNvSpPr txBox="1"/>
          <p:nvPr>
            <p:ph idx="4" type="body"/>
          </p:nvPr>
        </p:nvSpPr>
        <p:spPr>
          <a:xfrm>
            <a:off x="6400800" y="1752600"/>
            <a:ext cx="51816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00" name="Google Shape;200;p58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8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58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9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59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59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9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0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60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60"/>
          <p:cNvSpPr txBox="1"/>
          <p:nvPr>
            <p:ph idx="12" type="sldNum"/>
          </p:nvPr>
        </p:nvSpPr>
        <p:spPr>
          <a:xfrm>
            <a:off x="0" y="6248400"/>
            <a:ext cx="711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1"/>
          <p:cNvSpPr txBox="1"/>
          <p:nvPr>
            <p:ph type="title"/>
          </p:nvPr>
        </p:nvSpPr>
        <p:spPr>
          <a:xfrm>
            <a:off x="812800" y="273050"/>
            <a:ext cx="107696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61"/>
          <p:cNvSpPr txBox="1"/>
          <p:nvPr>
            <p:ph idx="1" type="body"/>
          </p:nvPr>
        </p:nvSpPr>
        <p:spPr>
          <a:xfrm>
            <a:off x="812800" y="1752600"/>
            <a:ext cx="21336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15" name="Google Shape;215;p61"/>
          <p:cNvSpPr txBox="1"/>
          <p:nvPr>
            <p:ph idx="2" type="body"/>
          </p:nvPr>
        </p:nvSpPr>
        <p:spPr>
          <a:xfrm>
            <a:off x="3149600" y="1752600"/>
            <a:ext cx="8534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16" name="Google Shape;216;p61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61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61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2"/>
          <p:cNvSpPr/>
          <p:nvPr/>
        </p:nvSpPr>
        <p:spPr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1" name="Google Shape;221;p62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p62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3" name="Google Shape;223;p62"/>
          <p:cNvSpPr/>
          <p:nvPr/>
        </p:nvSpPr>
        <p:spPr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4" name="Google Shape;224;p62"/>
          <p:cNvSpPr txBox="1"/>
          <p:nvPr>
            <p:ph idx="1" type="body"/>
          </p:nvPr>
        </p:nvSpPr>
        <p:spPr>
          <a:xfrm>
            <a:off x="2133600" y="54864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5" name="Google Shape;225;p62"/>
          <p:cNvSpPr txBox="1"/>
          <p:nvPr>
            <p:ph type="title"/>
          </p:nvPr>
        </p:nvSpPr>
        <p:spPr>
          <a:xfrm>
            <a:off x="2133600" y="46482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62"/>
          <p:cNvSpPr/>
          <p:nvPr>
            <p:ph idx="2" type="pic"/>
          </p:nvPr>
        </p:nvSpPr>
        <p:spPr>
          <a:xfrm>
            <a:off x="2080768" y="0"/>
            <a:ext cx="10111232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  <p:sp>
        <p:nvSpPr>
          <p:cNvPr id="227" name="Google Shape;227;p62"/>
          <p:cNvSpPr txBox="1"/>
          <p:nvPr>
            <p:ph idx="10" type="dt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62"/>
          <p:cNvSpPr txBox="1"/>
          <p:nvPr>
            <p:ph idx="12" type="sldNum"/>
          </p:nvPr>
        </p:nvSpPr>
        <p:spPr>
          <a:xfrm>
            <a:off x="0" y="4667251"/>
            <a:ext cx="19304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9" name="Google Shape;229;p62"/>
          <p:cNvSpPr txBox="1"/>
          <p:nvPr>
            <p:ph idx="11" type="ftr"/>
          </p:nvPr>
        </p:nvSpPr>
        <p:spPr>
          <a:xfrm>
            <a:off x="2133600" y="6248401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3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63"/>
          <p:cNvSpPr txBox="1"/>
          <p:nvPr>
            <p:ph idx="1" type="body"/>
          </p:nvPr>
        </p:nvSpPr>
        <p:spPr>
          <a:xfrm rot="5400000">
            <a:off x="3989651" y="-1572417"/>
            <a:ext cx="4525963" cy="10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33" name="Google Shape;233;p63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63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63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4"/>
          <p:cNvSpPr/>
          <p:nvPr/>
        </p:nvSpPr>
        <p:spPr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8" name="Google Shape;238;p6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" name="Google Shape;239;p64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0" name="Google Shape;240;p64"/>
          <p:cNvSpPr txBox="1"/>
          <p:nvPr>
            <p:ph type="title"/>
          </p:nvPr>
        </p:nvSpPr>
        <p:spPr>
          <a:xfrm rot="5400000">
            <a:off x="7350919" y="1996282"/>
            <a:ext cx="55165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64"/>
          <p:cNvSpPr txBox="1"/>
          <p:nvPr>
            <p:ph idx="1" type="body"/>
          </p:nvPr>
        </p:nvSpPr>
        <p:spPr>
          <a:xfrm rot="5400000">
            <a:off x="1559718" y="-340518"/>
            <a:ext cx="5516564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42" name="Google Shape;242;p64"/>
          <p:cNvSpPr txBox="1"/>
          <p:nvPr>
            <p:ph idx="10" type="dt"/>
          </p:nvPr>
        </p:nvSpPr>
        <p:spPr>
          <a:xfrm>
            <a:off x="8737600" y="6248401"/>
            <a:ext cx="294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64"/>
          <p:cNvSpPr txBox="1"/>
          <p:nvPr>
            <p:ph idx="11" type="ftr"/>
          </p:nvPr>
        </p:nvSpPr>
        <p:spPr>
          <a:xfrm>
            <a:off x="609601" y="6248401"/>
            <a:ext cx="74316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64"/>
          <p:cNvSpPr txBox="1"/>
          <p:nvPr>
            <p:ph idx="12" type="sldNum"/>
          </p:nvPr>
        </p:nvSpPr>
        <p:spPr>
          <a:xfrm rot="5400000">
            <a:off x="8075084" y="103717"/>
            <a:ext cx="533400" cy="325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Slide">
  <p:cSld name="Table of Contents Slid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7" name="Google Shape;247;p65"/>
          <p:cNvSpPr/>
          <p:nvPr/>
        </p:nvSpPr>
        <p:spPr>
          <a:xfrm>
            <a:off x="203200" y="4962525"/>
            <a:ext cx="3810000" cy="1752600"/>
          </a:xfrm>
          <a:prstGeom prst="rect">
            <a:avLst/>
          </a:prstGeom>
          <a:solidFill>
            <a:srgbClr val="FFC20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65"/>
          <p:cNvSpPr/>
          <p:nvPr/>
        </p:nvSpPr>
        <p:spPr>
          <a:xfrm>
            <a:off x="230718" y="165100"/>
            <a:ext cx="11741149" cy="4616450"/>
          </a:xfrm>
          <a:prstGeom prst="rect">
            <a:avLst/>
          </a:prstGeom>
          <a:solidFill>
            <a:srgbClr val="CEE3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65"/>
          <p:cNvSpPr/>
          <p:nvPr>
            <p:ph idx="2" type="pic"/>
          </p:nvPr>
        </p:nvSpPr>
        <p:spPr>
          <a:xfrm>
            <a:off x="4230624" y="4953000"/>
            <a:ext cx="7705344" cy="1749552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65"/>
          <p:cNvSpPr txBox="1"/>
          <p:nvPr>
            <p:ph idx="1" type="body"/>
          </p:nvPr>
        </p:nvSpPr>
        <p:spPr>
          <a:xfrm>
            <a:off x="609600" y="2286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b="1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51" name="Google Shape;251;p65"/>
          <p:cNvSpPr/>
          <p:nvPr>
            <p:ph idx="3" type="tbl"/>
          </p:nvPr>
        </p:nvSpPr>
        <p:spPr>
          <a:xfrm>
            <a:off x="609600" y="685800"/>
            <a:ext cx="10972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816864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6"/>
          <p:cNvSpPr txBox="1"/>
          <p:nvPr>
            <p:ph idx="1" type="body"/>
          </p:nvPr>
        </p:nvSpPr>
        <p:spPr>
          <a:xfrm>
            <a:off x="816864" y="1600200"/>
            <a:ext cx="10871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64" name="Google Shape;264;p36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6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4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4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44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8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8"/>
          <p:cNvSpPr txBox="1"/>
          <p:nvPr>
            <p:ph idx="1" type="body"/>
          </p:nvPr>
        </p:nvSpPr>
        <p:spPr>
          <a:xfrm>
            <a:off x="812800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0" name="Google Shape;270;p68"/>
          <p:cNvSpPr txBox="1"/>
          <p:nvPr>
            <p:ph idx="2" type="body"/>
          </p:nvPr>
        </p:nvSpPr>
        <p:spPr>
          <a:xfrm>
            <a:off x="6459868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1" name="Google Shape;271;p68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68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8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9"/>
          <p:cNvSpPr txBox="1"/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69"/>
          <p:cNvSpPr txBox="1"/>
          <p:nvPr>
            <p:ph idx="1" type="body"/>
          </p:nvPr>
        </p:nvSpPr>
        <p:spPr>
          <a:xfrm>
            <a:off x="812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7" name="Google Shape;277;p69"/>
          <p:cNvSpPr txBox="1"/>
          <p:nvPr>
            <p:ph idx="2" type="body"/>
          </p:nvPr>
        </p:nvSpPr>
        <p:spPr>
          <a:xfrm>
            <a:off x="6400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8" name="Google Shape;278;p69"/>
          <p:cNvSpPr txBox="1"/>
          <p:nvPr>
            <p:ph idx="3" type="body"/>
          </p:nvPr>
        </p:nvSpPr>
        <p:spPr>
          <a:xfrm>
            <a:off x="812800" y="1752600"/>
            <a:ext cx="51816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9" name="Google Shape;279;p69"/>
          <p:cNvSpPr txBox="1"/>
          <p:nvPr>
            <p:ph idx="4" type="body"/>
          </p:nvPr>
        </p:nvSpPr>
        <p:spPr>
          <a:xfrm>
            <a:off x="6400800" y="1752600"/>
            <a:ext cx="51816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0" name="Google Shape;280;p69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69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69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0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70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70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70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1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71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71"/>
          <p:cNvSpPr txBox="1"/>
          <p:nvPr>
            <p:ph idx="12" type="sldNum"/>
          </p:nvPr>
        </p:nvSpPr>
        <p:spPr>
          <a:xfrm>
            <a:off x="0" y="6248400"/>
            <a:ext cx="711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2"/>
          <p:cNvSpPr txBox="1"/>
          <p:nvPr>
            <p:ph type="title"/>
          </p:nvPr>
        </p:nvSpPr>
        <p:spPr>
          <a:xfrm>
            <a:off x="812800" y="273050"/>
            <a:ext cx="107696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72"/>
          <p:cNvSpPr txBox="1"/>
          <p:nvPr>
            <p:ph idx="1" type="body"/>
          </p:nvPr>
        </p:nvSpPr>
        <p:spPr>
          <a:xfrm>
            <a:off x="812800" y="1752600"/>
            <a:ext cx="21336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5" name="Google Shape;295;p72"/>
          <p:cNvSpPr txBox="1"/>
          <p:nvPr>
            <p:ph idx="2" type="body"/>
          </p:nvPr>
        </p:nvSpPr>
        <p:spPr>
          <a:xfrm>
            <a:off x="3149600" y="1752600"/>
            <a:ext cx="8534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96" name="Google Shape;296;p72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72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72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3"/>
          <p:cNvSpPr/>
          <p:nvPr/>
        </p:nvSpPr>
        <p:spPr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1" name="Google Shape;301;p73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2" name="Google Shape;302;p73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3" name="Google Shape;303;p73"/>
          <p:cNvSpPr/>
          <p:nvPr/>
        </p:nvSpPr>
        <p:spPr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4" name="Google Shape;304;p73"/>
          <p:cNvSpPr txBox="1"/>
          <p:nvPr>
            <p:ph idx="1" type="body"/>
          </p:nvPr>
        </p:nvSpPr>
        <p:spPr>
          <a:xfrm>
            <a:off x="2133600" y="54864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05" name="Google Shape;305;p73"/>
          <p:cNvSpPr txBox="1"/>
          <p:nvPr>
            <p:ph type="title"/>
          </p:nvPr>
        </p:nvSpPr>
        <p:spPr>
          <a:xfrm>
            <a:off x="2133600" y="46482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73"/>
          <p:cNvSpPr/>
          <p:nvPr>
            <p:ph idx="2" type="pic"/>
          </p:nvPr>
        </p:nvSpPr>
        <p:spPr>
          <a:xfrm>
            <a:off x="2080768" y="0"/>
            <a:ext cx="10111232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  <p:sp>
        <p:nvSpPr>
          <p:cNvPr id="307" name="Google Shape;307;p73"/>
          <p:cNvSpPr txBox="1"/>
          <p:nvPr>
            <p:ph idx="10" type="dt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73"/>
          <p:cNvSpPr txBox="1"/>
          <p:nvPr>
            <p:ph idx="12" type="sldNum"/>
          </p:nvPr>
        </p:nvSpPr>
        <p:spPr>
          <a:xfrm>
            <a:off x="0" y="4667251"/>
            <a:ext cx="19304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9" name="Google Shape;309;p73"/>
          <p:cNvSpPr txBox="1"/>
          <p:nvPr>
            <p:ph idx="11" type="ftr"/>
          </p:nvPr>
        </p:nvSpPr>
        <p:spPr>
          <a:xfrm>
            <a:off x="2133600" y="6248401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4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74"/>
          <p:cNvSpPr txBox="1"/>
          <p:nvPr>
            <p:ph idx="1" type="body"/>
          </p:nvPr>
        </p:nvSpPr>
        <p:spPr>
          <a:xfrm rot="5400000">
            <a:off x="3989651" y="-1572417"/>
            <a:ext cx="4525963" cy="10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13" name="Google Shape;313;p74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74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74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5"/>
          <p:cNvSpPr/>
          <p:nvPr/>
        </p:nvSpPr>
        <p:spPr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8" name="Google Shape;318;p75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9" name="Google Shape;319;p7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0" name="Google Shape;320;p75"/>
          <p:cNvSpPr txBox="1"/>
          <p:nvPr>
            <p:ph type="title"/>
          </p:nvPr>
        </p:nvSpPr>
        <p:spPr>
          <a:xfrm rot="5400000">
            <a:off x="7350919" y="1996282"/>
            <a:ext cx="55165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75"/>
          <p:cNvSpPr txBox="1"/>
          <p:nvPr>
            <p:ph idx="1" type="body"/>
          </p:nvPr>
        </p:nvSpPr>
        <p:spPr>
          <a:xfrm rot="5400000">
            <a:off x="1559718" y="-340518"/>
            <a:ext cx="5516564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22" name="Google Shape;322;p75"/>
          <p:cNvSpPr txBox="1"/>
          <p:nvPr>
            <p:ph idx="10" type="dt"/>
          </p:nvPr>
        </p:nvSpPr>
        <p:spPr>
          <a:xfrm>
            <a:off x="8737600" y="6248401"/>
            <a:ext cx="294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75"/>
          <p:cNvSpPr txBox="1"/>
          <p:nvPr>
            <p:ph idx="11" type="ftr"/>
          </p:nvPr>
        </p:nvSpPr>
        <p:spPr>
          <a:xfrm>
            <a:off x="609601" y="6248401"/>
            <a:ext cx="74316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75"/>
          <p:cNvSpPr txBox="1"/>
          <p:nvPr>
            <p:ph idx="12" type="sldNum"/>
          </p:nvPr>
        </p:nvSpPr>
        <p:spPr>
          <a:xfrm rot="5400000">
            <a:off x="8075084" y="103717"/>
            <a:ext cx="533400" cy="325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Slide">
  <p:cSld name="Table of Contents Slide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7" name="Google Shape;327;p76"/>
          <p:cNvSpPr/>
          <p:nvPr/>
        </p:nvSpPr>
        <p:spPr>
          <a:xfrm>
            <a:off x="203200" y="4962525"/>
            <a:ext cx="3810000" cy="1752600"/>
          </a:xfrm>
          <a:prstGeom prst="rect">
            <a:avLst/>
          </a:prstGeom>
          <a:solidFill>
            <a:srgbClr val="FFC20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76"/>
          <p:cNvSpPr/>
          <p:nvPr/>
        </p:nvSpPr>
        <p:spPr>
          <a:xfrm>
            <a:off x="230718" y="165100"/>
            <a:ext cx="11741149" cy="4616450"/>
          </a:xfrm>
          <a:prstGeom prst="rect">
            <a:avLst/>
          </a:prstGeom>
          <a:solidFill>
            <a:srgbClr val="CEE3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76"/>
          <p:cNvSpPr/>
          <p:nvPr>
            <p:ph idx="2" type="pic"/>
          </p:nvPr>
        </p:nvSpPr>
        <p:spPr>
          <a:xfrm>
            <a:off x="4230624" y="4953000"/>
            <a:ext cx="7705344" cy="1749552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76"/>
          <p:cNvSpPr txBox="1"/>
          <p:nvPr>
            <p:ph idx="1" type="body"/>
          </p:nvPr>
        </p:nvSpPr>
        <p:spPr>
          <a:xfrm>
            <a:off x="609600" y="2286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b="1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31" name="Google Shape;331;p76"/>
          <p:cNvSpPr/>
          <p:nvPr>
            <p:ph idx="3" type="tbl"/>
          </p:nvPr>
        </p:nvSpPr>
        <p:spPr>
          <a:xfrm>
            <a:off x="609600" y="685800"/>
            <a:ext cx="10972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/>
          <p:nvPr>
            <p:ph type="title"/>
          </p:nvPr>
        </p:nvSpPr>
        <p:spPr>
          <a:xfrm>
            <a:off x="816864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38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8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38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6" name="Google Shape;346;p38"/>
          <p:cNvSpPr txBox="1"/>
          <p:nvPr>
            <p:ph idx="1" type="body"/>
          </p:nvPr>
        </p:nvSpPr>
        <p:spPr>
          <a:xfrm>
            <a:off x="816864" y="1600200"/>
            <a:ext cx="10871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" name="Google Shape;48;p45"/>
          <p:cNvSpPr/>
          <p:nvPr/>
        </p:nvSpPr>
        <p:spPr>
          <a:xfrm>
            <a:off x="87084" y="69756"/>
            <a:ext cx="12017828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" name="Google Shape;49;p45"/>
          <p:cNvSpPr txBox="1"/>
          <p:nvPr>
            <p:ph type="title"/>
          </p:nvPr>
        </p:nvSpPr>
        <p:spPr>
          <a:xfrm>
            <a:off x="963084" y="9525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5"/>
          <p:cNvSpPr txBox="1"/>
          <p:nvPr>
            <p:ph idx="1" type="body"/>
          </p:nvPr>
        </p:nvSpPr>
        <p:spPr>
          <a:xfrm>
            <a:off x="963084" y="2547938"/>
            <a:ext cx="103632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1" type="ftr"/>
          </p:nvPr>
        </p:nvSpPr>
        <p:spPr>
          <a:xfrm>
            <a:off x="1066800" y="61722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5"/>
          <p:cNvSpPr/>
          <p:nvPr/>
        </p:nvSpPr>
        <p:spPr>
          <a:xfrm flipH="1" rot="10800000">
            <a:off x="92550" y="2376830"/>
            <a:ext cx="120180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4" name="Google Shape;54;p45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rgbClr val="E6AF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5" name="Google Shape;55;p45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6" name="Google Shape;56;p45"/>
          <p:cNvSpPr/>
          <p:nvPr>
            <p:ph idx="12" type="sldNum"/>
          </p:nvPr>
        </p:nvSpPr>
        <p:spPr>
          <a:xfrm>
            <a:off x="195072" y="6208776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8"/>
          <p:cNvSpPr txBox="1"/>
          <p:nvPr>
            <p:ph idx="1" type="body"/>
          </p:nvPr>
        </p:nvSpPr>
        <p:spPr>
          <a:xfrm>
            <a:off x="1828801" y="2743200"/>
            <a:ext cx="949748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49" name="Google Shape;349;p78"/>
          <p:cNvSpPr/>
          <p:nvPr/>
        </p:nvSpPr>
        <p:spPr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78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7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78"/>
          <p:cNvSpPr txBox="1"/>
          <p:nvPr>
            <p:ph type="title"/>
          </p:nvPr>
        </p:nvSpPr>
        <p:spPr>
          <a:xfrm>
            <a:off x="1828800" y="1600200"/>
            <a:ext cx="1016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78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78"/>
          <p:cNvSpPr txBox="1"/>
          <p:nvPr>
            <p:ph idx="12" type="sldNum"/>
          </p:nvPr>
        </p:nvSpPr>
        <p:spPr>
          <a:xfrm>
            <a:off x="0" y="1752600"/>
            <a:ext cx="1727200" cy="70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5" name="Google Shape;355;p78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9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79"/>
          <p:cNvSpPr txBox="1"/>
          <p:nvPr>
            <p:ph idx="1" type="body"/>
          </p:nvPr>
        </p:nvSpPr>
        <p:spPr>
          <a:xfrm>
            <a:off x="812800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59" name="Google Shape;359;p79"/>
          <p:cNvSpPr txBox="1"/>
          <p:nvPr>
            <p:ph idx="2" type="body"/>
          </p:nvPr>
        </p:nvSpPr>
        <p:spPr>
          <a:xfrm>
            <a:off x="6459868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60" name="Google Shape;360;p79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79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2" name="Google Shape;362;p79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80"/>
          <p:cNvSpPr txBox="1"/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80"/>
          <p:cNvSpPr txBox="1"/>
          <p:nvPr>
            <p:ph idx="1" type="body"/>
          </p:nvPr>
        </p:nvSpPr>
        <p:spPr>
          <a:xfrm>
            <a:off x="812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66" name="Google Shape;366;p80"/>
          <p:cNvSpPr txBox="1"/>
          <p:nvPr>
            <p:ph idx="2" type="body"/>
          </p:nvPr>
        </p:nvSpPr>
        <p:spPr>
          <a:xfrm>
            <a:off x="6400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67" name="Google Shape;367;p80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80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9" name="Google Shape;369;p80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80"/>
          <p:cNvSpPr txBox="1"/>
          <p:nvPr>
            <p:ph idx="3" type="body"/>
          </p:nvPr>
        </p:nvSpPr>
        <p:spPr>
          <a:xfrm>
            <a:off x="812800" y="1752600"/>
            <a:ext cx="51816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71" name="Google Shape;371;p80"/>
          <p:cNvSpPr txBox="1"/>
          <p:nvPr>
            <p:ph idx="4" type="body"/>
          </p:nvPr>
        </p:nvSpPr>
        <p:spPr>
          <a:xfrm>
            <a:off x="6400800" y="1752600"/>
            <a:ext cx="51816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81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81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81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81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82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82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82"/>
          <p:cNvSpPr txBox="1"/>
          <p:nvPr>
            <p:ph idx="12" type="sldNum"/>
          </p:nvPr>
        </p:nvSpPr>
        <p:spPr>
          <a:xfrm>
            <a:off x="0" y="6248400"/>
            <a:ext cx="711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3"/>
          <p:cNvSpPr txBox="1"/>
          <p:nvPr>
            <p:ph type="title"/>
          </p:nvPr>
        </p:nvSpPr>
        <p:spPr>
          <a:xfrm>
            <a:off x="812800" y="273050"/>
            <a:ext cx="107696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83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83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83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6" name="Google Shape;386;p83"/>
          <p:cNvSpPr txBox="1"/>
          <p:nvPr>
            <p:ph idx="1" type="body"/>
          </p:nvPr>
        </p:nvSpPr>
        <p:spPr>
          <a:xfrm>
            <a:off x="812800" y="1752600"/>
            <a:ext cx="21336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87" name="Google Shape;387;p83"/>
          <p:cNvSpPr txBox="1"/>
          <p:nvPr>
            <p:ph idx="2" type="body"/>
          </p:nvPr>
        </p:nvSpPr>
        <p:spPr>
          <a:xfrm>
            <a:off x="3149600" y="1752600"/>
            <a:ext cx="8534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4"/>
          <p:cNvSpPr txBox="1"/>
          <p:nvPr>
            <p:ph idx="1" type="body"/>
          </p:nvPr>
        </p:nvSpPr>
        <p:spPr>
          <a:xfrm>
            <a:off x="2133600" y="54864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390" name="Google Shape;390;p84"/>
          <p:cNvSpPr/>
          <p:nvPr/>
        </p:nvSpPr>
        <p:spPr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84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84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84"/>
          <p:cNvSpPr txBox="1"/>
          <p:nvPr>
            <p:ph type="title"/>
          </p:nvPr>
        </p:nvSpPr>
        <p:spPr>
          <a:xfrm>
            <a:off x="2133600" y="46482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84"/>
          <p:cNvSpPr/>
          <p:nvPr/>
        </p:nvSpPr>
        <p:spPr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84"/>
          <p:cNvSpPr txBox="1"/>
          <p:nvPr>
            <p:ph idx="10" type="dt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84"/>
          <p:cNvSpPr txBox="1"/>
          <p:nvPr>
            <p:ph idx="12" type="sldNum"/>
          </p:nvPr>
        </p:nvSpPr>
        <p:spPr>
          <a:xfrm>
            <a:off x="0" y="4667249"/>
            <a:ext cx="1930400" cy="66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7" name="Google Shape;397;p84"/>
          <p:cNvSpPr txBox="1"/>
          <p:nvPr>
            <p:ph idx="11" type="ftr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84"/>
          <p:cNvSpPr/>
          <p:nvPr>
            <p:ph idx="2" type="pic"/>
          </p:nvPr>
        </p:nvSpPr>
        <p:spPr>
          <a:xfrm>
            <a:off x="2080768" y="0"/>
            <a:ext cx="10111232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5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85"/>
          <p:cNvSpPr txBox="1"/>
          <p:nvPr>
            <p:ph idx="1" type="body"/>
          </p:nvPr>
        </p:nvSpPr>
        <p:spPr>
          <a:xfrm rot="5400000">
            <a:off x="3989324" y="-1572260"/>
            <a:ext cx="4526280" cy="10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02" name="Google Shape;402;p85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85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85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6"/>
          <p:cNvSpPr txBox="1"/>
          <p:nvPr>
            <p:ph type="title"/>
          </p:nvPr>
        </p:nvSpPr>
        <p:spPr>
          <a:xfrm rot="5400000">
            <a:off x="7350919" y="1996282"/>
            <a:ext cx="55165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86"/>
          <p:cNvSpPr txBox="1"/>
          <p:nvPr>
            <p:ph idx="1" type="body"/>
          </p:nvPr>
        </p:nvSpPr>
        <p:spPr>
          <a:xfrm rot="5400000">
            <a:off x="1559718" y="-340518"/>
            <a:ext cx="5516564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08" name="Google Shape;408;p86"/>
          <p:cNvSpPr txBox="1"/>
          <p:nvPr>
            <p:ph idx="10" type="dt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86"/>
          <p:cNvSpPr txBox="1"/>
          <p:nvPr>
            <p:ph idx="11" type="ftr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86"/>
          <p:cNvSpPr/>
          <p:nvPr/>
        </p:nvSpPr>
        <p:spPr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86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86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86"/>
          <p:cNvSpPr txBox="1"/>
          <p:nvPr>
            <p:ph idx="12" type="sldNum"/>
          </p:nvPr>
        </p:nvSpPr>
        <p:spPr>
          <a:xfrm rot="5400000">
            <a:off x="8075084" y="103716"/>
            <a:ext cx="533400" cy="325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Slide">
  <p:cSld name="Table of Contents Slide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87"/>
          <p:cNvSpPr/>
          <p:nvPr/>
        </p:nvSpPr>
        <p:spPr>
          <a:xfrm>
            <a:off x="203200" y="4962525"/>
            <a:ext cx="3810000" cy="1752600"/>
          </a:xfrm>
          <a:prstGeom prst="rect">
            <a:avLst/>
          </a:prstGeom>
          <a:solidFill>
            <a:srgbClr val="FFC20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87"/>
          <p:cNvSpPr/>
          <p:nvPr/>
        </p:nvSpPr>
        <p:spPr>
          <a:xfrm>
            <a:off x="230718" y="165100"/>
            <a:ext cx="11741149" cy="4616450"/>
          </a:xfrm>
          <a:prstGeom prst="rect">
            <a:avLst/>
          </a:prstGeom>
          <a:solidFill>
            <a:srgbClr val="CEE3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87"/>
          <p:cNvSpPr/>
          <p:nvPr>
            <p:ph idx="2" type="pic"/>
          </p:nvPr>
        </p:nvSpPr>
        <p:spPr>
          <a:xfrm>
            <a:off x="4230624" y="4953000"/>
            <a:ext cx="7705344" cy="1749552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87"/>
          <p:cNvSpPr txBox="1"/>
          <p:nvPr>
            <p:ph idx="1" type="body"/>
          </p:nvPr>
        </p:nvSpPr>
        <p:spPr>
          <a:xfrm>
            <a:off x="609600" y="2286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b="1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20" name="Google Shape;420;p87"/>
          <p:cNvSpPr/>
          <p:nvPr>
            <p:ph idx="3" type="tbl"/>
          </p:nvPr>
        </p:nvSpPr>
        <p:spPr>
          <a:xfrm>
            <a:off x="609600" y="685800"/>
            <a:ext cx="10972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6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6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46"/>
          <p:cNvSpPr txBox="1"/>
          <p:nvPr>
            <p:ph idx="1" type="body"/>
          </p:nvPr>
        </p:nvSpPr>
        <p:spPr>
          <a:xfrm>
            <a:off x="12192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2" type="body"/>
          </p:nvPr>
        </p:nvSpPr>
        <p:spPr>
          <a:xfrm>
            <a:off x="6578600" y="1447800"/>
            <a:ext cx="49987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14"/>
          <p:cNvSpPr txBox="1"/>
          <p:nvPr>
            <p:ph type="title"/>
          </p:nvPr>
        </p:nvSpPr>
        <p:spPr>
          <a:xfrm>
            <a:off x="816864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114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114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114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35" name="Google Shape;435;p114"/>
          <p:cNvSpPr txBox="1"/>
          <p:nvPr>
            <p:ph idx="1" type="body"/>
          </p:nvPr>
        </p:nvSpPr>
        <p:spPr>
          <a:xfrm>
            <a:off x="816864" y="1600200"/>
            <a:ext cx="10871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15"/>
          <p:cNvSpPr/>
          <p:nvPr/>
        </p:nvSpPr>
        <p:spPr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15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15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15"/>
          <p:cNvSpPr txBox="1"/>
          <p:nvPr>
            <p:ph type="ctrTitle"/>
          </p:nvPr>
        </p:nvSpPr>
        <p:spPr>
          <a:xfrm>
            <a:off x="3149600" y="4038600"/>
            <a:ext cx="8636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115"/>
          <p:cNvSpPr txBox="1"/>
          <p:nvPr>
            <p:ph idx="1" type="subTitle"/>
          </p:nvPr>
        </p:nvSpPr>
        <p:spPr>
          <a:xfrm>
            <a:off x="3149600" y="6050037"/>
            <a:ext cx="894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42" name="Google Shape;442;p115"/>
          <p:cNvSpPr txBox="1"/>
          <p:nvPr>
            <p:ph idx="10" type="dt"/>
          </p:nvPr>
        </p:nvSpPr>
        <p:spPr>
          <a:xfrm>
            <a:off x="101600" y="6068699"/>
            <a:ext cx="2743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115"/>
          <p:cNvSpPr txBox="1"/>
          <p:nvPr>
            <p:ph idx="11" type="ftr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115"/>
          <p:cNvSpPr txBox="1"/>
          <p:nvPr>
            <p:ph idx="12" type="sldNum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16"/>
          <p:cNvSpPr txBox="1"/>
          <p:nvPr>
            <p:ph idx="1" type="body"/>
          </p:nvPr>
        </p:nvSpPr>
        <p:spPr>
          <a:xfrm>
            <a:off x="1828801" y="2743200"/>
            <a:ext cx="949748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47" name="Google Shape;447;p116"/>
          <p:cNvSpPr/>
          <p:nvPr/>
        </p:nvSpPr>
        <p:spPr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16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16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16"/>
          <p:cNvSpPr txBox="1"/>
          <p:nvPr>
            <p:ph type="title"/>
          </p:nvPr>
        </p:nvSpPr>
        <p:spPr>
          <a:xfrm>
            <a:off x="1828800" y="1600200"/>
            <a:ext cx="1016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116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116"/>
          <p:cNvSpPr txBox="1"/>
          <p:nvPr>
            <p:ph idx="12" type="sldNum"/>
          </p:nvPr>
        </p:nvSpPr>
        <p:spPr>
          <a:xfrm>
            <a:off x="0" y="1752600"/>
            <a:ext cx="1727200" cy="70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3" name="Google Shape;453;p116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17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117"/>
          <p:cNvSpPr txBox="1"/>
          <p:nvPr>
            <p:ph idx="1" type="body"/>
          </p:nvPr>
        </p:nvSpPr>
        <p:spPr>
          <a:xfrm>
            <a:off x="812800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7" name="Google Shape;457;p117"/>
          <p:cNvSpPr txBox="1"/>
          <p:nvPr>
            <p:ph idx="2" type="body"/>
          </p:nvPr>
        </p:nvSpPr>
        <p:spPr>
          <a:xfrm>
            <a:off x="6459868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8" name="Google Shape;458;p117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117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0" name="Google Shape;460;p117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18"/>
          <p:cNvSpPr txBox="1"/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118"/>
          <p:cNvSpPr txBox="1"/>
          <p:nvPr>
            <p:ph idx="1" type="body"/>
          </p:nvPr>
        </p:nvSpPr>
        <p:spPr>
          <a:xfrm>
            <a:off x="812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4" name="Google Shape;464;p118"/>
          <p:cNvSpPr txBox="1"/>
          <p:nvPr>
            <p:ph idx="2" type="body"/>
          </p:nvPr>
        </p:nvSpPr>
        <p:spPr>
          <a:xfrm>
            <a:off x="6400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5" name="Google Shape;465;p118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6" name="Google Shape;466;p118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7" name="Google Shape;467;p118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118"/>
          <p:cNvSpPr txBox="1"/>
          <p:nvPr>
            <p:ph idx="3" type="body"/>
          </p:nvPr>
        </p:nvSpPr>
        <p:spPr>
          <a:xfrm>
            <a:off x="812800" y="1752600"/>
            <a:ext cx="51816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69" name="Google Shape;469;p118"/>
          <p:cNvSpPr txBox="1"/>
          <p:nvPr>
            <p:ph idx="4" type="body"/>
          </p:nvPr>
        </p:nvSpPr>
        <p:spPr>
          <a:xfrm>
            <a:off x="6400800" y="1752600"/>
            <a:ext cx="51816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19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119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119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119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20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120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120"/>
          <p:cNvSpPr txBox="1"/>
          <p:nvPr>
            <p:ph idx="12" type="sldNum"/>
          </p:nvPr>
        </p:nvSpPr>
        <p:spPr>
          <a:xfrm>
            <a:off x="0" y="6248400"/>
            <a:ext cx="711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21"/>
          <p:cNvSpPr txBox="1"/>
          <p:nvPr>
            <p:ph type="title"/>
          </p:nvPr>
        </p:nvSpPr>
        <p:spPr>
          <a:xfrm>
            <a:off x="812800" y="273050"/>
            <a:ext cx="107696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121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121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121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4" name="Google Shape;484;p121"/>
          <p:cNvSpPr txBox="1"/>
          <p:nvPr>
            <p:ph idx="1" type="body"/>
          </p:nvPr>
        </p:nvSpPr>
        <p:spPr>
          <a:xfrm>
            <a:off x="812800" y="1752600"/>
            <a:ext cx="21336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85" name="Google Shape;485;p121"/>
          <p:cNvSpPr txBox="1"/>
          <p:nvPr>
            <p:ph idx="2" type="body"/>
          </p:nvPr>
        </p:nvSpPr>
        <p:spPr>
          <a:xfrm>
            <a:off x="3149600" y="1752600"/>
            <a:ext cx="8534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22"/>
          <p:cNvSpPr txBox="1"/>
          <p:nvPr>
            <p:ph idx="1" type="body"/>
          </p:nvPr>
        </p:nvSpPr>
        <p:spPr>
          <a:xfrm>
            <a:off x="2133600" y="54864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88" name="Google Shape;488;p122"/>
          <p:cNvSpPr/>
          <p:nvPr/>
        </p:nvSpPr>
        <p:spPr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22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122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122"/>
          <p:cNvSpPr txBox="1"/>
          <p:nvPr>
            <p:ph type="title"/>
          </p:nvPr>
        </p:nvSpPr>
        <p:spPr>
          <a:xfrm>
            <a:off x="2133600" y="46482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122"/>
          <p:cNvSpPr/>
          <p:nvPr/>
        </p:nvSpPr>
        <p:spPr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22"/>
          <p:cNvSpPr txBox="1"/>
          <p:nvPr>
            <p:ph idx="10" type="dt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122"/>
          <p:cNvSpPr txBox="1"/>
          <p:nvPr>
            <p:ph idx="12" type="sldNum"/>
          </p:nvPr>
        </p:nvSpPr>
        <p:spPr>
          <a:xfrm>
            <a:off x="0" y="4667249"/>
            <a:ext cx="1930400" cy="66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95" name="Google Shape;495;p122"/>
          <p:cNvSpPr txBox="1"/>
          <p:nvPr>
            <p:ph idx="11" type="ftr"/>
          </p:nvPr>
        </p:nvSpPr>
        <p:spPr>
          <a:xfrm>
            <a:off x="2133600" y="6248207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122"/>
          <p:cNvSpPr/>
          <p:nvPr>
            <p:ph idx="2" type="pic"/>
          </p:nvPr>
        </p:nvSpPr>
        <p:spPr>
          <a:xfrm>
            <a:off x="2080768" y="0"/>
            <a:ext cx="10111232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23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23"/>
          <p:cNvSpPr txBox="1"/>
          <p:nvPr>
            <p:ph idx="1" type="body"/>
          </p:nvPr>
        </p:nvSpPr>
        <p:spPr>
          <a:xfrm rot="5400000">
            <a:off x="3989324" y="-1572260"/>
            <a:ext cx="4526280" cy="10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00" name="Google Shape;500;p123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123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123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7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idx="1" type="body"/>
          </p:nvPr>
        </p:nvSpPr>
        <p:spPr>
          <a:xfrm>
            <a:off x="12192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47"/>
          <p:cNvSpPr txBox="1"/>
          <p:nvPr>
            <p:ph idx="2" type="body"/>
          </p:nvPr>
        </p:nvSpPr>
        <p:spPr>
          <a:xfrm>
            <a:off x="6604000" y="1447800"/>
            <a:ext cx="4978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47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7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47"/>
          <p:cNvSpPr txBox="1"/>
          <p:nvPr>
            <p:ph idx="3" type="body"/>
          </p:nvPr>
        </p:nvSpPr>
        <p:spPr>
          <a:xfrm>
            <a:off x="12192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47"/>
          <p:cNvSpPr txBox="1"/>
          <p:nvPr>
            <p:ph idx="4" type="body"/>
          </p:nvPr>
        </p:nvSpPr>
        <p:spPr>
          <a:xfrm>
            <a:off x="6604000" y="2247900"/>
            <a:ext cx="4978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24"/>
          <p:cNvSpPr txBox="1"/>
          <p:nvPr>
            <p:ph type="title"/>
          </p:nvPr>
        </p:nvSpPr>
        <p:spPr>
          <a:xfrm rot="5400000">
            <a:off x="7350919" y="1996282"/>
            <a:ext cx="55165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124"/>
          <p:cNvSpPr txBox="1"/>
          <p:nvPr>
            <p:ph idx="1" type="body"/>
          </p:nvPr>
        </p:nvSpPr>
        <p:spPr>
          <a:xfrm rot="5400000">
            <a:off x="1559718" y="-340518"/>
            <a:ext cx="5516564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06" name="Google Shape;506;p124"/>
          <p:cNvSpPr txBox="1"/>
          <p:nvPr>
            <p:ph idx="10" type="dt"/>
          </p:nvPr>
        </p:nvSpPr>
        <p:spPr>
          <a:xfrm>
            <a:off x="8737600" y="6248403"/>
            <a:ext cx="294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124"/>
          <p:cNvSpPr txBox="1"/>
          <p:nvPr>
            <p:ph idx="11" type="ftr"/>
          </p:nvPr>
        </p:nvSpPr>
        <p:spPr>
          <a:xfrm>
            <a:off x="609602" y="6248208"/>
            <a:ext cx="74313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124"/>
          <p:cNvSpPr/>
          <p:nvPr/>
        </p:nvSpPr>
        <p:spPr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2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24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24"/>
          <p:cNvSpPr txBox="1"/>
          <p:nvPr>
            <p:ph idx="12" type="sldNum"/>
          </p:nvPr>
        </p:nvSpPr>
        <p:spPr>
          <a:xfrm rot="5400000">
            <a:off x="8075084" y="103716"/>
            <a:ext cx="533400" cy="325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Slide">
  <p:cSld name="Table of Contents Slide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25"/>
          <p:cNvSpPr/>
          <p:nvPr/>
        </p:nvSpPr>
        <p:spPr>
          <a:xfrm>
            <a:off x="203200" y="4962525"/>
            <a:ext cx="3810000" cy="1752600"/>
          </a:xfrm>
          <a:prstGeom prst="rect">
            <a:avLst/>
          </a:prstGeom>
          <a:solidFill>
            <a:srgbClr val="FFC20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125"/>
          <p:cNvSpPr/>
          <p:nvPr/>
        </p:nvSpPr>
        <p:spPr>
          <a:xfrm>
            <a:off x="230718" y="165100"/>
            <a:ext cx="11741149" cy="4616450"/>
          </a:xfrm>
          <a:prstGeom prst="rect">
            <a:avLst/>
          </a:prstGeom>
          <a:solidFill>
            <a:srgbClr val="CEE3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25"/>
          <p:cNvSpPr/>
          <p:nvPr>
            <p:ph idx="2" type="pic"/>
          </p:nvPr>
        </p:nvSpPr>
        <p:spPr>
          <a:xfrm>
            <a:off x="4230624" y="4953000"/>
            <a:ext cx="7705344" cy="1749552"/>
          </a:xfrm>
          <a:prstGeom prst="rect">
            <a:avLst/>
          </a:prstGeom>
          <a:noFill/>
          <a:ln>
            <a:noFill/>
          </a:ln>
        </p:spPr>
      </p:sp>
      <p:sp>
        <p:nvSpPr>
          <p:cNvPr id="517" name="Google Shape;517;p125"/>
          <p:cNvSpPr txBox="1"/>
          <p:nvPr>
            <p:ph idx="1" type="body"/>
          </p:nvPr>
        </p:nvSpPr>
        <p:spPr>
          <a:xfrm>
            <a:off x="609600" y="2286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b="1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18" name="Google Shape;518;p125"/>
          <p:cNvSpPr/>
          <p:nvPr>
            <p:ph idx="3" type="tbl"/>
          </p:nvPr>
        </p:nvSpPr>
        <p:spPr>
          <a:xfrm>
            <a:off x="609600" y="685800"/>
            <a:ext cx="10972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/>
          <p:nvPr>
            <p:ph type="title"/>
          </p:nvPr>
        </p:nvSpPr>
        <p:spPr>
          <a:xfrm>
            <a:off x="816864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40"/>
          <p:cNvSpPr txBox="1"/>
          <p:nvPr>
            <p:ph idx="1" type="body"/>
          </p:nvPr>
        </p:nvSpPr>
        <p:spPr>
          <a:xfrm>
            <a:off x="816864" y="1600200"/>
            <a:ext cx="10871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31" name="Google Shape;531;p40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40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40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9"/>
          <p:cNvSpPr/>
          <p:nvPr/>
        </p:nvSpPr>
        <p:spPr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6" name="Google Shape;536;p89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7" name="Google Shape;537;p89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38" name="Google Shape;538;p89"/>
          <p:cNvSpPr txBox="1"/>
          <p:nvPr>
            <p:ph idx="1" type="body"/>
          </p:nvPr>
        </p:nvSpPr>
        <p:spPr>
          <a:xfrm>
            <a:off x="1828801" y="2743200"/>
            <a:ext cx="949748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39" name="Google Shape;539;p89"/>
          <p:cNvSpPr txBox="1"/>
          <p:nvPr>
            <p:ph type="title"/>
          </p:nvPr>
        </p:nvSpPr>
        <p:spPr>
          <a:xfrm>
            <a:off x="1828800" y="1600200"/>
            <a:ext cx="1016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0" name="Google Shape;540;p89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89"/>
          <p:cNvSpPr txBox="1"/>
          <p:nvPr>
            <p:ph idx="12" type="sldNum"/>
          </p:nvPr>
        </p:nvSpPr>
        <p:spPr>
          <a:xfrm>
            <a:off x="0" y="1752601"/>
            <a:ext cx="17272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2" name="Google Shape;542;p89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0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90"/>
          <p:cNvSpPr txBox="1"/>
          <p:nvPr>
            <p:ph idx="1" type="body"/>
          </p:nvPr>
        </p:nvSpPr>
        <p:spPr>
          <a:xfrm>
            <a:off x="812800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6" name="Google Shape;546;p90"/>
          <p:cNvSpPr txBox="1"/>
          <p:nvPr>
            <p:ph idx="2" type="body"/>
          </p:nvPr>
        </p:nvSpPr>
        <p:spPr>
          <a:xfrm>
            <a:off x="6459868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7" name="Google Shape;547;p90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90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90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1"/>
          <p:cNvSpPr txBox="1"/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91"/>
          <p:cNvSpPr txBox="1"/>
          <p:nvPr>
            <p:ph idx="1" type="body"/>
          </p:nvPr>
        </p:nvSpPr>
        <p:spPr>
          <a:xfrm>
            <a:off x="812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3" name="Google Shape;553;p91"/>
          <p:cNvSpPr txBox="1"/>
          <p:nvPr>
            <p:ph idx="2" type="body"/>
          </p:nvPr>
        </p:nvSpPr>
        <p:spPr>
          <a:xfrm>
            <a:off x="6400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4" name="Google Shape;554;p91"/>
          <p:cNvSpPr txBox="1"/>
          <p:nvPr>
            <p:ph idx="3" type="body"/>
          </p:nvPr>
        </p:nvSpPr>
        <p:spPr>
          <a:xfrm>
            <a:off x="812800" y="1752600"/>
            <a:ext cx="51816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5" name="Google Shape;555;p91"/>
          <p:cNvSpPr txBox="1"/>
          <p:nvPr>
            <p:ph idx="4" type="body"/>
          </p:nvPr>
        </p:nvSpPr>
        <p:spPr>
          <a:xfrm>
            <a:off x="6400800" y="1752600"/>
            <a:ext cx="51816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6" name="Google Shape;556;p91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91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91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92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92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92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92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93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93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93"/>
          <p:cNvSpPr txBox="1"/>
          <p:nvPr>
            <p:ph idx="12" type="sldNum"/>
          </p:nvPr>
        </p:nvSpPr>
        <p:spPr>
          <a:xfrm>
            <a:off x="0" y="6248400"/>
            <a:ext cx="711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4"/>
          <p:cNvSpPr txBox="1"/>
          <p:nvPr>
            <p:ph type="title"/>
          </p:nvPr>
        </p:nvSpPr>
        <p:spPr>
          <a:xfrm>
            <a:off x="812800" y="273050"/>
            <a:ext cx="107696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94"/>
          <p:cNvSpPr txBox="1"/>
          <p:nvPr>
            <p:ph idx="1" type="body"/>
          </p:nvPr>
        </p:nvSpPr>
        <p:spPr>
          <a:xfrm>
            <a:off x="812800" y="1752600"/>
            <a:ext cx="21336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71" name="Google Shape;571;p94"/>
          <p:cNvSpPr txBox="1"/>
          <p:nvPr>
            <p:ph idx="2" type="body"/>
          </p:nvPr>
        </p:nvSpPr>
        <p:spPr>
          <a:xfrm>
            <a:off x="3149600" y="1752600"/>
            <a:ext cx="8534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72" name="Google Shape;572;p94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94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94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95"/>
          <p:cNvSpPr/>
          <p:nvPr/>
        </p:nvSpPr>
        <p:spPr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7" name="Google Shape;577;p95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8" name="Google Shape;578;p95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79" name="Google Shape;579;p95"/>
          <p:cNvSpPr/>
          <p:nvPr/>
        </p:nvSpPr>
        <p:spPr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80" name="Google Shape;580;p95"/>
          <p:cNvSpPr txBox="1"/>
          <p:nvPr>
            <p:ph idx="1" type="body"/>
          </p:nvPr>
        </p:nvSpPr>
        <p:spPr>
          <a:xfrm>
            <a:off x="2133600" y="54864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81" name="Google Shape;581;p95"/>
          <p:cNvSpPr txBox="1"/>
          <p:nvPr>
            <p:ph type="title"/>
          </p:nvPr>
        </p:nvSpPr>
        <p:spPr>
          <a:xfrm>
            <a:off x="2133600" y="46482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95"/>
          <p:cNvSpPr/>
          <p:nvPr>
            <p:ph idx="2" type="pic"/>
          </p:nvPr>
        </p:nvSpPr>
        <p:spPr>
          <a:xfrm>
            <a:off x="2080768" y="0"/>
            <a:ext cx="10111232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  <p:sp>
        <p:nvSpPr>
          <p:cNvPr id="583" name="Google Shape;583;p95"/>
          <p:cNvSpPr txBox="1"/>
          <p:nvPr>
            <p:ph idx="10" type="dt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95"/>
          <p:cNvSpPr txBox="1"/>
          <p:nvPr>
            <p:ph idx="12" type="sldNum"/>
          </p:nvPr>
        </p:nvSpPr>
        <p:spPr>
          <a:xfrm>
            <a:off x="0" y="4667251"/>
            <a:ext cx="19304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5" name="Google Shape;585;p95"/>
          <p:cNvSpPr txBox="1"/>
          <p:nvPr>
            <p:ph idx="11" type="ftr"/>
          </p:nvPr>
        </p:nvSpPr>
        <p:spPr>
          <a:xfrm>
            <a:off x="2133600" y="6248401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8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96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96"/>
          <p:cNvSpPr txBox="1"/>
          <p:nvPr>
            <p:ph idx="1" type="body"/>
          </p:nvPr>
        </p:nvSpPr>
        <p:spPr>
          <a:xfrm rot="5400000">
            <a:off x="3989651" y="-1572417"/>
            <a:ext cx="4525963" cy="10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89" name="Google Shape;589;p96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96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96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97"/>
          <p:cNvSpPr/>
          <p:nvPr/>
        </p:nvSpPr>
        <p:spPr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4" name="Google Shape;594;p9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5" name="Google Shape;595;p97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6" name="Google Shape;596;p97"/>
          <p:cNvSpPr txBox="1"/>
          <p:nvPr>
            <p:ph type="title"/>
          </p:nvPr>
        </p:nvSpPr>
        <p:spPr>
          <a:xfrm rot="5400000">
            <a:off x="7350919" y="1996282"/>
            <a:ext cx="55165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97"/>
          <p:cNvSpPr txBox="1"/>
          <p:nvPr>
            <p:ph idx="1" type="body"/>
          </p:nvPr>
        </p:nvSpPr>
        <p:spPr>
          <a:xfrm rot="5400000">
            <a:off x="1559718" y="-340518"/>
            <a:ext cx="5516564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98" name="Google Shape;598;p97"/>
          <p:cNvSpPr txBox="1"/>
          <p:nvPr>
            <p:ph idx="10" type="dt"/>
          </p:nvPr>
        </p:nvSpPr>
        <p:spPr>
          <a:xfrm>
            <a:off x="8737600" y="6248401"/>
            <a:ext cx="294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97"/>
          <p:cNvSpPr txBox="1"/>
          <p:nvPr>
            <p:ph idx="11" type="ftr"/>
          </p:nvPr>
        </p:nvSpPr>
        <p:spPr>
          <a:xfrm>
            <a:off x="609601" y="6248401"/>
            <a:ext cx="74316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97"/>
          <p:cNvSpPr txBox="1"/>
          <p:nvPr>
            <p:ph idx="12" type="sldNum"/>
          </p:nvPr>
        </p:nvSpPr>
        <p:spPr>
          <a:xfrm rot="5400000">
            <a:off x="8075084" y="103717"/>
            <a:ext cx="533400" cy="325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Slide">
  <p:cSld name="Table of Contents Slide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03" name="Google Shape;603;p98"/>
          <p:cNvSpPr/>
          <p:nvPr/>
        </p:nvSpPr>
        <p:spPr>
          <a:xfrm>
            <a:off x="203200" y="4962525"/>
            <a:ext cx="3810000" cy="1752600"/>
          </a:xfrm>
          <a:prstGeom prst="rect">
            <a:avLst/>
          </a:prstGeom>
          <a:solidFill>
            <a:srgbClr val="FFC20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98"/>
          <p:cNvSpPr/>
          <p:nvPr/>
        </p:nvSpPr>
        <p:spPr>
          <a:xfrm>
            <a:off x="230718" y="165100"/>
            <a:ext cx="11741149" cy="4616450"/>
          </a:xfrm>
          <a:prstGeom prst="rect">
            <a:avLst/>
          </a:prstGeom>
          <a:solidFill>
            <a:srgbClr val="CEE3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98"/>
          <p:cNvSpPr/>
          <p:nvPr>
            <p:ph idx="2" type="pic"/>
          </p:nvPr>
        </p:nvSpPr>
        <p:spPr>
          <a:xfrm>
            <a:off x="4230624" y="4953000"/>
            <a:ext cx="7705344" cy="1749552"/>
          </a:xfrm>
          <a:prstGeom prst="rect">
            <a:avLst/>
          </a:prstGeom>
          <a:noFill/>
          <a:ln>
            <a:noFill/>
          </a:ln>
        </p:spPr>
      </p:sp>
      <p:sp>
        <p:nvSpPr>
          <p:cNvPr id="606" name="Google Shape;606;p98"/>
          <p:cNvSpPr txBox="1"/>
          <p:nvPr>
            <p:ph idx="1" type="body"/>
          </p:nvPr>
        </p:nvSpPr>
        <p:spPr>
          <a:xfrm>
            <a:off x="609600" y="2286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b="1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07" name="Google Shape;607;p98"/>
          <p:cNvSpPr/>
          <p:nvPr>
            <p:ph idx="3" type="tbl"/>
          </p:nvPr>
        </p:nvSpPr>
        <p:spPr>
          <a:xfrm>
            <a:off x="609600" y="685800"/>
            <a:ext cx="10972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2"/>
          <p:cNvSpPr txBox="1"/>
          <p:nvPr>
            <p:ph type="title"/>
          </p:nvPr>
        </p:nvSpPr>
        <p:spPr>
          <a:xfrm>
            <a:off x="816864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42"/>
          <p:cNvSpPr txBox="1"/>
          <p:nvPr>
            <p:ph idx="1" type="body"/>
          </p:nvPr>
        </p:nvSpPr>
        <p:spPr>
          <a:xfrm>
            <a:off x="816864" y="1600200"/>
            <a:ext cx="10871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20" name="Google Shape;620;p42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42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42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dk2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9"/>
          <p:cNvSpPr/>
          <p:nvPr/>
        </p:nvSpPr>
        <p:spPr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5" name="Google Shape;625;p99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6" name="Google Shape;626;p99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27" name="Google Shape;627;p99"/>
          <p:cNvSpPr txBox="1"/>
          <p:nvPr>
            <p:ph type="ctrTitle"/>
          </p:nvPr>
        </p:nvSpPr>
        <p:spPr>
          <a:xfrm>
            <a:off x="3149600" y="4038600"/>
            <a:ext cx="8636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99"/>
          <p:cNvSpPr txBox="1"/>
          <p:nvPr>
            <p:ph idx="1" type="subTitle"/>
          </p:nvPr>
        </p:nvSpPr>
        <p:spPr>
          <a:xfrm>
            <a:off x="3149600" y="6050037"/>
            <a:ext cx="8940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29" name="Google Shape;629;p99"/>
          <p:cNvSpPr txBox="1"/>
          <p:nvPr>
            <p:ph idx="10" type="dt"/>
          </p:nvPr>
        </p:nvSpPr>
        <p:spPr>
          <a:xfrm>
            <a:off x="101600" y="6069013"/>
            <a:ext cx="2743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0" name="Google Shape;630;p99"/>
          <p:cNvSpPr txBox="1"/>
          <p:nvPr>
            <p:ph idx="11" type="ftr"/>
          </p:nvPr>
        </p:nvSpPr>
        <p:spPr>
          <a:xfrm>
            <a:off x="2781300" y="236539"/>
            <a:ext cx="782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99"/>
          <p:cNvSpPr txBox="1"/>
          <p:nvPr>
            <p:ph idx="12" type="sldNum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EBDD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EBDD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EBDD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EBDD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EBDD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EBDD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EBDD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EBDD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DDC3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EBDD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00"/>
          <p:cNvSpPr/>
          <p:nvPr/>
        </p:nvSpPr>
        <p:spPr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4" name="Google Shape;634;p100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5" name="Google Shape;635;p100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36" name="Google Shape;636;p100"/>
          <p:cNvSpPr txBox="1"/>
          <p:nvPr>
            <p:ph idx="1" type="body"/>
          </p:nvPr>
        </p:nvSpPr>
        <p:spPr>
          <a:xfrm>
            <a:off x="1828801" y="2743200"/>
            <a:ext cx="949748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37" name="Google Shape;637;p100"/>
          <p:cNvSpPr txBox="1"/>
          <p:nvPr>
            <p:ph type="title"/>
          </p:nvPr>
        </p:nvSpPr>
        <p:spPr>
          <a:xfrm>
            <a:off x="1828800" y="1600200"/>
            <a:ext cx="1016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100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100"/>
          <p:cNvSpPr txBox="1"/>
          <p:nvPr>
            <p:ph idx="12" type="sldNum"/>
          </p:nvPr>
        </p:nvSpPr>
        <p:spPr>
          <a:xfrm>
            <a:off x="0" y="1752601"/>
            <a:ext cx="17272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b="1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0" name="Google Shape;640;p100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01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3" name="Google Shape;643;p101"/>
          <p:cNvSpPr txBox="1"/>
          <p:nvPr>
            <p:ph idx="1" type="body"/>
          </p:nvPr>
        </p:nvSpPr>
        <p:spPr>
          <a:xfrm>
            <a:off x="812800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44" name="Google Shape;644;p101"/>
          <p:cNvSpPr txBox="1"/>
          <p:nvPr>
            <p:ph idx="2" type="body"/>
          </p:nvPr>
        </p:nvSpPr>
        <p:spPr>
          <a:xfrm>
            <a:off x="6459868" y="1589567"/>
            <a:ext cx="5181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45" name="Google Shape;645;p101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101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101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02"/>
          <p:cNvSpPr txBox="1"/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102"/>
          <p:cNvSpPr txBox="1"/>
          <p:nvPr>
            <p:ph idx="1" type="body"/>
          </p:nvPr>
        </p:nvSpPr>
        <p:spPr>
          <a:xfrm>
            <a:off x="812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51" name="Google Shape;651;p102"/>
          <p:cNvSpPr txBox="1"/>
          <p:nvPr>
            <p:ph idx="2" type="body"/>
          </p:nvPr>
        </p:nvSpPr>
        <p:spPr>
          <a:xfrm>
            <a:off x="6400800" y="2438400"/>
            <a:ext cx="5181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52" name="Google Shape;652;p102"/>
          <p:cNvSpPr txBox="1"/>
          <p:nvPr>
            <p:ph idx="3" type="body"/>
          </p:nvPr>
        </p:nvSpPr>
        <p:spPr>
          <a:xfrm>
            <a:off x="812800" y="1752600"/>
            <a:ext cx="51816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53" name="Google Shape;653;p102"/>
          <p:cNvSpPr txBox="1"/>
          <p:nvPr>
            <p:ph idx="4" type="body"/>
          </p:nvPr>
        </p:nvSpPr>
        <p:spPr>
          <a:xfrm>
            <a:off x="6400800" y="1752600"/>
            <a:ext cx="51816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54" name="Google Shape;654;p102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5" name="Google Shape;655;p102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102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03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103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103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103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04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104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5" name="Google Shape;665;p104"/>
          <p:cNvSpPr txBox="1"/>
          <p:nvPr>
            <p:ph idx="12" type="sldNum"/>
          </p:nvPr>
        </p:nvSpPr>
        <p:spPr>
          <a:xfrm>
            <a:off x="0" y="6248400"/>
            <a:ext cx="711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5F55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775F5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9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05"/>
          <p:cNvSpPr txBox="1"/>
          <p:nvPr>
            <p:ph type="title"/>
          </p:nvPr>
        </p:nvSpPr>
        <p:spPr>
          <a:xfrm>
            <a:off x="812800" y="273050"/>
            <a:ext cx="107696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105"/>
          <p:cNvSpPr txBox="1"/>
          <p:nvPr>
            <p:ph idx="1" type="body"/>
          </p:nvPr>
        </p:nvSpPr>
        <p:spPr>
          <a:xfrm>
            <a:off x="812800" y="1752600"/>
            <a:ext cx="21336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69" name="Google Shape;669;p105"/>
          <p:cNvSpPr txBox="1"/>
          <p:nvPr>
            <p:ph idx="2" type="body"/>
          </p:nvPr>
        </p:nvSpPr>
        <p:spPr>
          <a:xfrm>
            <a:off x="3149600" y="1752600"/>
            <a:ext cx="8534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70" name="Google Shape;670;p105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105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105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06"/>
          <p:cNvSpPr/>
          <p:nvPr/>
        </p:nvSpPr>
        <p:spPr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5" name="Google Shape;675;p106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6" name="Google Shape;676;p10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7" name="Google Shape;677;p106"/>
          <p:cNvSpPr/>
          <p:nvPr/>
        </p:nvSpPr>
        <p:spPr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8" name="Google Shape;678;p106"/>
          <p:cNvSpPr txBox="1"/>
          <p:nvPr>
            <p:ph idx="1" type="body"/>
          </p:nvPr>
        </p:nvSpPr>
        <p:spPr>
          <a:xfrm>
            <a:off x="2133600" y="54864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79" name="Google Shape;679;p106"/>
          <p:cNvSpPr txBox="1"/>
          <p:nvPr>
            <p:ph type="title"/>
          </p:nvPr>
        </p:nvSpPr>
        <p:spPr>
          <a:xfrm>
            <a:off x="2133600" y="4648200"/>
            <a:ext cx="975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106"/>
          <p:cNvSpPr/>
          <p:nvPr>
            <p:ph idx="2" type="pic"/>
          </p:nvPr>
        </p:nvSpPr>
        <p:spPr>
          <a:xfrm>
            <a:off x="2080768" y="0"/>
            <a:ext cx="10111232" cy="4568952"/>
          </a:xfrm>
          <a:prstGeom prst="rect">
            <a:avLst/>
          </a:prstGeom>
          <a:solidFill>
            <a:srgbClr val="DCE5EE"/>
          </a:solidFill>
          <a:ln>
            <a:noFill/>
          </a:ln>
        </p:spPr>
      </p:sp>
      <p:sp>
        <p:nvSpPr>
          <p:cNvPr id="681" name="Google Shape;681;p106"/>
          <p:cNvSpPr txBox="1"/>
          <p:nvPr>
            <p:ph idx="10" type="dt"/>
          </p:nvPr>
        </p:nvSpPr>
        <p:spPr>
          <a:xfrm>
            <a:off x="83312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106"/>
          <p:cNvSpPr txBox="1"/>
          <p:nvPr>
            <p:ph idx="12" type="sldNum"/>
          </p:nvPr>
        </p:nvSpPr>
        <p:spPr>
          <a:xfrm>
            <a:off x="0" y="4667251"/>
            <a:ext cx="1930400" cy="663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3" name="Google Shape;683;p106"/>
          <p:cNvSpPr txBox="1"/>
          <p:nvPr>
            <p:ph idx="11" type="ftr"/>
          </p:nvPr>
        </p:nvSpPr>
        <p:spPr>
          <a:xfrm>
            <a:off x="2133600" y="6248401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07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107"/>
          <p:cNvSpPr txBox="1"/>
          <p:nvPr>
            <p:ph idx="1" type="body"/>
          </p:nvPr>
        </p:nvSpPr>
        <p:spPr>
          <a:xfrm rot="5400000">
            <a:off x="3989651" y="-1572417"/>
            <a:ext cx="4525963" cy="10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87" name="Google Shape;687;p107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107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9" name="Google Shape;689;p107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08"/>
          <p:cNvSpPr/>
          <p:nvPr/>
        </p:nvSpPr>
        <p:spPr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2" name="Google Shape;692;p108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3" name="Google Shape;693;p10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4" name="Google Shape;694;p108"/>
          <p:cNvSpPr txBox="1"/>
          <p:nvPr>
            <p:ph type="title"/>
          </p:nvPr>
        </p:nvSpPr>
        <p:spPr>
          <a:xfrm rot="5400000">
            <a:off x="7350919" y="1996282"/>
            <a:ext cx="5516563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108"/>
          <p:cNvSpPr txBox="1"/>
          <p:nvPr>
            <p:ph idx="1" type="body"/>
          </p:nvPr>
        </p:nvSpPr>
        <p:spPr>
          <a:xfrm rot="5400000">
            <a:off x="1559718" y="-340518"/>
            <a:ext cx="5516564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696" name="Google Shape;696;p108"/>
          <p:cNvSpPr txBox="1"/>
          <p:nvPr>
            <p:ph idx="10" type="dt"/>
          </p:nvPr>
        </p:nvSpPr>
        <p:spPr>
          <a:xfrm>
            <a:off x="8737600" y="6248401"/>
            <a:ext cx="2946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7" name="Google Shape;697;p108"/>
          <p:cNvSpPr txBox="1"/>
          <p:nvPr>
            <p:ph idx="11" type="ftr"/>
          </p:nvPr>
        </p:nvSpPr>
        <p:spPr>
          <a:xfrm>
            <a:off x="609601" y="6248401"/>
            <a:ext cx="74316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8" name="Google Shape;698;p108"/>
          <p:cNvSpPr txBox="1"/>
          <p:nvPr>
            <p:ph idx="12" type="sldNum"/>
          </p:nvPr>
        </p:nvSpPr>
        <p:spPr>
          <a:xfrm rot="5400000">
            <a:off x="8075084" y="103717"/>
            <a:ext cx="533400" cy="3259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Slide">
  <p:cSld name="Table of Contents Slide"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0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1" name="Google Shape;701;p109"/>
          <p:cNvSpPr/>
          <p:nvPr/>
        </p:nvSpPr>
        <p:spPr>
          <a:xfrm>
            <a:off x="203200" y="4962525"/>
            <a:ext cx="3810000" cy="1752600"/>
          </a:xfrm>
          <a:prstGeom prst="rect">
            <a:avLst/>
          </a:prstGeom>
          <a:solidFill>
            <a:srgbClr val="FFC20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109"/>
          <p:cNvSpPr/>
          <p:nvPr/>
        </p:nvSpPr>
        <p:spPr>
          <a:xfrm>
            <a:off x="230718" y="165100"/>
            <a:ext cx="11741149" cy="4616450"/>
          </a:xfrm>
          <a:prstGeom prst="rect">
            <a:avLst/>
          </a:prstGeom>
          <a:solidFill>
            <a:srgbClr val="CEE39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109"/>
          <p:cNvSpPr/>
          <p:nvPr>
            <p:ph idx="2" type="pic"/>
          </p:nvPr>
        </p:nvSpPr>
        <p:spPr>
          <a:xfrm>
            <a:off x="4230624" y="4953000"/>
            <a:ext cx="7705344" cy="1749552"/>
          </a:xfrm>
          <a:prstGeom prst="rect">
            <a:avLst/>
          </a:prstGeom>
          <a:noFill/>
          <a:ln>
            <a:noFill/>
          </a:ln>
        </p:spPr>
      </p:sp>
      <p:sp>
        <p:nvSpPr>
          <p:cNvPr id="704" name="Google Shape;704;p109"/>
          <p:cNvSpPr txBox="1"/>
          <p:nvPr>
            <p:ph idx="1" type="body"/>
          </p:nvPr>
        </p:nvSpPr>
        <p:spPr>
          <a:xfrm>
            <a:off x="609600" y="2286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500"/>
              <a:buNone/>
              <a:defRPr b="1" sz="2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0861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60"/>
              <a:buChar char="?"/>
              <a:defRPr/>
            </a:lvl2pPr>
            <a:lvl3pPr indent="-314325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05" name="Google Shape;705;p109"/>
          <p:cNvSpPr/>
          <p:nvPr>
            <p:ph idx="3" type="tbl"/>
          </p:nvPr>
        </p:nvSpPr>
        <p:spPr>
          <a:xfrm>
            <a:off x="609600" y="685800"/>
            <a:ext cx="10972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" name="Google Shape;84;p50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5" name="Google Shape;85;p50"/>
          <p:cNvSpPr txBox="1"/>
          <p:nvPr>
            <p:ph type="title"/>
          </p:nvPr>
        </p:nvSpPr>
        <p:spPr>
          <a:xfrm>
            <a:off x="1219200" y="27305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0"/>
          <p:cNvSpPr txBox="1"/>
          <p:nvPr>
            <p:ph idx="1" type="body"/>
          </p:nvPr>
        </p:nvSpPr>
        <p:spPr>
          <a:xfrm>
            <a:off x="1219200" y="1600200"/>
            <a:ext cx="254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0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0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0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50"/>
          <p:cNvSpPr txBox="1"/>
          <p:nvPr>
            <p:ph idx="2" type="body"/>
          </p:nvPr>
        </p:nvSpPr>
        <p:spPr>
          <a:xfrm>
            <a:off x="3962400" y="1600200"/>
            <a:ext cx="7620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theme" Target="../theme/theme5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theme" Target="../theme/theme7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2" Type="http://schemas.openxmlformats.org/officeDocument/2006/relationships/theme" Target="../theme/theme8.xml"/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/Relationships>
</file>

<file path=ppt/slideMasters/_rels/slideMaster7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62.xml"/><Relationship Id="rId2" Type="http://schemas.openxmlformats.org/officeDocument/2006/relationships/slideLayout" Target="../slideLayouts/slideLayout63.xml"/><Relationship Id="rId3" Type="http://schemas.openxmlformats.org/officeDocument/2006/relationships/slideLayout" Target="../slideLayouts/slideLayout64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6.xml"/><Relationship Id="rId6" Type="http://schemas.openxmlformats.org/officeDocument/2006/relationships/slideLayout" Target="../slideLayouts/slideLayout67.xml"/><Relationship Id="rId7" Type="http://schemas.openxmlformats.org/officeDocument/2006/relationships/slideLayout" Target="../slideLayouts/slideLayout68.xml"/><Relationship Id="rId8" Type="http://schemas.openxmlformats.org/officeDocument/2006/relationships/slideLayout" Target="../slideLayouts/slideLayout69.xml"/></Relationships>
</file>

<file path=ppt/slideMasters/_rels/slideMaster8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2.xml"/><Relationship Id="rId13" Type="http://schemas.openxmlformats.org/officeDocument/2006/relationships/theme" Target="../theme/theme9.xml"/><Relationship Id="rId1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73.xml"/><Relationship Id="rId2" Type="http://schemas.openxmlformats.org/officeDocument/2006/relationships/slideLayout" Target="../slideLayouts/slideLayout74.xml"/><Relationship Id="rId3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7.xml"/><Relationship Id="rId6" Type="http://schemas.openxmlformats.org/officeDocument/2006/relationships/slideLayout" Target="../slideLayouts/slideLayout78.xml"/><Relationship Id="rId7" Type="http://schemas.openxmlformats.org/officeDocument/2006/relationships/slideLayout" Target="../slideLayouts/slideLayout79.xml"/><Relationship Id="rId8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" name="Google Shape;11;p29"/>
          <p:cNvSpPr/>
          <p:nvPr/>
        </p:nvSpPr>
        <p:spPr>
          <a:xfrm>
            <a:off x="85344" y="69755"/>
            <a:ext cx="12017828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" name="Google Shape;12;p29"/>
          <p:cNvSpPr txBox="1"/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" type="body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935" lvl="0" marL="4572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E6AF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CAABA9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0" type="dt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9"/>
          <p:cNvSpPr txBox="1"/>
          <p:nvPr>
            <p:ph idx="11" type="ftr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9"/>
          <p:cNvSpPr/>
          <p:nvPr>
            <p:ph idx="12" type="sldNum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Libre Franklin"/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812800" y="228600"/>
            <a:ext cx="108711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idx="1" type="body"/>
          </p:nvPr>
        </p:nvSpPr>
        <p:spPr>
          <a:xfrm>
            <a:off x="816864" y="1600200"/>
            <a:ext cx="108711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0" type="dt"/>
          </p:nvPr>
        </p:nvSpPr>
        <p:spPr>
          <a:xfrm>
            <a:off x="8128000" y="6248401"/>
            <a:ext cx="355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31"/>
          <p:cNvSpPr txBox="1"/>
          <p:nvPr>
            <p:ph idx="11" type="ftr"/>
          </p:nvPr>
        </p:nvSpPr>
        <p:spPr>
          <a:xfrm>
            <a:off x="812801" y="6248207"/>
            <a:ext cx="7228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31"/>
          <p:cNvSpPr/>
          <p:nvPr/>
        </p:nvSpPr>
        <p:spPr>
          <a:xfrm>
            <a:off x="0" y="1234440"/>
            <a:ext cx="12192000" cy="32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1"/>
          <p:cNvSpPr/>
          <p:nvPr/>
        </p:nvSpPr>
        <p:spPr>
          <a:xfrm>
            <a:off x="0" y="1280160"/>
            <a:ext cx="7113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1"/>
          <p:cNvSpPr/>
          <p:nvPr/>
        </p:nvSpPr>
        <p:spPr>
          <a:xfrm>
            <a:off x="787400" y="1280160"/>
            <a:ext cx="114045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1"/>
          <p:cNvSpPr txBox="1"/>
          <p:nvPr>
            <p:ph idx="12" type="sldNum"/>
          </p:nvPr>
        </p:nvSpPr>
        <p:spPr>
          <a:xfrm>
            <a:off x="0" y="1272222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6" name="Google Shape;156;p33"/>
          <p:cNvSpPr txBox="1"/>
          <p:nvPr>
            <p:ph idx="1" type="body"/>
          </p:nvPr>
        </p:nvSpPr>
        <p:spPr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7" name="Google Shape;157;p33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33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33"/>
          <p:cNvSpPr/>
          <p:nvPr/>
        </p:nvSpPr>
        <p:spPr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0" name="Google Shape;160;p33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1" name="Google Shape;161;p33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55" name="Google Shape;255;p35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6" name="Google Shape;256;p35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7" name="Google Shape;257;p35"/>
          <p:cNvSpPr/>
          <p:nvPr/>
        </p:nvSpPr>
        <p:spPr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8" name="Google Shape;258;p3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9" name="Google Shape;259;p35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0" name="Google Shape;260;p35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4" name="Google Shape;334;p37"/>
          <p:cNvSpPr txBox="1"/>
          <p:nvPr>
            <p:ph idx="1" type="body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35" name="Google Shape;335;p37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6" name="Google Shape;336;p37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7" name="Google Shape;337;p37"/>
          <p:cNvSpPr/>
          <p:nvPr/>
        </p:nvSpPr>
        <p:spPr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7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7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13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3" name="Google Shape;423;p113"/>
          <p:cNvSpPr txBox="1"/>
          <p:nvPr>
            <p:ph idx="1" type="body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24" name="Google Shape;424;p113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5" name="Google Shape;425;p113"/>
          <p:cNvSpPr txBox="1"/>
          <p:nvPr>
            <p:ph idx="11" type="ftr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6" name="Google Shape;426;p113"/>
          <p:cNvSpPr/>
          <p:nvPr/>
        </p:nvSpPr>
        <p:spPr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13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13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13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9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21" name="Google Shape;521;p39"/>
          <p:cNvSpPr txBox="1"/>
          <p:nvPr>
            <p:ph idx="1" type="body"/>
          </p:nvPr>
        </p:nvSpPr>
        <p:spPr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22" name="Google Shape;522;p39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3" name="Google Shape;523;p39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4" name="Google Shape;524;p39"/>
          <p:cNvSpPr/>
          <p:nvPr/>
        </p:nvSpPr>
        <p:spPr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5" name="Google Shape;525;p39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6" name="Google Shape;526;p39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27" name="Google Shape;527;p39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1"/>
          <p:cNvSpPr txBox="1"/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10" name="Google Shape;610;p41"/>
          <p:cNvSpPr txBox="1"/>
          <p:nvPr>
            <p:ph idx="1" type="body"/>
          </p:nvPr>
        </p:nvSpPr>
        <p:spPr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909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B8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8B25C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11" name="Google Shape;611;p41"/>
          <p:cNvSpPr txBox="1"/>
          <p:nvPr>
            <p:ph idx="10" type="dt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2" name="Google Shape;612;p41"/>
          <p:cNvSpPr txBox="1"/>
          <p:nvPr>
            <p:ph idx="11" type="ftr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3" name="Google Shape;613;p41"/>
          <p:cNvSpPr/>
          <p:nvPr/>
        </p:nvSpPr>
        <p:spPr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4" name="Google Shape;614;p41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5" name="Google Shape;615;p41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6" name="Google Shape;616;p41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b="1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hyperlink" Target="https://dialogflow.cloud.google.com/#/login" TargetMode="External"/><Relationship Id="rId5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brainiacsng@gmail.com" TargetMode="External"/><Relationship Id="rId4" Type="http://schemas.openxmlformats.org/officeDocument/2006/relationships/hyperlink" Target="mailto:brainiacsng@gmail.com" TargetMode="External"/><Relationship Id="rId5" Type="http://schemas.openxmlformats.org/officeDocument/2006/relationships/hyperlink" Target="http://www.brainiacs.com.ng/" TargetMode="External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"/>
          <p:cNvSpPr txBox="1"/>
          <p:nvPr>
            <p:ph idx="2" type="body"/>
          </p:nvPr>
        </p:nvSpPr>
        <p:spPr>
          <a:xfrm>
            <a:off x="2514600" y="5410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25"/>
              <a:buNone/>
            </a:pPr>
            <a:r>
              <a:rPr i="1" lang="en-GB">
                <a:solidFill>
                  <a:srgbClr val="17375E"/>
                </a:solidFill>
              </a:rPr>
              <a:t>…Nurturing STEM Skills for the future</a:t>
            </a:r>
            <a:endParaRPr/>
          </a:p>
        </p:txBody>
      </p:sp>
      <p:sp>
        <p:nvSpPr>
          <p:cNvPr id="711" name="Google Shape;711;p1"/>
          <p:cNvSpPr txBox="1"/>
          <p:nvPr/>
        </p:nvSpPr>
        <p:spPr>
          <a:xfrm>
            <a:off x="1564730" y="6273800"/>
            <a:ext cx="34644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600"/>
              <a:buFont typeface="Garamond"/>
              <a:buNone/>
            </a:pPr>
            <a:r>
              <a:rPr b="0" i="0" lang="en-GB" sz="1600" u="none" cap="none" strike="noStrike">
                <a:solidFill>
                  <a:srgbClr val="17375E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1"/>
          <p:cNvSpPr txBox="1"/>
          <p:nvPr/>
        </p:nvSpPr>
        <p:spPr>
          <a:xfrm>
            <a:off x="8113643" y="6273800"/>
            <a:ext cx="38100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600"/>
              <a:buFont typeface="Courier New"/>
              <a:buNone/>
            </a:pPr>
            <a:r>
              <a:rPr b="0" i="1" lang="en-GB" sz="1600" u="none" cap="none" strike="noStrike">
                <a:solidFill>
                  <a:srgbClr val="17375E"/>
                </a:solidFill>
                <a:latin typeface="Courier New"/>
                <a:ea typeface="Courier New"/>
                <a:cs typeface="Courier New"/>
                <a:sym typeface="Courier New"/>
              </a:rPr>
              <a:t>Learn, Play, Innovate</a:t>
            </a:r>
            <a:endParaRPr b="0" i="1" sz="1800" u="none" cap="none" strike="noStrike">
              <a:solidFill>
                <a:srgbClr val="17375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p1"/>
          <p:cNvSpPr txBox="1"/>
          <p:nvPr/>
        </p:nvSpPr>
        <p:spPr>
          <a:xfrm>
            <a:off x="7772400" y="3302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rgbClr val="17375E"/>
                </a:solidFill>
                <a:latin typeface="Courier New"/>
                <a:ea typeface="Courier New"/>
                <a:cs typeface="Courier New"/>
                <a:sym typeface="Courier New"/>
              </a:rPr>
              <a:t>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"/>
          <p:cNvSpPr txBox="1"/>
          <p:nvPr/>
        </p:nvSpPr>
        <p:spPr>
          <a:xfrm>
            <a:off x="4948237" y="3302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rgbClr val="17375E"/>
                </a:solidFill>
                <a:latin typeface="Courier New"/>
                <a:ea typeface="Courier New"/>
                <a:cs typeface="Courier New"/>
                <a:sym typeface="Courier New"/>
              </a:rPr>
              <a:t>Robotics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"/>
          <p:cNvSpPr txBox="1"/>
          <p:nvPr/>
        </p:nvSpPr>
        <p:spPr>
          <a:xfrm>
            <a:off x="5867400" y="1535112"/>
            <a:ext cx="510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rgbClr val="17375E"/>
                </a:solidFill>
                <a:latin typeface="Courier New"/>
                <a:ea typeface="Courier New"/>
                <a:cs typeface="Courier New"/>
                <a:sym typeface="Courier New"/>
              </a:rPr>
              <a:t>Games and Apps Development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6" name="Google Shape;7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76050"/>
            <a:ext cx="3048000" cy="17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1"/>
          <p:cNvSpPr txBox="1"/>
          <p:nvPr>
            <p:ph idx="1" type="body"/>
          </p:nvPr>
        </p:nvSpPr>
        <p:spPr>
          <a:xfrm>
            <a:off x="578719" y="2717800"/>
            <a:ext cx="6279281" cy="1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55"/>
              <a:buNone/>
            </a:pPr>
            <a:r>
              <a:rPr lang="en-GB" sz="4300">
                <a:solidFill>
                  <a:schemeClr val="dk1"/>
                </a:solidFill>
              </a:rPr>
              <a:t>Physiotherapy Bot with Dialog Flow</a:t>
            </a:r>
            <a:endParaRPr sz="4300">
              <a:solidFill>
                <a:schemeClr val="dk1"/>
              </a:solidFill>
            </a:endParaRPr>
          </a:p>
        </p:txBody>
      </p:sp>
      <p:sp>
        <p:nvSpPr>
          <p:cNvPr id="718" name="Google Shape;718;p1"/>
          <p:cNvSpPr txBox="1"/>
          <p:nvPr/>
        </p:nvSpPr>
        <p:spPr>
          <a:xfrm>
            <a:off x="7543800" y="2717800"/>
            <a:ext cx="42672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811"/>
              </a:buClr>
              <a:buSzPts val="3800"/>
              <a:buFont typeface="Arial"/>
              <a:buNone/>
            </a:pPr>
            <a:r>
              <a:rPr b="1" i="0" lang="en-GB" sz="3800" u="none" cap="none" strike="noStrike">
                <a:solidFill>
                  <a:srgbClr val="1B1811"/>
                </a:solidFill>
                <a:latin typeface="Garamond"/>
                <a:ea typeface="Garamond"/>
                <a:cs typeface="Garamond"/>
                <a:sym typeface="Garamond"/>
              </a:rPr>
              <a:t> Machine Learning with Dialogue Flow</a:t>
            </a:r>
            <a:endParaRPr b="1" i="0" sz="3800" u="none" cap="none" strike="noStrike">
              <a:solidFill>
                <a:srgbClr val="1B181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19" name="Google Shape;719;p1"/>
          <p:cNvSpPr txBox="1"/>
          <p:nvPr/>
        </p:nvSpPr>
        <p:spPr>
          <a:xfrm>
            <a:off x="9753600" y="3302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urier New"/>
              <a:buNone/>
            </a:pPr>
            <a:r>
              <a:rPr b="1" i="0" lang="en-GB" sz="20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Circuit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9"/>
          <p:cNvSpPr txBox="1"/>
          <p:nvPr/>
        </p:nvSpPr>
        <p:spPr>
          <a:xfrm>
            <a:off x="7467600" y="6477001"/>
            <a:ext cx="3886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18" name="Google Shape;8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9"/>
          <p:cNvSpPr txBox="1"/>
          <p:nvPr>
            <p:ph type="title"/>
          </p:nvPr>
        </p:nvSpPr>
        <p:spPr>
          <a:xfrm>
            <a:off x="2397198" y="225643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4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Dialog Flow Integration</a:t>
            </a:r>
            <a:r>
              <a:rPr b="1" lang="en-GB" sz="201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(cont)</a:t>
            </a:r>
            <a:endParaRPr b="1" sz="4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20" name="Google Shape;820;p9"/>
          <p:cNvSpPr txBox="1"/>
          <p:nvPr>
            <p:ph idx="1" type="body"/>
          </p:nvPr>
        </p:nvSpPr>
        <p:spPr>
          <a:xfrm>
            <a:off x="103334" y="1676400"/>
            <a:ext cx="11979128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40"/>
              <a:buChar char="◻"/>
            </a:pPr>
            <a:r>
              <a:rPr lang="en-GB" sz="2800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GOOGLE DIALOG FLOW: </a:t>
            </a:r>
            <a:r>
              <a:rPr lang="en-GB" sz="2800">
                <a:latin typeface="Garamond"/>
                <a:ea typeface="Garamond"/>
                <a:cs typeface="Garamond"/>
                <a:sym typeface="Garamond"/>
              </a:rPr>
              <a:t>Dialog flow is a natural language understanding platform, used to design chatbot interface for mobile apps, web applications, mobile devices and interactive voice response systems.</a:t>
            </a:r>
            <a:endParaRPr/>
          </a:p>
          <a:p>
            <a:pPr indent="-227647" lvl="0" marL="3190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40"/>
              <a:buNone/>
            </a:pPr>
            <a:r>
              <a:t/>
            </a:r>
            <a:endParaRPr sz="2800">
              <a:solidFill>
                <a:srgbClr val="1A0DAB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19087" lvl="0" marL="3190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40"/>
              <a:buChar char="◻"/>
            </a:pPr>
            <a:r>
              <a:rPr lang="en-GB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Integrating dialogue flow capabilities ensures that Physiotherapy Bots can understand and respond to patients' natural language inputs, making the interaction more intuitive.</a:t>
            </a:r>
            <a:endParaRPr/>
          </a:p>
          <a:p>
            <a:pPr indent="-227647" lvl="0" marL="3190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40"/>
              <a:buNone/>
            </a:pPr>
            <a:r>
              <a:t/>
            </a:r>
            <a:endParaRPr sz="2800">
              <a:solidFill>
                <a:srgbClr val="1A0DAB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21" name="Google Shape;821;p9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90"/>
              <a:buFont typeface="Calibri"/>
              <a:buNone/>
            </a:pPr>
            <a:fld id="{00000000-1234-1234-1234-123412341234}" type="slidenum">
              <a:rPr b="1" i="0" lang="en-GB" sz="119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9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9"/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3"/>
          <p:cNvSpPr txBox="1"/>
          <p:nvPr/>
        </p:nvSpPr>
        <p:spPr>
          <a:xfrm>
            <a:off x="7467600" y="6477001"/>
            <a:ext cx="3886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28" name="Google Shape;82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13"/>
          <p:cNvSpPr txBox="1"/>
          <p:nvPr>
            <p:ph type="title"/>
          </p:nvPr>
        </p:nvSpPr>
        <p:spPr>
          <a:xfrm>
            <a:off x="2400300" y="276478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4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Designing a Conversational Flow for Physiotherapy</a:t>
            </a:r>
            <a:endParaRPr b="1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30" name="Google Shape;830;p13"/>
          <p:cNvSpPr txBox="1"/>
          <p:nvPr>
            <p:ph idx="1" type="body"/>
          </p:nvPr>
        </p:nvSpPr>
        <p:spPr>
          <a:xfrm>
            <a:off x="106509" y="1639750"/>
            <a:ext cx="11979000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GB" sz="2300">
                <a:latin typeface="Garamond"/>
                <a:ea typeface="Garamond"/>
                <a:cs typeface="Garamond"/>
                <a:sym typeface="Garamond"/>
              </a:rPr>
              <a:t>While designing a physiotherapy bot we followed steps:</a:t>
            </a:r>
            <a:endParaRPr sz="2300">
              <a:latin typeface="Garamond"/>
              <a:ea typeface="Garamond"/>
              <a:cs typeface="Garamond"/>
              <a:sym typeface="Garamond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Garamond"/>
              <a:buChar char="◻"/>
            </a:pPr>
            <a:r>
              <a:rPr b="1" lang="en-GB" sz="2300">
                <a:latin typeface="Garamond"/>
                <a:ea typeface="Garamond"/>
                <a:cs typeface="Garamond"/>
                <a:sym typeface="Garamond"/>
              </a:rPr>
              <a:t>Step1</a:t>
            </a:r>
            <a:r>
              <a:rPr lang="en-GB" sz="2300">
                <a:latin typeface="Garamond"/>
                <a:ea typeface="Garamond"/>
                <a:cs typeface="Garamond"/>
                <a:sym typeface="Garamond"/>
              </a:rPr>
              <a:t>: Sign into google dialogue flow with you google account.</a:t>
            </a:r>
            <a:endParaRPr sz="2300">
              <a:latin typeface="Garamond"/>
              <a:ea typeface="Garamond"/>
              <a:cs typeface="Garamond"/>
              <a:sym typeface="Garamond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Garamond"/>
              <a:buChar char="◻"/>
            </a:pPr>
            <a:r>
              <a:rPr b="1" lang="en-GB" sz="2300">
                <a:latin typeface="Garamond"/>
                <a:ea typeface="Garamond"/>
                <a:cs typeface="Garamond"/>
                <a:sym typeface="Garamond"/>
              </a:rPr>
              <a:t>Step2</a:t>
            </a:r>
            <a:r>
              <a:rPr lang="en-GB" sz="2300">
                <a:latin typeface="Garamond"/>
                <a:ea typeface="Garamond"/>
                <a:cs typeface="Garamond"/>
                <a:sym typeface="Garamond"/>
              </a:rPr>
              <a:t>: Create your Agent</a:t>
            </a:r>
            <a:endParaRPr sz="2300">
              <a:latin typeface="Garamond"/>
              <a:ea typeface="Garamond"/>
              <a:cs typeface="Garamond"/>
              <a:sym typeface="Garamond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Garamond"/>
              <a:buChar char="◻"/>
            </a:pPr>
            <a:r>
              <a:rPr b="1" lang="en-GB" sz="2300">
                <a:latin typeface="Garamond"/>
                <a:ea typeface="Garamond"/>
                <a:cs typeface="Garamond"/>
                <a:sym typeface="Garamond"/>
              </a:rPr>
              <a:t>Step3</a:t>
            </a:r>
            <a:r>
              <a:rPr lang="en-GB" sz="2300">
                <a:latin typeface="Garamond"/>
                <a:ea typeface="Garamond"/>
                <a:cs typeface="Garamond"/>
                <a:sym typeface="Garamond"/>
              </a:rPr>
              <a:t>: List your ntent</a:t>
            </a:r>
            <a:endParaRPr sz="2300">
              <a:latin typeface="Garamond"/>
              <a:ea typeface="Garamond"/>
              <a:cs typeface="Garamond"/>
              <a:sym typeface="Garamond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Garamond"/>
              <a:buChar char="◻"/>
            </a:pPr>
            <a:r>
              <a:rPr b="1" lang="en-GB" sz="2300">
                <a:latin typeface="Garamond"/>
                <a:ea typeface="Garamond"/>
                <a:cs typeface="Garamond"/>
                <a:sym typeface="Garamond"/>
              </a:rPr>
              <a:t>Step4</a:t>
            </a:r>
            <a:r>
              <a:rPr lang="en-GB" sz="2300">
                <a:latin typeface="Garamond"/>
                <a:ea typeface="Garamond"/>
                <a:cs typeface="Garamond"/>
                <a:sym typeface="Garamond"/>
              </a:rPr>
              <a:t>: Train your Agent</a:t>
            </a:r>
            <a:endParaRPr sz="2300">
              <a:latin typeface="Garamond"/>
              <a:ea typeface="Garamond"/>
              <a:cs typeface="Garamond"/>
              <a:sym typeface="Garamond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Garamond"/>
              <a:buChar char="◻"/>
            </a:pPr>
            <a:r>
              <a:rPr b="1" lang="en-GB" sz="2300">
                <a:latin typeface="Garamond"/>
                <a:ea typeface="Garamond"/>
                <a:cs typeface="Garamond"/>
                <a:sym typeface="Garamond"/>
              </a:rPr>
              <a:t>Step5</a:t>
            </a:r>
            <a:r>
              <a:rPr lang="en-GB" sz="2300">
                <a:latin typeface="Garamond"/>
                <a:ea typeface="Garamond"/>
                <a:cs typeface="Garamond"/>
                <a:sym typeface="Garamond"/>
              </a:rPr>
              <a:t>: Test and Deploy using web demo and various social media handles</a:t>
            </a:r>
            <a:endParaRPr sz="23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31" name="Google Shape;831;p13"/>
          <p:cNvSpPr txBox="1"/>
          <p:nvPr>
            <p:ph idx="12" type="sldNum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90"/>
              <a:buFont typeface="Calibri"/>
              <a:buNone/>
            </a:pPr>
            <a:fld id="{00000000-1234-1234-1234-123412341234}" type="slidenum">
              <a:rPr b="1" i="0" lang="en-GB" sz="119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9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13"/>
          <p:cNvSpPr/>
          <p:nvPr/>
        </p:nvSpPr>
        <p:spPr>
          <a:xfrm>
            <a:off x="0" y="6425208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10"/>
          <p:cNvSpPr txBox="1"/>
          <p:nvPr/>
        </p:nvSpPr>
        <p:spPr>
          <a:xfrm>
            <a:off x="7467600" y="6477001"/>
            <a:ext cx="3886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38" name="Google Shape;8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10"/>
          <p:cNvSpPr txBox="1"/>
          <p:nvPr>
            <p:ph type="title"/>
          </p:nvPr>
        </p:nvSpPr>
        <p:spPr>
          <a:xfrm>
            <a:off x="2400300" y="254262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4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Designing a Physiotherapy Bot</a:t>
            </a:r>
            <a:endParaRPr b="1" sz="4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40" name="Google Shape;840;p10"/>
          <p:cNvSpPr txBox="1"/>
          <p:nvPr>
            <p:ph idx="1" type="body"/>
          </p:nvPr>
        </p:nvSpPr>
        <p:spPr>
          <a:xfrm>
            <a:off x="242664" y="1656950"/>
            <a:ext cx="11706672" cy="49426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40"/>
              <a:buChar char="◻"/>
            </a:pPr>
            <a:r>
              <a:rPr lang="en-GB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Visit </a:t>
            </a:r>
            <a:r>
              <a:rPr lang="en-GB" sz="2400" u="sng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https://dialogflow.cloud.google.com/#/login</a:t>
            </a:r>
            <a:r>
              <a:rPr lang="en-GB" sz="24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GB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using a web browser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40"/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-319087" lvl="0" marL="31908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40"/>
              <a:buChar char="◻"/>
            </a:pPr>
            <a:r>
              <a:rPr lang="en-GB" sz="2400">
                <a:latin typeface="Garamond"/>
                <a:ea typeface="Garamond"/>
                <a:cs typeface="Garamond"/>
                <a:sym typeface="Garamond"/>
              </a:rPr>
              <a:t>Ensure to sign in with your Gmail address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41" name="Google Shape;841;p10"/>
          <p:cNvSpPr txBox="1"/>
          <p:nvPr>
            <p:ph idx="12" type="sldNum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90"/>
              <a:buFont typeface="Calibri"/>
              <a:buNone/>
            </a:pPr>
            <a:fld id="{00000000-1234-1234-1234-123412341234}" type="slidenum">
              <a:rPr b="1" i="0" lang="en-GB" sz="119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9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10"/>
          <p:cNvSpPr/>
          <p:nvPr/>
        </p:nvSpPr>
        <p:spPr>
          <a:xfrm>
            <a:off x="0" y="6425208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3" name="Google Shape;84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4487" y="2920876"/>
            <a:ext cx="4305006" cy="33834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4" name="Google Shape;844;p10"/>
          <p:cNvCxnSpPr/>
          <p:nvPr/>
        </p:nvCxnSpPr>
        <p:spPr>
          <a:xfrm flipH="1">
            <a:off x="5293893" y="3623750"/>
            <a:ext cx="3211200" cy="1334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30000">
              <a:srgbClr val="000000">
                <a:alpha val="43921"/>
              </a:srgbClr>
            </a:outerShdw>
          </a:effectLst>
        </p:spPr>
      </p:cxnSp>
      <p:sp>
        <p:nvSpPr>
          <p:cNvPr id="845" name="Google Shape;845;p10"/>
          <p:cNvSpPr/>
          <p:nvPr/>
        </p:nvSpPr>
        <p:spPr>
          <a:xfrm>
            <a:off x="7930874" y="2814029"/>
            <a:ext cx="2552113" cy="1619441"/>
          </a:xfrm>
          <a:prstGeom prst="roundRect">
            <a:avLst>
              <a:gd fmla="val 16667" name="adj"/>
            </a:avLst>
          </a:prstGeom>
          <a:solidFill>
            <a:srgbClr val="E9F0F5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400" lIns="100825" spcFirstLastPara="1" rIns="100825" wrap="square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(1) </a:t>
            </a:r>
            <a:r>
              <a:rPr b="0" i="0" lang="en-GB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Click “sign in” to register with your Gmail.</a:t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1"/>
          <p:cNvSpPr txBox="1"/>
          <p:nvPr/>
        </p:nvSpPr>
        <p:spPr>
          <a:xfrm>
            <a:off x="7467600" y="6477001"/>
            <a:ext cx="3886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51" name="Google Shape;8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11"/>
          <p:cNvSpPr txBox="1"/>
          <p:nvPr>
            <p:ph type="title"/>
          </p:nvPr>
        </p:nvSpPr>
        <p:spPr>
          <a:xfrm>
            <a:off x="2590800" y="230550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4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Designing a Physiotherapy Bot </a:t>
            </a:r>
            <a:r>
              <a:rPr b="1" lang="en-GB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(cont)</a:t>
            </a:r>
            <a:endParaRPr b="1" sz="2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53" name="Google Shape;853;p11"/>
          <p:cNvSpPr txBox="1"/>
          <p:nvPr>
            <p:ph idx="12" type="sldNum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90"/>
              <a:buFont typeface="Calibri"/>
              <a:buNone/>
            </a:pPr>
            <a:fld id="{00000000-1234-1234-1234-123412341234}" type="slidenum">
              <a:rPr b="1" i="0" lang="en-GB" sz="119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9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11"/>
          <p:cNvSpPr/>
          <p:nvPr/>
        </p:nvSpPr>
        <p:spPr>
          <a:xfrm>
            <a:off x="0" y="6425208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1"/>
          <p:cNvSpPr/>
          <p:nvPr/>
        </p:nvSpPr>
        <p:spPr>
          <a:xfrm>
            <a:off x="9643312" y="3107838"/>
            <a:ext cx="2100300" cy="1451100"/>
          </a:xfrm>
          <a:prstGeom prst="roundRect">
            <a:avLst>
              <a:gd fmla="val 16667" name="adj"/>
            </a:avLst>
          </a:prstGeom>
          <a:solidFill>
            <a:srgbClr val="E9F0F5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400" lIns="100825" spcFirstLastPara="1" rIns="100825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Test Section</a:t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56" name="Google Shape;85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8103" y="2157213"/>
            <a:ext cx="7236365" cy="3392256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11"/>
          <p:cNvSpPr/>
          <p:nvPr/>
        </p:nvSpPr>
        <p:spPr>
          <a:xfrm>
            <a:off x="3663250" y="2206787"/>
            <a:ext cx="3653100" cy="2491200"/>
          </a:xfrm>
          <a:prstGeom prst="rect">
            <a:avLst/>
          </a:prstGeom>
          <a:noFill/>
          <a:ln cap="flat" cmpd="sng" w="25400">
            <a:solidFill>
              <a:srgbClr val="ED7D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1"/>
          <p:cNvSpPr/>
          <p:nvPr/>
        </p:nvSpPr>
        <p:spPr>
          <a:xfrm>
            <a:off x="7337290" y="2202250"/>
            <a:ext cx="2131800" cy="2762400"/>
          </a:xfrm>
          <a:prstGeom prst="rect">
            <a:avLst/>
          </a:prstGeom>
          <a:noFill/>
          <a:ln cap="flat" cmpd="sng" w="25400">
            <a:solidFill>
              <a:srgbClr val="4271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9" name="Google Shape;859;p11"/>
          <p:cNvCxnSpPr/>
          <p:nvPr/>
        </p:nvCxnSpPr>
        <p:spPr>
          <a:xfrm flipH="1" rot="10800000">
            <a:off x="1002749" y="2887450"/>
            <a:ext cx="1310400" cy="6960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30000">
              <a:srgbClr val="000000">
                <a:alpha val="43921"/>
              </a:srgbClr>
            </a:outerShdw>
          </a:effectLst>
        </p:spPr>
      </p:cxnSp>
      <p:sp>
        <p:nvSpPr>
          <p:cNvPr id="860" name="Google Shape;860;p11"/>
          <p:cNvSpPr/>
          <p:nvPr/>
        </p:nvSpPr>
        <p:spPr>
          <a:xfrm>
            <a:off x="491654" y="3568825"/>
            <a:ext cx="1064700" cy="1112700"/>
          </a:xfrm>
          <a:prstGeom prst="roundRect">
            <a:avLst>
              <a:gd fmla="val 16667" name="adj"/>
            </a:avLst>
          </a:prstGeom>
          <a:solidFill>
            <a:srgbClr val="E9F0F5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400" lIns="100825" spcFirstLastPara="1" rIns="100825" wrap="square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0" i="0" lang="en-GB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Menu</a:t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61" name="Google Shape;861;p11"/>
          <p:cNvSpPr/>
          <p:nvPr/>
        </p:nvSpPr>
        <p:spPr>
          <a:xfrm>
            <a:off x="4634605" y="5209325"/>
            <a:ext cx="1943741" cy="948269"/>
          </a:xfrm>
          <a:prstGeom prst="roundRect">
            <a:avLst>
              <a:gd fmla="val 16667" name="adj"/>
            </a:avLst>
          </a:prstGeom>
          <a:solidFill>
            <a:srgbClr val="E9F0F5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400" lIns="100825" spcFirstLastPara="1" rIns="100825" wrap="square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Working Area</a:t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62" name="Google Shape;862;p11"/>
          <p:cNvSpPr/>
          <p:nvPr/>
        </p:nvSpPr>
        <p:spPr>
          <a:xfrm>
            <a:off x="2314653" y="2175147"/>
            <a:ext cx="1346400" cy="3293400"/>
          </a:xfrm>
          <a:prstGeom prst="rect">
            <a:avLst/>
          </a:prstGeom>
          <a:noFill/>
          <a:ln cap="flat" cmpd="sng" w="25400">
            <a:solidFill>
              <a:srgbClr val="5481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3" name="Google Shape;863;p11"/>
          <p:cNvCxnSpPr>
            <a:stCxn id="861" idx="0"/>
          </p:cNvCxnSpPr>
          <p:nvPr/>
        </p:nvCxnSpPr>
        <p:spPr>
          <a:xfrm flipH="1" rot="5400000">
            <a:off x="5021926" y="4624775"/>
            <a:ext cx="640200" cy="5289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30000">
              <a:srgbClr val="000000">
                <a:alpha val="43921"/>
              </a:srgbClr>
            </a:outerShdw>
          </a:effectLst>
        </p:spPr>
      </p:cxnSp>
      <p:cxnSp>
        <p:nvCxnSpPr>
          <p:cNvPr id="864" name="Google Shape;864;p11"/>
          <p:cNvCxnSpPr/>
          <p:nvPr/>
        </p:nvCxnSpPr>
        <p:spPr>
          <a:xfrm rot="10800000">
            <a:off x="8334713" y="3261476"/>
            <a:ext cx="1308600" cy="8637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30000">
              <a:srgbClr val="000000">
                <a:alpha val="43921"/>
              </a:srgbClr>
            </a:outerShdw>
          </a:effec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"/>
          <p:cNvSpPr txBox="1"/>
          <p:nvPr/>
        </p:nvSpPr>
        <p:spPr>
          <a:xfrm>
            <a:off x="7467600" y="6477001"/>
            <a:ext cx="3886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70" name="Google Shape;8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14"/>
          <p:cNvSpPr txBox="1"/>
          <p:nvPr>
            <p:ph type="title"/>
          </p:nvPr>
        </p:nvSpPr>
        <p:spPr>
          <a:xfrm>
            <a:off x="2400300" y="228631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4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Designing a Physiotherapy Bot</a:t>
            </a:r>
            <a:r>
              <a:rPr b="1" lang="en-GB" sz="20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(cont)</a:t>
            </a:r>
            <a:r>
              <a:rPr b="1" lang="en-GB" sz="4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 b="1" sz="4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72" name="Google Shape;872;p14"/>
          <p:cNvSpPr txBox="1"/>
          <p:nvPr>
            <p:ph idx="12" type="sldNum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90"/>
              <a:buFont typeface="Calibri"/>
              <a:buNone/>
            </a:pPr>
            <a:fld id="{00000000-1234-1234-1234-123412341234}" type="slidenum">
              <a:rPr b="1" i="0" lang="en-GB" sz="119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9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14"/>
          <p:cNvSpPr/>
          <p:nvPr/>
        </p:nvSpPr>
        <p:spPr>
          <a:xfrm>
            <a:off x="0" y="6425208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4" name="Google Shape;87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7411" y="1777432"/>
            <a:ext cx="9793243" cy="4786135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8627"/>
              </a:srgbClr>
            </a:outerShdw>
          </a:effectLst>
        </p:spPr>
      </p:pic>
      <p:sp>
        <p:nvSpPr>
          <p:cNvPr id="875" name="Google Shape;875;p14"/>
          <p:cNvSpPr/>
          <p:nvPr/>
        </p:nvSpPr>
        <p:spPr>
          <a:xfrm>
            <a:off x="9857048" y="2019810"/>
            <a:ext cx="2100300" cy="1451100"/>
          </a:xfrm>
          <a:prstGeom prst="roundRect">
            <a:avLst>
              <a:gd fmla="val 16667" name="adj"/>
            </a:avLst>
          </a:prstGeom>
          <a:solidFill>
            <a:srgbClr val="E9F0F5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400" lIns="100825" spcFirstLastPara="1" rIns="100825" wrap="square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(2) </a:t>
            </a:r>
            <a:r>
              <a:rPr b="0" i="0" lang="en-GB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Enter Agent name and click create</a:t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876" name="Google Shape;876;p14"/>
          <p:cNvCxnSpPr/>
          <p:nvPr/>
        </p:nvCxnSpPr>
        <p:spPr>
          <a:xfrm rot="10800000">
            <a:off x="4897148" y="2010060"/>
            <a:ext cx="4959900" cy="735300"/>
          </a:xfrm>
          <a:prstGeom prst="bentConnector3">
            <a:avLst>
              <a:gd fmla="val 5482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30000">
              <a:srgbClr val="000000">
                <a:alpha val="43921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6"/>
          <p:cNvSpPr txBox="1"/>
          <p:nvPr/>
        </p:nvSpPr>
        <p:spPr>
          <a:xfrm>
            <a:off x="7467600" y="6477001"/>
            <a:ext cx="3886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82" name="Google Shape;8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67" y="42982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16"/>
          <p:cNvSpPr txBox="1"/>
          <p:nvPr>
            <p:ph idx="12" type="sldNum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90"/>
              <a:buFont typeface="Calibri"/>
              <a:buNone/>
            </a:pPr>
            <a:fld id="{00000000-1234-1234-1234-123412341234}" type="slidenum">
              <a:rPr b="1" i="0" lang="en-GB" sz="119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9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16"/>
          <p:cNvSpPr/>
          <p:nvPr/>
        </p:nvSpPr>
        <p:spPr>
          <a:xfrm>
            <a:off x="0" y="6425208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16"/>
          <p:cNvSpPr txBox="1"/>
          <p:nvPr>
            <p:ph type="title"/>
          </p:nvPr>
        </p:nvSpPr>
        <p:spPr>
          <a:xfrm>
            <a:off x="2400300" y="228631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4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Designing a Physiotherapy Bot </a:t>
            </a:r>
            <a:r>
              <a:rPr b="1" lang="en-GB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(cont)</a:t>
            </a:r>
            <a:endParaRPr b="1" sz="4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86" name="Google Shape;8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8844" y="1604393"/>
            <a:ext cx="9354312" cy="4678144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16"/>
          <p:cNvSpPr/>
          <p:nvPr/>
        </p:nvSpPr>
        <p:spPr>
          <a:xfrm>
            <a:off x="3810000" y="1604393"/>
            <a:ext cx="6680200" cy="68160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8" name="Google Shape;888;p16"/>
          <p:cNvCxnSpPr/>
          <p:nvPr/>
        </p:nvCxnSpPr>
        <p:spPr>
          <a:xfrm flipH="1" rot="-5400000">
            <a:off x="10111601" y="1949446"/>
            <a:ext cx="1430400" cy="67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9" name="Google Shape;889;p16"/>
          <p:cNvSpPr/>
          <p:nvPr/>
        </p:nvSpPr>
        <p:spPr>
          <a:xfrm>
            <a:off x="10490200" y="3001157"/>
            <a:ext cx="1382252" cy="1607981"/>
          </a:xfrm>
          <a:prstGeom prst="roundRect">
            <a:avLst>
              <a:gd fmla="val 16667" name="adj"/>
            </a:avLst>
          </a:prstGeom>
          <a:solidFill>
            <a:srgbClr val="D3E1EC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(3) </a:t>
            </a:r>
            <a:r>
              <a:rPr b="0" i="0" lang="en-GB" sz="1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Click on “create intent”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7"/>
          <p:cNvSpPr txBox="1"/>
          <p:nvPr/>
        </p:nvSpPr>
        <p:spPr>
          <a:xfrm>
            <a:off x="7467600" y="6477001"/>
            <a:ext cx="3886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95" name="Google Shape;8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17"/>
          <p:cNvSpPr txBox="1"/>
          <p:nvPr>
            <p:ph idx="12" type="sldNum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90"/>
              <a:buFont typeface="Calibri"/>
              <a:buNone/>
            </a:pPr>
            <a:fld id="{00000000-1234-1234-1234-123412341234}" type="slidenum">
              <a:rPr b="1" i="0" lang="en-GB" sz="119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9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17"/>
          <p:cNvSpPr/>
          <p:nvPr/>
        </p:nvSpPr>
        <p:spPr>
          <a:xfrm>
            <a:off x="0" y="6425208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17"/>
          <p:cNvSpPr txBox="1"/>
          <p:nvPr>
            <p:ph type="title"/>
          </p:nvPr>
        </p:nvSpPr>
        <p:spPr>
          <a:xfrm>
            <a:off x="2400300" y="228631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4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Designing a Physiotherapy Bot </a:t>
            </a:r>
            <a:r>
              <a:rPr b="1" lang="en-GB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(cont)</a:t>
            </a:r>
            <a:endParaRPr b="1" sz="4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99" name="Google Shape;89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8611" y="1554644"/>
            <a:ext cx="9669224" cy="4832009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17"/>
          <p:cNvSpPr/>
          <p:nvPr/>
        </p:nvSpPr>
        <p:spPr>
          <a:xfrm>
            <a:off x="3816096" y="5891761"/>
            <a:ext cx="6693408" cy="48165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1" name="Google Shape;901;p17"/>
          <p:cNvCxnSpPr/>
          <p:nvPr/>
        </p:nvCxnSpPr>
        <p:spPr>
          <a:xfrm>
            <a:off x="3060192" y="5498592"/>
            <a:ext cx="756000" cy="6339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2" name="Google Shape;902;p17"/>
          <p:cNvSpPr/>
          <p:nvPr/>
        </p:nvSpPr>
        <p:spPr>
          <a:xfrm>
            <a:off x="1632204" y="3925824"/>
            <a:ext cx="1536192" cy="2447592"/>
          </a:xfrm>
          <a:prstGeom prst="roundRect">
            <a:avLst>
              <a:gd fmla="val 16667" name="adj"/>
            </a:avLst>
          </a:prstGeom>
          <a:solidFill>
            <a:srgbClr val="D3E1EC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(3)</a:t>
            </a:r>
            <a:r>
              <a:rPr b="0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Scroll down to training phrase. Click Add training phrase and add possible questions</a:t>
            </a:r>
            <a:endParaRPr/>
          </a:p>
        </p:txBody>
      </p:sp>
      <p:sp>
        <p:nvSpPr>
          <p:cNvPr id="903" name="Google Shape;903;p17"/>
          <p:cNvSpPr/>
          <p:nvPr/>
        </p:nvSpPr>
        <p:spPr>
          <a:xfrm>
            <a:off x="3962400" y="1554644"/>
            <a:ext cx="6937248" cy="676492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4" name="Google Shape;904;p17"/>
          <p:cNvCxnSpPr/>
          <p:nvPr/>
        </p:nvCxnSpPr>
        <p:spPr>
          <a:xfrm flipH="1" rot="-5400000">
            <a:off x="10769449" y="1976072"/>
            <a:ext cx="809100" cy="548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5" name="Google Shape;905;p17"/>
          <p:cNvSpPr/>
          <p:nvPr/>
        </p:nvSpPr>
        <p:spPr>
          <a:xfrm>
            <a:off x="10777728" y="2654956"/>
            <a:ext cx="1255776" cy="1270867"/>
          </a:xfrm>
          <a:prstGeom prst="roundRect">
            <a:avLst>
              <a:gd fmla="val 16667" name="adj"/>
            </a:avLst>
          </a:prstGeom>
          <a:solidFill>
            <a:srgbClr val="D3E1EC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(4) </a:t>
            </a:r>
            <a:r>
              <a:rPr b="0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Name and save your intent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8"/>
          <p:cNvSpPr txBox="1"/>
          <p:nvPr/>
        </p:nvSpPr>
        <p:spPr>
          <a:xfrm>
            <a:off x="7467600" y="6477001"/>
            <a:ext cx="3886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11" name="Google Shape;9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66" y="90291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18"/>
          <p:cNvSpPr txBox="1"/>
          <p:nvPr>
            <p:ph type="title"/>
          </p:nvPr>
        </p:nvSpPr>
        <p:spPr>
          <a:xfrm>
            <a:off x="2400300" y="249779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4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CoviBot</a:t>
            </a:r>
            <a:r>
              <a:rPr b="1" lang="en-GB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(cont)</a:t>
            </a:r>
            <a:endParaRPr b="1" sz="4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13" name="Google Shape;913;p18"/>
          <p:cNvSpPr txBox="1"/>
          <p:nvPr>
            <p:ph idx="12" type="sldNum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90"/>
              <a:buFont typeface="Calibri"/>
              <a:buNone/>
            </a:pPr>
            <a:fld id="{00000000-1234-1234-1234-123412341234}" type="slidenum">
              <a:rPr b="1" i="0" lang="en-GB" sz="119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9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18"/>
          <p:cNvSpPr/>
          <p:nvPr/>
        </p:nvSpPr>
        <p:spPr>
          <a:xfrm>
            <a:off x="0" y="6425208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8"/>
          <p:cNvSpPr txBox="1"/>
          <p:nvPr/>
        </p:nvSpPr>
        <p:spPr>
          <a:xfrm>
            <a:off x="2400300" y="228631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4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Designing a Physiotherapy  Bot</a:t>
            </a:r>
            <a:r>
              <a:rPr b="1" i="0" lang="en-GB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(cont)</a:t>
            </a:r>
            <a:endParaRPr b="1" i="0" sz="4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16" name="Google Shape;91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3181" y="1516089"/>
            <a:ext cx="8935181" cy="3655301"/>
          </a:xfrm>
          <a:prstGeom prst="rect">
            <a:avLst/>
          </a:prstGeom>
          <a:noFill/>
          <a:ln>
            <a:noFill/>
          </a:ln>
        </p:spPr>
      </p:pic>
      <p:sp>
        <p:nvSpPr>
          <p:cNvPr id="917" name="Google Shape;917;p18"/>
          <p:cNvSpPr/>
          <p:nvPr/>
        </p:nvSpPr>
        <p:spPr>
          <a:xfrm>
            <a:off x="8790431" y="1574715"/>
            <a:ext cx="1001269" cy="46665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8"/>
          <p:cNvSpPr/>
          <p:nvPr/>
        </p:nvSpPr>
        <p:spPr>
          <a:xfrm>
            <a:off x="4114800" y="3805084"/>
            <a:ext cx="2536723" cy="1061883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9" name="Google Shape;919;p18"/>
          <p:cNvCxnSpPr/>
          <p:nvPr/>
        </p:nvCxnSpPr>
        <p:spPr>
          <a:xfrm>
            <a:off x="2400300" y="3200486"/>
            <a:ext cx="1714500" cy="121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0" name="Google Shape;920;p18"/>
          <p:cNvSpPr/>
          <p:nvPr/>
        </p:nvSpPr>
        <p:spPr>
          <a:xfrm>
            <a:off x="462407" y="2271362"/>
            <a:ext cx="1924175" cy="2959046"/>
          </a:xfrm>
          <a:prstGeom prst="roundRect">
            <a:avLst>
              <a:gd fmla="val 16667" name="adj"/>
            </a:avLst>
          </a:prstGeom>
          <a:solidFill>
            <a:srgbClr val="D3E1E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(5</a:t>
            </a:r>
            <a:r>
              <a:rPr b="1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r>
              <a:rPr b="0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Add Possible questions. These are some questions people may likely ask your Physiotherapy Bot</a:t>
            </a:r>
            <a:endParaRPr/>
          </a:p>
        </p:txBody>
      </p:sp>
      <p:cxnSp>
        <p:nvCxnSpPr>
          <p:cNvPr id="921" name="Google Shape;921;p18"/>
          <p:cNvCxnSpPr/>
          <p:nvPr/>
        </p:nvCxnSpPr>
        <p:spPr>
          <a:xfrm flipH="1" rot="-5400000">
            <a:off x="3535143" y="4679710"/>
            <a:ext cx="1011900" cy="619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8EB1C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2" name="Google Shape;922;p18"/>
          <p:cNvCxnSpPr/>
          <p:nvPr/>
        </p:nvCxnSpPr>
        <p:spPr>
          <a:xfrm flipH="1" rot="-5400000">
            <a:off x="9791700" y="1779776"/>
            <a:ext cx="914400" cy="91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3" name="Google Shape;923;p18"/>
          <p:cNvSpPr/>
          <p:nvPr/>
        </p:nvSpPr>
        <p:spPr>
          <a:xfrm>
            <a:off x="10579483" y="2271362"/>
            <a:ext cx="1264674" cy="1900461"/>
          </a:xfrm>
          <a:prstGeom prst="roundRect">
            <a:avLst>
              <a:gd fmla="val 16667" name="adj"/>
            </a:avLst>
          </a:prstGeom>
          <a:solidFill>
            <a:srgbClr val="D3E1E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(6) </a:t>
            </a:r>
            <a:r>
              <a:rPr b="0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Click here to save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9"/>
          <p:cNvSpPr txBox="1"/>
          <p:nvPr/>
        </p:nvSpPr>
        <p:spPr>
          <a:xfrm>
            <a:off x="7467600" y="6477001"/>
            <a:ext cx="3886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29" name="Google Shape;92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716" y="32592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19"/>
          <p:cNvSpPr txBox="1"/>
          <p:nvPr>
            <p:ph type="title"/>
          </p:nvPr>
        </p:nvSpPr>
        <p:spPr>
          <a:xfrm>
            <a:off x="2400300" y="206022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4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CoviBot</a:t>
            </a:r>
            <a:r>
              <a:rPr b="1" lang="en-GB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(cont)</a:t>
            </a:r>
            <a:endParaRPr b="1" sz="4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1" name="Google Shape;931;p19"/>
          <p:cNvSpPr txBox="1"/>
          <p:nvPr>
            <p:ph idx="12" type="sldNum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90"/>
              <a:buFont typeface="Calibri"/>
              <a:buNone/>
            </a:pPr>
            <a:fld id="{00000000-1234-1234-1234-123412341234}" type="slidenum">
              <a:rPr b="1" i="0" lang="en-GB" sz="119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9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19"/>
          <p:cNvSpPr/>
          <p:nvPr/>
        </p:nvSpPr>
        <p:spPr>
          <a:xfrm>
            <a:off x="0" y="6425208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3" name="Google Shape;933;p19"/>
          <p:cNvCxnSpPr/>
          <p:nvPr/>
        </p:nvCxnSpPr>
        <p:spPr>
          <a:xfrm rot="10800000">
            <a:off x="9228189" y="1965586"/>
            <a:ext cx="859500" cy="1689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30000">
              <a:srgbClr val="000000">
                <a:alpha val="43921"/>
              </a:srgbClr>
            </a:outerShdw>
          </a:effectLst>
        </p:spPr>
      </p:cxnSp>
      <p:sp>
        <p:nvSpPr>
          <p:cNvPr id="934" name="Google Shape;934;p19"/>
          <p:cNvSpPr txBox="1"/>
          <p:nvPr/>
        </p:nvSpPr>
        <p:spPr>
          <a:xfrm>
            <a:off x="2089643" y="264296"/>
            <a:ext cx="7767459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4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Designing a Physiotherapy Bot </a:t>
            </a:r>
            <a:r>
              <a:rPr b="1" i="0" lang="en-GB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(cont)</a:t>
            </a:r>
            <a:endParaRPr b="1" i="0" sz="4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35" name="Google Shape;93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0989" y="1577867"/>
            <a:ext cx="8911799" cy="4676161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19"/>
          <p:cNvSpPr/>
          <p:nvPr/>
        </p:nvSpPr>
        <p:spPr>
          <a:xfrm>
            <a:off x="3840480" y="3621024"/>
            <a:ext cx="5951220" cy="157778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7" name="Google Shape;937;p19"/>
          <p:cNvCxnSpPr/>
          <p:nvPr/>
        </p:nvCxnSpPr>
        <p:spPr>
          <a:xfrm>
            <a:off x="2926080" y="4133088"/>
            <a:ext cx="914400" cy="91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8" name="Google Shape;938;p19"/>
          <p:cNvSpPr/>
          <p:nvPr/>
        </p:nvSpPr>
        <p:spPr>
          <a:xfrm>
            <a:off x="1181849" y="3371533"/>
            <a:ext cx="1926795" cy="1827278"/>
          </a:xfrm>
          <a:prstGeom prst="roundRect">
            <a:avLst>
              <a:gd fmla="val 16667" name="adj"/>
            </a:avLst>
          </a:prstGeom>
          <a:solidFill>
            <a:srgbClr val="D3E1EC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(7)</a:t>
            </a:r>
            <a:r>
              <a:rPr b="0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Scroll down to find Responses drop down icon. Click on it and insert Reponses</a:t>
            </a:r>
            <a:endParaRPr/>
          </a:p>
        </p:txBody>
      </p:sp>
      <p:sp>
        <p:nvSpPr>
          <p:cNvPr id="939" name="Google Shape;939;p19"/>
          <p:cNvSpPr/>
          <p:nvPr/>
        </p:nvSpPr>
        <p:spPr>
          <a:xfrm>
            <a:off x="8965359" y="1659189"/>
            <a:ext cx="859500" cy="497171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0" name="Google Shape;940;p19"/>
          <p:cNvCxnSpPr/>
          <p:nvPr/>
        </p:nvCxnSpPr>
        <p:spPr>
          <a:xfrm flipH="1" rot="-5400000">
            <a:off x="9795840" y="1801938"/>
            <a:ext cx="596100" cy="55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1" name="Google Shape;941;p19"/>
          <p:cNvSpPr/>
          <p:nvPr/>
        </p:nvSpPr>
        <p:spPr>
          <a:xfrm>
            <a:off x="9918182" y="2379333"/>
            <a:ext cx="1435618" cy="561845"/>
          </a:xfrm>
          <a:prstGeom prst="roundRect">
            <a:avLst>
              <a:gd fmla="val 16667" name="adj"/>
            </a:avLst>
          </a:prstGeom>
          <a:solidFill>
            <a:srgbClr val="D3E1EC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(8)</a:t>
            </a:r>
            <a:r>
              <a:rPr b="0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Click on save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0"/>
          <p:cNvSpPr txBox="1"/>
          <p:nvPr/>
        </p:nvSpPr>
        <p:spPr>
          <a:xfrm>
            <a:off x="7467600" y="6477001"/>
            <a:ext cx="3886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47" name="Google Shape;94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p20"/>
          <p:cNvSpPr txBox="1"/>
          <p:nvPr>
            <p:ph type="title"/>
          </p:nvPr>
        </p:nvSpPr>
        <p:spPr>
          <a:xfrm>
            <a:off x="2400300" y="153699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4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CoviBot</a:t>
            </a:r>
            <a:r>
              <a:rPr b="1" lang="en-GB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(cont)</a:t>
            </a:r>
            <a:endParaRPr b="1" sz="4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49" name="Google Shape;949;p20"/>
          <p:cNvSpPr txBox="1"/>
          <p:nvPr>
            <p:ph idx="12" type="sldNum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90"/>
              <a:buFont typeface="Calibri"/>
              <a:buNone/>
            </a:pPr>
            <a:fld id="{00000000-1234-1234-1234-123412341234}" type="slidenum">
              <a:rPr b="1" i="0" lang="en-GB" sz="119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9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20"/>
          <p:cNvSpPr/>
          <p:nvPr/>
        </p:nvSpPr>
        <p:spPr>
          <a:xfrm>
            <a:off x="0" y="6425208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20"/>
          <p:cNvSpPr txBox="1"/>
          <p:nvPr/>
        </p:nvSpPr>
        <p:spPr>
          <a:xfrm>
            <a:off x="2400300" y="228631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4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Designing a Physiotherapy Bot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(cont)</a:t>
            </a:r>
            <a:endParaRPr b="1" i="0" sz="4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52" name="Google Shape;95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804" y="1740160"/>
            <a:ext cx="9131808" cy="4294714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20"/>
          <p:cNvSpPr/>
          <p:nvPr/>
        </p:nvSpPr>
        <p:spPr>
          <a:xfrm>
            <a:off x="7159752" y="3541040"/>
            <a:ext cx="2365248" cy="189890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4" name="Google Shape;954;p20"/>
          <p:cNvCxnSpPr/>
          <p:nvPr/>
        </p:nvCxnSpPr>
        <p:spPr>
          <a:xfrm>
            <a:off x="9525000" y="3614721"/>
            <a:ext cx="728400" cy="5457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5" name="Google Shape;955;p20"/>
          <p:cNvSpPr/>
          <p:nvPr/>
        </p:nvSpPr>
        <p:spPr>
          <a:xfrm>
            <a:off x="10293096" y="3718561"/>
            <a:ext cx="1597152" cy="2258470"/>
          </a:xfrm>
          <a:prstGeom prst="roundRect">
            <a:avLst>
              <a:gd fmla="val 11334" name="adj"/>
            </a:avLst>
          </a:prstGeom>
          <a:solidFill>
            <a:srgbClr val="D3E1EC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(9)</a:t>
            </a:r>
            <a:r>
              <a:rPr b="0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Type possible question or say something to your agent and see if it responds appropriately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"/>
          <p:cNvSpPr/>
          <p:nvPr/>
        </p:nvSpPr>
        <p:spPr>
          <a:xfrm>
            <a:off x="0" y="6425208"/>
            <a:ext cx="20574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2"/>
          <p:cNvSpPr/>
          <p:nvPr/>
        </p:nvSpPr>
        <p:spPr>
          <a:xfrm>
            <a:off x="9391465" y="6478235"/>
            <a:ext cx="25704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727" name="Google Shape;7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3" y="39993"/>
            <a:ext cx="2030267" cy="1181299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2"/>
          <p:cNvSpPr txBox="1"/>
          <p:nvPr>
            <p:ph idx="12" type="sldNum"/>
          </p:nvPr>
        </p:nvSpPr>
        <p:spPr>
          <a:xfrm>
            <a:off x="0" y="1272222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GB" sz="1190"/>
              <a:t>‹#›</a:t>
            </a:fld>
            <a:endParaRPr sz="1190"/>
          </a:p>
        </p:txBody>
      </p:sp>
      <p:sp>
        <p:nvSpPr>
          <p:cNvPr id="729" name="Google Shape;729;p2"/>
          <p:cNvSpPr txBox="1"/>
          <p:nvPr/>
        </p:nvSpPr>
        <p:spPr>
          <a:xfrm>
            <a:off x="2872373" y="245892"/>
            <a:ext cx="6103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GB" sz="4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Wow Factor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0" name="Google Shape;73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2407673"/>
            <a:ext cx="609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21"/>
          <p:cNvSpPr txBox="1"/>
          <p:nvPr/>
        </p:nvSpPr>
        <p:spPr>
          <a:xfrm>
            <a:off x="7467600" y="6477001"/>
            <a:ext cx="3886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61" name="Google Shape;9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21"/>
          <p:cNvSpPr txBox="1"/>
          <p:nvPr>
            <p:ph type="title"/>
          </p:nvPr>
        </p:nvSpPr>
        <p:spPr>
          <a:xfrm>
            <a:off x="2400300" y="207106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4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CoviBot</a:t>
            </a:r>
            <a:r>
              <a:rPr b="1" lang="en-GB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(cont)</a:t>
            </a:r>
            <a:endParaRPr b="1" sz="4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63" name="Google Shape;963;p21"/>
          <p:cNvSpPr txBox="1"/>
          <p:nvPr>
            <p:ph idx="12" type="sldNum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90"/>
              <a:buFont typeface="Calibri"/>
              <a:buNone/>
            </a:pPr>
            <a:fld id="{00000000-1234-1234-1234-123412341234}" type="slidenum">
              <a:rPr b="1" i="0" lang="en-GB" sz="119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9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21"/>
          <p:cNvSpPr/>
          <p:nvPr/>
        </p:nvSpPr>
        <p:spPr>
          <a:xfrm>
            <a:off x="0" y="6425208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21"/>
          <p:cNvSpPr txBox="1"/>
          <p:nvPr/>
        </p:nvSpPr>
        <p:spPr>
          <a:xfrm>
            <a:off x="2400300" y="228631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4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Designing a Physiotherapy Bot </a:t>
            </a:r>
            <a:r>
              <a:rPr b="1" i="0" lang="en-GB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(cont)</a:t>
            </a:r>
            <a:endParaRPr b="1" i="0" sz="4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66" name="Google Shape;96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0803" y="1549416"/>
            <a:ext cx="7985760" cy="4281683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21"/>
          <p:cNvSpPr/>
          <p:nvPr/>
        </p:nvSpPr>
        <p:spPr>
          <a:xfrm>
            <a:off x="8615248" y="1867273"/>
            <a:ext cx="1176452" cy="51016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21"/>
          <p:cNvSpPr/>
          <p:nvPr/>
        </p:nvSpPr>
        <p:spPr>
          <a:xfrm>
            <a:off x="5590032" y="3328416"/>
            <a:ext cx="3968496" cy="723684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21"/>
          <p:cNvSpPr/>
          <p:nvPr/>
        </p:nvSpPr>
        <p:spPr>
          <a:xfrm>
            <a:off x="3352800" y="2377440"/>
            <a:ext cx="377952" cy="51016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0" name="Google Shape;970;p21"/>
          <p:cNvCxnSpPr/>
          <p:nvPr/>
        </p:nvCxnSpPr>
        <p:spPr>
          <a:xfrm flipH="1" rot="-5400000">
            <a:off x="9791700" y="2181415"/>
            <a:ext cx="914400" cy="91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1" name="Google Shape;971;p21"/>
          <p:cNvSpPr/>
          <p:nvPr/>
        </p:nvSpPr>
        <p:spPr>
          <a:xfrm>
            <a:off x="10584789" y="2723944"/>
            <a:ext cx="1233834" cy="1093800"/>
          </a:xfrm>
          <a:prstGeom prst="roundRect">
            <a:avLst>
              <a:gd fmla="val 16667" name="adj"/>
            </a:avLst>
          </a:prstGeom>
          <a:solidFill>
            <a:srgbClr val="D3E1EC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(12) </a:t>
            </a:r>
            <a:r>
              <a:rPr b="0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Click on Save</a:t>
            </a:r>
            <a:endParaRPr/>
          </a:p>
        </p:txBody>
      </p:sp>
      <p:cxnSp>
        <p:nvCxnSpPr>
          <p:cNvPr id="972" name="Google Shape;972;p21"/>
          <p:cNvCxnSpPr/>
          <p:nvPr/>
        </p:nvCxnSpPr>
        <p:spPr>
          <a:xfrm flipH="1" rot="-5400000">
            <a:off x="9558528" y="3762186"/>
            <a:ext cx="914400" cy="91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3" name="Google Shape;973;p21"/>
          <p:cNvSpPr/>
          <p:nvPr/>
        </p:nvSpPr>
        <p:spPr>
          <a:xfrm>
            <a:off x="10439399" y="4385025"/>
            <a:ext cx="1379223" cy="1233133"/>
          </a:xfrm>
          <a:prstGeom prst="roundRect">
            <a:avLst>
              <a:gd fmla="val 16667" name="adj"/>
            </a:avLst>
          </a:prstGeom>
          <a:solidFill>
            <a:srgbClr val="D3E1EC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(11) </a:t>
            </a:r>
            <a:r>
              <a:rPr b="0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Give your agent a description</a:t>
            </a:r>
            <a:endParaRPr/>
          </a:p>
        </p:txBody>
      </p:sp>
      <p:cxnSp>
        <p:nvCxnSpPr>
          <p:cNvPr id="974" name="Google Shape;974;p21"/>
          <p:cNvCxnSpPr/>
          <p:nvPr/>
        </p:nvCxnSpPr>
        <p:spPr>
          <a:xfrm flipH="1">
            <a:off x="2304300" y="2632522"/>
            <a:ext cx="1048500" cy="7965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5" name="Google Shape;975;p21"/>
          <p:cNvSpPr/>
          <p:nvPr/>
        </p:nvSpPr>
        <p:spPr>
          <a:xfrm>
            <a:off x="1097280" y="3293937"/>
            <a:ext cx="1207007" cy="1091087"/>
          </a:xfrm>
          <a:prstGeom prst="roundRect">
            <a:avLst>
              <a:gd fmla="val 16667" name="adj"/>
            </a:avLst>
          </a:prstGeom>
          <a:solidFill>
            <a:srgbClr val="D3E1EC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(10) </a:t>
            </a:r>
            <a:r>
              <a:rPr b="0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Click on this icon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22"/>
          <p:cNvSpPr txBox="1"/>
          <p:nvPr/>
        </p:nvSpPr>
        <p:spPr>
          <a:xfrm>
            <a:off x="7467600" y="6477001"/>
            <a:ext cx="3886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81" name="Google Shape;98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22"/>
          <p:cNvSpPr txBox="1"/>
          <p:nvPr>
            <p:ph type="title"/>
          </p:nvPr>
        </p:nvSpPr>
        <p:spPr>
          <a:xfrm>
            <a:off x="2448336" y="177571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4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CoviBot</a:t>
            </a:r>
            <a:r>
              <a:rPr b="1" lang="en-GB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(cont)</a:t>
            </a:r>
            <a:endParaRPr b="1" sz="4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83" name="Google Shape;983;p22"/>
          <p:cNvSpPr txBox="1"/>
          <p:nvPr>
            <p:ph idx="12" type="sldNum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90"/>
              <a:buFont typeface="Calibri"/>
              <a:buNone/>
            </a:pPr>
            <a:fld id="{00000000-1234-1234-1234-123412341234}" type="slidenum">
              <a:rPr b="1" i="0" lang="en-GB" sz="119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9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22"/>
          <p:cNvSpPr/>
          <p:nvPr/>
        </p:nvSpPr>
        <p:spPr>
          <a:xfrm>
            <a:off x="0" y="6425208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22"/>
          <p:cNvSpPr txBox="1"/>
          <p:nvPr/>
        </p:nvSpPr>
        <p:spPr>
          <a:xfrm>
            <a:off x="2400300" y="228631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4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Designing a Physiotherapy Bot </a:t>
            </a:r>
            <a:r>
              <a:rPr b="1" i="0" lang="en-GB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(cont)</a:t>
            </a:r>
            <a:endParaRPr b="1" i="0" sz="4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86" name="Google Shape;98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3745" y="1566914"/>
            <a:ext cx="8362295" cy="3954853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22"/>
          <p:cNvSpPr/>
          <p:nvPr/>
        </p:nvSpPr>
        <p:spPr>
          <a:xfrm>
            <a:off x="4098644" y="2819400"/>
            <a:ext cx="1119531" cy="914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8" name="Google Shape;988;p22"/>
          <p:cNvCxnSpPr/>
          <p:nvPr/>
        </p:nvCxnSpPr>
        <p:spPr>
          <a:xfrm>
            <a:off x="5181600" y="3180262"/>
            <a:ext cx="5386800" cy="1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9" name="Google Shape;989;p22"/>
          <p:cNvCxnSpPr/>
          <p:nvPr/>
        </p:nvCxnSpPr>
        <p:spPr>
          <a:xfrm rot="5400000">
            <a:off x="857790" y="4241213"/>
            <a:ext cx="1131300" cy="3108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0" name="Google Shape;990;p22"/>
          <p:cNvSpPr/>
          <p:nvPr/>
        </p:nvSpPr>
        <p:spPr>
          <a:xfrm>
            <a:off x="1578840" y="3830963"/>
            <a:ext cx="1982493" cy="59688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22"/>
          <p:cNvSpPr/>
          <p:nvPr/>
        </p:nvSpPr>
        <p:spPr>
          <a:xfrm>
            <a:off x="512064" y="4962146"/>
            <a:ext cx="1353312" cy="1087903"/>
          </a:xfrm>
          <a:prstGeom prst="roundRect">
            <a:avLst>
              <a:gd fmla="val 16667" name="adj"/>
            </a:avLst>
          </a:prstGeom>
          <a:solidFill>
            <a:srgbClr val="D3E1EC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(13) </a:t>
            </a:r>
            <a:r>
              <a:rPr b="0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Click on integration</a:t>
            </a:r>
            <a:endParaRPr/>
          </a:p>
        </p:txBody>
      </p:sp>
      <p:sp>
        <p:nvSpPr>
          <p:cNvPr id="992" name="Google Shape;992;p22"/>
          <p:cNvSpPr/>
          <p:nvPr/>
        </p:nvSpPr>
        <p:spPr>
          <a:xfrm>
            <a:off x="10114912" y="2878959"/>
            <a:ext cx="1629875" cy="1709681"/>
          </a:xfrm>
          <a:prstGeom prst="roundRect">
            <a:avLst>
              <a:gd fmla="val 16667" name="adj"/>
            </a:avLst>
          </a:prstGeom>
          <a:solidFill>
            <a:srgbClr val="D3E1EC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(14) </a:t>
            </a:r>
            <a:r>
              <a:rPr b="0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Click on web demo to test your bot on the web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3"/>
          <p:cNvSpPr txBox="1"/>
          <p:nvPr/>
        </p:nvSpPr>
        <p:spPr>
          <a:xfrm>
            <a:off x="7467600" y="6477001"/>
            <a:ext cx="3886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998" name="Google Shape;99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23"/>
          <p:cNvSpPr txBox="1"/>
          <p:nvPr>
            <p:ph type="title"/>
          </p:nvPr>
        </p:nvSpPr>
        <p:spPr>
          <a:xfrm>
            <a:off x="2400300" y="177409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4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CoviBot</a:t>
            </a:r>
            <a:r>
              <a:rPr b="1" lang="en-GB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(cont)</a:t>
            </a:r>
            <a:endParaRPr b="1" sz="4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00" name="Google Shape;1000;p23"/>
          <p:cNvSpPr txBox="1"/>
          <p:nvPr>
            <p:ph idx="12" type="sldNum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90"/>
              <a:buFont typeface="Calibri"/>
              <a:buNone/>
            </a:pPr>
            <a:fld id="{00000000-1234-1234-1234-123412341234}" type="slidenum">
              <a:rPr b="1" i="0" lang="en-GB" sz="119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9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23"/>
          <p:cNvSpPr/>
          <p:nvPr/>
        </p:nvSpPr>
        <p:spPr>
          <a:xfrm>
            <a:off x="0" y="6425208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23"/>
          <p:cNvSpPr txBox="1"/>
          <p:nvPr/>
        </p:nvSpPr>
        <p:spPr>
          <a:xfrm>
            <a:off x="2400300" y="228631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4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Designing a Physiotherapy Bot </a:t>
            </a:r>
            <a:r>
              <a:rPr b="1" i="0" lang="en-GB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(cont)</a:t>
            </a:r>
            <a:endParaRPr b="1" i="0" sz="4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003" name="Google Shape;100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6995" y="2114366"/>
            <a:ext cx="6878010" cy="2629267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23"/>
          <p:cNvSpPr/>
          <p:nvPr/>
        </p:nvSpPr>
        <p:spPr>
          <a:xfrm>
            <a:off x="8620605" y="4326482"/>
            <a:ext cx="914400" cy="4413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5" name="Google Shape;1005;p23"/>
          <p:cNvCxnSpPr/>
          <p:nvPr/>
        </p:nvCxnSpPr>
        <p:spPr>
          <a:xfrm flipH="1" rot="-5400000">
            <a:off x="9379156" y="4459858"/>
            <a:ext cx="870900" cy="559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6" name="Google Shape;1006;p23"/>
          <p:cNvSpPr/>
          <p:nvPr/>
        </p:nvSpPr>
        <p:spPr>
          <a:xfrm>
            <a:off x="9768522" y="4911541"/>
            <a:ext cx="1402326" cy="914400"/>
          </a:xfrm>
          <a:prstGeom prst="roundRect">
            <a:avLst>
              <a:gd fmla="val 16667" name="adj"/>
            </a:avLst>
          </a:prstGeom>
          <a:solidFill>
            <a:srgbClr val="D3E1EC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(15) </a:t>
            </a:r>
            <a:r>
              <a:rPr b="0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Click on Enable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24"/>
          <p:cNvSpPr txBox="1"/>
          <p:nvPr/>
        </p:nvSpPr>
        <p:spPr>
          <a:xfrm>
            <a:off x="7467600" y="6477001"/>
            <a:ext cx="3886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012" name="Google Shape;10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24"/>
          <p:cNvSpPr txBox="1"/>
          <p:nvPr>
            <p:ph type="title"/>
          </p:nvPr>
        </p:nvSpPr>
        <p:spPr>
          <a:xfrm>
            <a:off x="2400300" y="188449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4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CoviBot</a:t>
            </a:r>
            <a:r>
              <a:rPr b="1" lang="en-GB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(cont)</a:t>
            </a:r>
            <a:endParaRPr b="1" sz="4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14" name="Google Shape;1014;p24"/>
          <p:cNvSpPr txBox="1"/>
          <p:nvPr>
            <p:ph idx="12" type="sldNum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90"/>
              <a:buFont typeface="Calibri"/>
              <a:buNone/>
            </a:pPr>
            <a:fld id="{00000000-1234-1234-1234-123412341234}" type="slidenum">
              <a:rPr b="1" i="0" lang="en-GB" sz="119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9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24"/>
          <p:cNvSpPr/>
          <p:nvPr/>
        </p:nvSpPr>
        <p:spPr>
          <a:xfrm>
            <a:off x="0" y="6425208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24"/>
          <p:cNvSpPr/>
          <p:nvPr/>
        </p:nvSpPr>
        <p:spPr>
          <a:xfrm>
            <a:off x="9410700" y="3894494"/>
            <a:ext cx="2496900" cy="1233900"/>
          </a:xfrm>
          <a:prstGeom prst="roundRect">
            <a:avLst>
              <a:gd fmla="val 16667" name="adj"/>
            </a:avLst>
          </a:prstGeom>
          <a:solidFill>
            <a:srgbClr val="E9F0F5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400" lIns="100825" spcFirstLastPara="1" rIns="100825" wrap="square" tIns="50400">
            <a:no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(16) </a:t>
            </a:r>
            <a:r>
              <a:rPr b="0" i="0" lang="en-GB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Click on the link to view your bot on the web</a:t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017" name="Google Shape;101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1550" y="1639749"/>
            <a:ext cx="6501676" cy="4740476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8627"/>
              </a:srgbClr>
            </a:outerShdw>
          </a:effectLst>
        </p:spPr>
      </p:pic>
      <p:sp>
        <p:nvSpPr>
          <p:cNvPr id="1018" name="Google Shape;1018;p24"/>
          <p:cNvSpPr/>
          <p:nvPr/>
        </p:nvSpPr>
        <p:spPr>
          <a:xfrm>
            <a:off x="2826733" y="2892788"/>
            <a:ext cx="4440900" cy="3750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9" name="Google Shape;1019;p24"/>
          <p:cNvCxnSpPr>
            <a:stCxn id="1016" idx="0"/>
            <a:endCxn id="1018" idx="3"/>
          </p:cNvCxnSpPr>
          <p:nvPr/>
        </p:nvCxnSpPr>
        <p:spPr>
          <a:xfrm flipH="1" rot="5400000">
            <a:off x="8556300" y="1791644"/>
            <a:ext cx="814200" cy="33915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38100" rotWithShape="0" dir="5400000" dist="30000">
              <a:srgbClr val="000000">
                <a:alpha val="43921"/>
              </a:srgbClr>
            </a:outerShdw>
          </a:effectLst>
        </p:spPr>
      </p:cxnSp>
      <p:sp>
        <p:nvSpPr>
          <p:cNvPr id="1020" name="Google Shape;1020;p24"/>
          <p:cNvSpPr txBox="1"/>
          <p:nvPr/>
        </p:nvSpPr>
        <p:spPr>
          <a:xfrm>
            <a:off x="2400300" y="228631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4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Designing a Physiotherapy Bot </a:t>
            </a:r>
            <a:r>
              <a:rPr b="1" i="0" lang="en-GB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(cont) </a:t>
            </a:r>
            <a:endParaRPr b="1" i="0" sz="4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26"/>
          <p:cNvSpPr txBox="1"/>
          <p:nvPr/>
        </p:nvSpPr>
        <p:spPr>
          <a:xfrm>
            <a:off x="7467600" y="6477001"/>
            <a:ext cx="3886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026" name="Google Shape;102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26"/>
          <p:cNvSpPr txBox="1"/>
          <p:nvPr>
            <p:ph type="title"/>
          </p:nvPr>
        </p:nvSpPr>
        <p:spPr>
          <a:xfrm>
            <a:off x="2576733" y="280600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4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CoviBot</a:t>
            </a:r>
            <a:r>
              <a:rPr b="1" lang="en-GB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(cont)</a:t>
            </a:r>
            <a:endParaRPr b="1" sz="4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28" name="Google Shape;1028;p26"/>
          <p:cNvSpPr txBox="1"/>
          <p:nvPr>
            <p:ph idx="12" type="sldNum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90"/>
              <a:buFont typeface="Calibri"/>
              <a:buNone/>
            </a:pPr>
            <a:fld id="{00000000-1234-1234-1234-123412341234}" type="slidenum">
              <a:rPr b="1" i="0" lang="en-GB" sz="119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9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26"/>
          <p:cNvSpPr/>
          <p:nvPr/>
        </p:nvSpPr>
        <p:spPr>
          <a:xfrm>
            <a:off x="0" y="6425208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26"/>
          <p:cNvSpPr/>
          <p:nvPr/>
        </p:nvSpPr>
        <p:spPr>
          <a:xfrm>
            <a:off x="764554" y="2559682"/>
            <a:ext cx="3188468" cy="3570729"/>
          </a:xfrm>
          <a:prstGeom prst="roundRect">
            <a:avLst>
              <a:gd fmla="val 16667" name="adj"/>
            </a:avLst>
          </a:prstGeom>
          <a:solidFill>
            <a:srgbClr val="E9F0F5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400" lIns="100825" spcFirstLastPara="1" rIns="100825" wrap="square" tIns="50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Put the Physiotherapy Bot to the test by asking it possible physiotherapy question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You can also test it by asking it a question you haven't trained it to answer and see the response</a:t>
            </a:r>
            <a:endParaRPr b="0" i="0" sz="20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31" name="Google Shape;1031;p26"/>
          <p:cNvSpPr txBox="1"/>
          <p:nvPr/>
        </p:nvSpPr>
        <p:spPr>
          <a:xfrm>
            <a:off x="2400300" y="228631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4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Testing the Physiotherapy Bot </a:t>
            </a:r>
            <a:r>
              <a:rPr b="1" i="0" lang="en-GB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(cont)</a:t>
            </a:r>
            <a:endParaRPr b="1" i="0" sz="4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032" name="Google Shape;103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8808" y="1644671"/>
            <a:ext cx="7391401" cy="4780361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26"/>
          <p:cNvSpPr/>
          <p:nvPr/>
        </p:nvSpPr>
        <p:spPr>
          <a:xfrm>
            <a:off x="9188245" y="2559682"/>
            <a:ext cx="2684207" cy="386535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4" name="Google Shape;1034;p26"/>
          <p:cNvCxnSpPr/>
          <p:nvPr/>
        </p:nvCxnSpPr>
        <p:spPr>
          <a:xfrm>
            <a:off x="3953022" y="3908323"/>
            <a:ext cx="5316000" cy="1041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25"/>
          <p:cNvSpPr txBox="1"/>
          <p:nvPr/>
        </p:nvSpPr>
        <p:spPr>
          <a:xfrm>
            <a:off x="7467600" y="6477001"/>
            <a:ext cx="3886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040" name="Google Shape;104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25"/>
          <p:cNvSpPr txBox="1"/>
          <p:nvPr>
            <p:ph type="title"/>
          </p:nvPr>
        </p:nvSpPr>
        <p:spPr>
          <a:xfrm>
            <a:off x="2576733" y="280600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GB" sz="4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CoviBot</a:t>
            </a:r>
            <a:r>
              <a:rPr b="1" lang="en-GB" sz="2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(cont)</a:t>
            </a:r>
            <a:endParaRPr b="1" sz="42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42" name="Google Shape;1042;p25"/>
          <p:cNvSpPr txBox="1"/>
          <p:nvPr>
            <p:ph idx="12" type="sldNum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90"/>
              <a:buFont typeface="Calibri"/>
              <a:buNone/>
            </a:pPr>
            <a:fld id="{00000000-1234-1234-1234-123412341234}" type="slidenum">
              <a:rPr b="1" i="0" lang="en-GB" sz="119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9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25"/>
          <p:cNvSpPr/>
          <p:nvPr/>
        </p:nvSpPr>
        <p:spPr>
          <a:xfrm>
            <a:off x="0" y="6425208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25"/>
          <p:cNvSpPr txBox="1"/>
          <p:nvPr/>
        </p:nvSpPr>
        <p:spPr>
          <a:xfrm>
            <a:off x="2400300" y="228631"/>
            <a:ext cx="7391400" cy="81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42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Physiotherapy Bot Integration </a:t>
            </a:r>
            <a:r>
              <a:rPr b="1" i="0" lang="en-GB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(cont)</a:t>
            </a:r>
            <a:endParaRPr b="1" i="0" sz="4200" u="none" cap="none" strike="noStrik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045" name="Google Shape;104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951" y="1440710"/>
            <a:ext cx="9158749" cy="4688213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25"/>
          <p:cNvSpPr/>
          <p:nvPr/>
        </p:nvSpPr>
        <p:spPr>
          <a:xfrm>
            <a:off x="4807973" y="2963210"/>
            <a:ext cx="4837471" cy="2996368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7" name="Google Shape;1047;p25"/>
          <p:cNvCxnSpPr/>
          <p:nvPr/>
        </p:nvCxnSpPr>
        <p:spPr>
          <a:xfrm>
            <a:off x="9601200" y="2963210"/>
            <a:ext cx="744900" cy="6354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8" name="Google Shape;1048;p25"/>
          <p:cNvSpPr/>
          <p:nvPr/>
        </p:nvSpPr>
        <p:spPr>
          <a:xfrm>
            <a:off x="10345994" y="3155363"/>
            <a:ext cx="1732935" cy="2463771"/>
          </a:xfrm>
          <a:prstGeom prst="roundRect">
            <a:avLst>
              <a:gd fmla="val 16667" name="adj"/>
            </a:avLst>
          </a:prstGeom>
          <a:solidFill>
            <a:srgbClr val="D3E1EC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Click on any of this social media platform to integrate your PhysiotherapyBot into the various handles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12"/>
          <p:cNvSpPr txBox="1"/>
          <p:nvPr>
            <p:ph type="title"/>
          </p:nvPr>
        </p:nvSpPr>
        <p:spPr>
          <a:xfrm>
            <a:off x="2514600" y="184578"/>
            <a:ext cx="6629400" cy="9635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aramond"/>
              <a:buNone/>
            </a:pPr>
            <a:r>
              <a:rPr b="1" lang="en-GB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Lesson Outcomes</a:t>
            </a:r>
            <a:endParaRPr/>
          </a:p>
        </p:txBody>
      </p:sp>
      <p:sp>
        <p:nvSpPr>
          <p:cNvPr id="1055" name="Google Shape;1055;p112"/>
          <p:cNvSpPr txBox="1"/>
          <p:nvPr>
            <p:ph idx="1" type="body"/>
          </p:nvPr>
        </p:nvSpPr>
        <p:spPr>
          <a:xfrm>
            <a:off x="711200" y="2023432"/>
            <a:ext cx="10753969" cy="3851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GB" sz="2500">
                <a:latin typeface="Garamond"/>
                <a:ea typeface="Garamond"/>
                <a:cs typeface="Garamond"/>
                <a:sym typeface="Garamond"/>
              </a:rPr>
              <a:t>Learners are able to:</a:t>
            </a:r>
            <a:endParaRPr sz="2500">
              <a:latin typeface="Garamond"/>
              <a:ea typeface="Garamond"/>
              <a:cs typeface="Garamond"/>
              <a:sym typeface="Garamond"/>
            </a:endParaRPr>
          </a:p>
          <a:p>
            <a:pPr indent="-514350" lvl="0" marL="514350" rtl="0" algn="l">
              <a:lnSpc>
                <a:spcPct val="1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romanUcPeriod"/>
            </a:pPr>
            <a:r>
              <a:rPr lang="en-GB" sz="2500">
                <a:latin typeface="Garamond"/>
                <a:ea typeface="Garamond"/>
                <a:cs typeface="Garamond"/>
                <a:sym typeface="Garamond"/>
              </a:rPr>
              <a:t>Explain the concept of Physiotherapy Bot.</a:t>
            </a:r>
            <a:endParaRPr/>
          </a:p>
          <a:p>
            <a:pPr indent="-514350" lvl="0" marL="514350" rtl="0" algn="l">
              <a:lnSpc>
                <a:spcPct val="1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romanUcPeriod"/>
            </a:pPr>
            <a:r>
              <a:rPr lang="en-GB" sz="2500">
                <a:latin typeface="Garamond"/>
                <a:ea typeface="Garamond"/>
                <a:cs typeface="Garamond"/>
                <a:sym typeface="Garamond"/>
              </a:rPr>
              <a:t>State two applications of Physiotherapy Bot in Healthcare.</a:t>
            </a:r>
            <a:endParaRPr/>
          </a:p>
          <a:p>
            <a:pPr indent="-514350" lvl="0" marL="514350" rtl="0" algn="l">
              <a:lnSpc>
                <a:spcPct val="1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romanUcPeriod"/>
            </a:pPr>
            <a:r>
              <a:rPr lang="en-GB" sz="2500">
                <a:latin typeface="Garamond"/>
                <a:ea typeface="Garamond"/>
                <a:cs typeface="Garamond"/>
                <a:sym typeface="Garamond"/>
              </a:rPr>
              <a:t>State three benefits and challenges of implementing Physiotherapy Bot.</a:t>
            </a:r>
            <a:endParaRPr/>
          </a:p>
          <a:p>
            <a:pPr indent="-514350" lvl="0" marL="514350" rtl="0" algn="l">
              <a:lnSpc>
                <a:spcPct val="17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AutoNum type="romanUcPeriod"/>
            </a:pPr>
            <a:r>
              <a:rPr lang="en-GB" sz="2500">
                <a:latin typeface="Garamond"/>
                <a:ea typeface="Garamond"/>
                <a:cs typeface="Garamond"/>
                <a:sym typeface="Garamond"/>
              </a:rPr>
              <a:t>Design PhysiotherapyBot  using Google Dialog Flow.</a:t>
            </a:r>
            <a:endParaRPr sz="2000">
              <a:latin typeface="Garamond"/>
              <a:ea typeface="Garamond"/>
              <a:cs typeface="Garamond"/>
              <a:sym typeface="Garamond"/>
            </a:endParaRPr>
          </a:p>
          <a:p>
            <a:pPr indent="-495300" lvl="0" marL="5715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</a:pPr>
            <a:r>
              <a:t/>
            </a:r>
            <a:endParaRPr sz="2000">
              <a:latin typeface="Garamond"/>
              <a:ea typeface="Garamond"/>
              <a:cs typeface="Garamond"/>
              <a:sym typeface="Garamond"/>
            </a:endParaRPr>
          </a:p>
          <a:p>
            <a:pPr indent="-495300" lvl="0" marL="5715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</a:pPr>
            <a:r>
              <a:t/>
            </a:r>
            <a:endParaRPr sz="20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170000"/>
              </a:lnSpc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170000"/>
              </a:lnSpc>
              <a:spcBef>
                <a:spcPts val="7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170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56" name="Google Shape;1056;p112"/>
          <p:cNvSpPr/>
          <p:nvPr/>
        </p:nvSpPr>
        <p:spPr>
          <a:xfrm>
            <a:off x="0" y="6381186"/>
            <a:ext cx="2057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112"/>
          <p:cNvSpPr/>
          <p:nvPr/>
        </p:nvSpPr>
        <p:spPr>
          <a:xfrm>
            <a:off x="10024416" y="6381186"/>
            <a:ext cx="20565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058" name="Google Shape;1058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112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b="1" i="0" lang="en-GB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27"/>
          <p:cNvSpPr txBox="1"/>
          <p:nvPr/>
        </p:nvSpPr>
        <p:spPr>
          <a:xfrm>
            <a:off x="6858000" y="6416676"/>
            <a:ext cx="3886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065" name="Google Shape;106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53050" y="1600200"/>
            <a:ext cx="2872459" cy="466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27"/>
          <p:cNvSpPr txBox="1"/>
          <p:nvPr/>
        </p:nvSpPr>
        <p:spPr>
          <a:xfrm>
            <a:off x="666586" y="2717304"/>
            <a:ext cx="8721186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75E"/>
              </a:buClr>
              <a:buSzPts val="11379"/>
              <a:buFont typeface="Arial"/>
              <a:buNone/>
            </a:pPr>
            <a:r>
              <a:rPr b="0" i="0" lang="en-GB" sz="11379" u="none" cap="none" strike="noStrike">
                <a:solidFill>
                  <a:srgbClr val="17375E"/>
                </a:solidFill>
                <a:latin typeface="Garamond"/>
                <a:ea typeface="Garamond"/>
                <a:cs typeface="Garamond"/>
                <a:sym typeface="Garamond"/>
              </a:rPr>
              <a:t>Well-done!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27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90"/>
              <a:buFont typeface="Calibri"/>
              <a:buNone/>
            </a:pPr>
            <a:fld id="{00000000-1234-1234-1234-123412341234}" type="slidenum">
              <a:rPr b="1" i="0" lang="en-GB" sz="119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9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27"/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28"/>
          <p:cNvSpPr txBox="1"/>
          <p:nvPr>
            <p:ph type="title"/>
          </p:nvPr>
        </p:nvSpPr>
        <p:spPr>
          <a:xfrm>
            <a:off x="816864" y="228600"/>
            <a:ext cx="10871200" cy="9906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Contact Us</a:t>
            </a:r>
            <a:endParaRPr/>
          </a:p>
        </p:txBody>
      </p:sp>
      <p:sp>
        <p:nvSpPr>
          <p:cNvPr id="1075" name="Google Shape;1075;p28"/>
          <p:cNvSpPr txBox="1"/>
          <p:nvPr>
            <p:ph idx="1" type="body"/>
          </p:nvPr>
        </p:nvSpPr>
        <p:spPr>
          <a:xfrm>
            <a:off x="816864" y="1600200"/>
            <a:ext cx="10871200" cy="4495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18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GB"/>
              <a:t>Phone No: +234 909 109 5057 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GB"/>
              <a:t> Email: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brainiacsng@gmail.com</a:t>
            </a:r>
            <a:endParaRPr/>
          </a:p>
          <a:p>
            <a:pPr indent="-314325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50"/>
              <a:buChar char="■"/>
            </a:pPr>
            <a:r>
              <a:rPr lang="en-GB" u="sng">
                <a:solidFill>
                  <a:schemeClr val="hlink"/>
                </a:solidFill>
                <a:hlinkClick r:id="rId4"/>
              </a:rPr>
              <a:t> info@brainiacs.com.ng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GB"/>
              <a:t> Website: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www.brainiacs.com.ng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GB"/>
              <a:t> Google+: brainiacsng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GB"/>
              <a:t> Twitter: Brainiacs_Ng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GB"/>
              <a:t>Facebook: Brainiacs Nigeria</a:t>
            </a:r>
            <a:endParaRPr/>
          </a:p>
          <a:p>
            <a:pPr indent="-29718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Char char="◻"/>
            </a:pPr>
            <a:r>
              <a:rPr lang="en-GB"/>
              <a:t> Youtube Channel: Brainiacs_Ng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sp>
        <p:nvSpPr>
          <p:cNvPr id="1076" name="Google Shape;1076;p28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7" name="Google Shape;1077;p28"/>
          <p:cNvSpPr/>
          <p:nvPr/>
        </p:nvSpPr>
        <p:spPr>
          <a:xfrm>
            <a:off x="9614199" y="6425208"/>
            <a:ext cx="1728550" cy="34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9"/>
              <a:buFont typeface="Garamond"/>
              <a:buNone/>
            </a:pPr>
            <a:r>
              <a:rPr b="0" i="1" lang="en-GB" sz="1649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1649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78" name="Google Shape;1078;p28"/>
          <p:cNvSpPr txBox="1"/>
          <p:nvPr/>
        </p:nvSpPr>
        <p:spPr>
          <a:xfrm>
            <a:off x="751892" y="1219201"/>
            <a:ext cx="634613" cy="297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90"/>
              <a:buFont typeface="Calibri"/>
              <a:buNone/>
            </a:pPr>
            <a:r>
              <a:t/>
            </a:r>
            <a:endParaRPr b="1" i="0" sz="989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079" name="Google Shape;1079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80" name="Google Shape;1080;p28"/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"/>
          <p:cNvSpPr txBox="1"/>
          <p:nvPr/>
        </p:nvSpPr>
        <p:spPr>
          <a:xfrm>
            <a:off x="7859566" y="6416675"/>
            <a:ext cx="38862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736" name="Google Shape;73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3"/>
          <p:cNvSpPr txBox="1"/>
          <p:nvPr>
            <p:ph type="title"/>
          </p:nvPr>
        </p:nvSpPr>
        <p:spPr>
          <a:xfrm>
            <a:off x="2590800" y="39994"/>
            <a:ext cx="73914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b="1" lang="en-GB" sz="3959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lang="en-GB" sz="3959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Key Skills</a:t>
            </a:r>
            <a:br>
              <a:rPr b="1" lang="en-GB" sz="3959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 sz="3959"/>
          </a:p>
        </p:txBody>
      </p:sp>
      <p:sp>
        <p:nvSpPr>
          <p:cNvPr id="738" name="Google Shape;738;p3"/>
          <p:cNvSpPr txBox="1"/>
          <p:nvPr>
            <p:ph idx="1" type="body"/>
          </p:nvPr>
        </p:nvSpPr>
        <p:spPr>
          <a:xfrm>
            <a:off x="641044" y="1744603"/>
            <a:ext cx="10909911" cy="469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087" lvl="0" marL="31908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⮚"/>
            </a:pPr>
            <a:r>
              <a:rPr lang="en-GB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</a:t>
            </a:r>
            <a:r>
              <a:rPr lang="en-GB" sz="2800">
                <a:latin typeface="Garamond"/>
                <a:ea typeface="Garamond"/>
                <a:cs typeface="Garamond"/>
                <a:sym typeface="Garamond"/>
              </a:rPr>
              <a:t>omputational T</a:t>
            </a:r>
            <a:r>
              <a:rPr lang="en-GB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hinking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  <a:p>
            <a:pPr indent="-319087" lvl="0" marL="31908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⮚"/>
            </a:pPr>
            <a:r>
              <a:rPr lang="en-GB" sz="2800">
                <a:latin typeface="Garamond"/>
                <a:ea typeface="Garamond"/>
                <a:cs typeface="Garamond"/>
                <a:sym typeface="Garamond"/>
              </a:rPr>
              <a:t>Problem Solving</a:t>
            </a:r>
            <a:endParaRPr/>
          </a:p>
          <a:p>
            <a:pPr indent="-319087" lvl="0" marL="31908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⮚"/>
            </a:pPr>
            <a:r>
              <a:rPr lang="en-GB" sz="2800">
                <a:latin typeface="Garamond"/>
                <a:ea typeface="Garamond"/>
                <a:cs typeface="Garamond"/>
                <a:sym typeface="Garamond"/>
              </a:rPr>
              <a:t>Creative Thinking</a:t>
            </a:r>
            <a:endParaRPr/>
          </a:p>
          <a:p>
            <a:pPr indent="-319087" lvl="0" marL="319087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⮚"/>
            </a:pPr>
            <a:r>
              <a:rPr lang="en-GB" sz="2800">
                <a:latin typeface="Garamond"/>
                <a:ea typeface="Garamond"/>
                <a:cs typeface="Garamond"/>
                <a:sym typeface="Garamond"/>
              </a:rPr>
              <a:t>Digital Communication</a:t>
            </a:r>
            <a:endParaRPr/>
          </a:p>
        </p:txBody>
      </p:sp>
      <p:pic>
        <p:nvPicPr>
          <p:cNvPr id="739" name="Google Shape;73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9167" y="2408159"/>
            <a:ext cx="3705564" cy="3166109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3"/>
          <p:cNvSpPr txBox="1"/>
          <p:nvPr>
            <p:ph idx="12" type="sldNum"/>
          </p:nvPr>
        </p:nvSpPr>
        <p:spPr>
          <a:xfrm>
            <a:off x="0" y="1271589"/>
            <a:ext cx="711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90"/>
              <a:buFont typeface="Calibri"/>
              <a:buNone/>
            </a:pPr>
            <a:fld id="{00000000-1234-1234-1234-123412341234}" type="slidenum">
              <a:rPr b="1" i="0" lang="en-GB" sz="119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9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3"/>
          <p:cNvSpPr/>
          <p:nvPr/>
        </p:nvSpPr>
        <p:spPr>
          <a:xfrm>
            <a:off x="0" y="6425208"/>
            <a:ext cx="20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"/>
          <p:cNvSpPr txBox="1"/>
          <p:nvPr/>
        </p:nvSpPr>
        <p:spPr>
          <a:xfrm>
            <a:off x="7467600" y="6477001"/>
            <a:ext cx="3886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747" name="Google Shape;74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4"/>
          <p:cNvSpPr txBox="1"/>
          <p:nvPr>
            <p:ph type="title"/>
          </p:nvPr>
        </p:nvSpPr>
        <p:spPr>
          <a:xfrm>
            <a:off x="2590800" y="39994"/>
            <a:ext cx="7391399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b="1" lang="en-GB" sz="3959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lang="en-GB" sz="3959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Learning Objectives</a:t>
            </a:r>
            <a:br>
              <a:rPr b="1" lang="en-GB" sz="3959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 sz="3959"/>
          </a:p>
        </p:txBody>
      </p:sp>
      <p:sp>
        <p:nvSpPr>
          <p:cNvPr id="749" name="Google Shape;749;p4"/>
          <p:cNvSpPr txBox="1"/>
          <p:nvPr>
            <p:ph idx="1" type="body"/>
          </p:nvPr>
        </p:nvSpPr>
        <p:spPr>
          <a:xfrm>
            <a:off x="1039943" y="1524001"/>
            <a:ext cx="9310489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GB" sz="2500">
                <a:latin typeface="Garamond"/>
                <a:ea typeface="Garamond"/>
                <a:cs typeface="Garamond"/>
                <a:sym typeface="Garamond"/>
              </a:rPr>
              <a:t>At the end of the lesson, learners should be able to: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GB" sz="2500">
                <a:latin typeface="Garamond"/>
                <a:ea typeface="Garamond"/>
                <a:cs typeface="Garamond"/>
                <a:sym typeface="Garamond"/>
              </a:rPr>
              <a:t>I. Explain the basic concept of physiotherapy bot.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080"/>
              <a:buNone/>
            </a:pPr>
            <a:r>
              <a:rPr lang="en-GB" sz="2500">
                <a:latin typeface="Garamond"/>
                <a:ea typeface="Garamond"/>
                <a:cs typeface="Garamond"/>
                <a:sym typeface="Garamond"/>
              </a:rPr>
              <a:t>II. State the significance of physiotherapy bot in healthcare.</a:t>
            </a:r>
            <a:endParaRPr sz="25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GB" sz="2500">
                <a:latin typeface="Garamond"/>
                <a:ea typeface="Garamond"/>
                <a:cs typeface="Garamond"/>
                <a:sym typeface="Garamond"/>
              </a:rPr>
              <a:t>III. State the benefits and challenges of implementing physiotherapy bots in healthcare.</a:t>
            </a:r>
            <a:endParaRPr sz="25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GB" sz="2500">
                <a:latin typeface="Garamond"/>
                <a:ea typeface="Garamond"/>
                <a:cs typeface="Garamond"/>
                <a:sym typeface="Garamond"/>
              </a:rPr>
              <a:t>IV. Create a functional physiotherapy bot capable of performing physiotherapy related tasks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just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None/>
            </a:pPr>
            <a:r>
              <a:rPr lang="en-GB" sz="2400">
                <a:latin typeface="Garamond"/>
                <a:ea typeface="Garamond"/>
                <a:cs typeface="Garamond"/>
                <a:sym typeface="Garamond"/>
              </a:rPr>
              <a:t>V. Integrate physiotherapy bot into social media handles. 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50" name="Google Shape;750;p4"/>
          <p:cNvSpPr txBox="1"/>
          <p:nvPr>
            <p:ph idx="12" type="sldNum"/>
          </p:nvPr>
        </p:nvSpPr>
        <p:spPr>
          <a:xfrm>
            <a:off x="0" y="1271589"/>
            <a:ext cx="711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90"/>
              <a:buFont typeface="Calibri"/>
              <a:buNone/>
            </a:pPr>
            <a:fld id="{00000000-1234-1234-1234-123412341234}" type="slidenum">
              <a:rPr b="1" i="0" lang="en-GB" sz="119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1" i="0" sz="119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4"/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"/>
          <p:cNvSpPr txBox="1"/>
          <p:nvPr>
            <p:ph idx="1" type="body"/>
          </p:nvPr>
        </p:nvSpPr>
        <p:spPr>
          <a:xfrm>
            <a:off x="841674" y="1928710"/>
            <a:ext cx="9531000" cy="346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GB" sz="2500">
                <a:latin typeface="Garamond"/>
                <a:ea typeface="Garamond"/>
                <a:cs typeface="Garamond"/>
                <a:sym typeface="Garamond"/>
              </a:rPr>
              <a:t>Physiotherapy Bots are intelligent virtual assistants designed to guide patients through personalized exercises and rehabilitation programs. These bots provide 24/7 accessibility, allowing patients to perform exercises and receive guidance remotely, reducing the need for in-person appointments.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5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58" name="Google Shape;758;p5"/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5"/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760" name="Google Shape;7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5"/>
          <p:cNvSpPr txBox="1"/>
          <p:nvPr>
            <p:ph type="title"/>
          </p:nvPr>
        </p:nvSpPr>
        <p:spPr>
          <a:xfrm>
            <a:off x="2362200" y="224243"/>
            <a:ext cx="7848600" cy="9239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Garamond"/>
              <a:buNone/>
            </a:pPr>
            <a:r>
              <a:rPr b="1" lang="en-GB" sz="4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Physiotherapy Bot Concept</a:t>
            </a:r>
            <a:endParaRPr sz="4000"/>
          </a:p>
        </p:txBody>
      </p:sp>
      <p:sp>
        <p:nvSpPr>
          <p:cNvPr id="762" name="Google Shape;762;p5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GB" sz="1190"/>
              <a:t>‹#›</a:t>
            </a:fld>
            <a:endParaRPr sz="1190"/>
          </a:p>
        </p:txBody>
      </p:sp>
      <p:pic>
        <p:nvPicPr>
          <p:cNvPr id="763" name="Google Shape;76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72674" y="3028273"/>
            <a:ext cx="1603727" cy="1332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"/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6"/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aramond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771" name="Google Shape;7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6"/>
          <p:cNvSpPr txBox="1"/>
          <p:nvPr>
            <p:ph type="title"/>
          </p:nvPr>
        </p:nvSpPr>
        <p:spPr>
          <a:xfrm>
            <a:off x="2362200" y="224243"/>
            <a:ext cx="7848600" cy="9239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Garamond"/>
              <a:buNone/>
            </a:pPr>
            <a:r>
              <a:rPr b="1" lang="en-GB" sz="4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Application of Physiotherapy Bot in Healthcare</a:t>
            </a:r>
            <a:endParaRPr sz="3959"/>
          </a:p>
        </p:txBody>
      </p:sp>
      <p:sp>
        <p:nvSpPr>
          <p:cNvPr id="773" name="Google Shape;773;p6"/>
          <p:cNvSpPr txBox="1"/>
          <p:nvPr>
            <p:ph idx="1" type="body"/>
          </p:nvPr>
        </p:nvSpPr>
        <p:spPr>
          <a:xfrm>
            <a:off x="581498" y="1808844"/>
            <a:ext cx="8604066" cy="401801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GB" sz="2500">
                <a:latin typeface="Garamond"/>
                <a:ea typeface="Garamond"/>
                <a:cs typeface="Garamond"/>
                <a:sym typeface="Garamond"/>
              </a:rPr>
              <a:t>1. Physiotherapy Bots enable remote rehabilitation programs allowing patients to receive personalized care through video consultations and exercise guidance.</a:t>
            </a:r>
            <a:endParaRPr/>
          </a:p>
          <a:p>
            <a:pPr indent="-3886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5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rPr lang="en-GB" sz="2500">
                <a:latin typeface="Garamond"/>
                <a:ea typeface="Garamond"/>
                <a:cs typeface="Garamond"/>
                <a:sym typeface="Garamond"/>
              </a:rPr>
              <a:t>2. These bots help healthcare professionals monitor patients' progress, track their exercise performance, and adjust treatment plans in real-time.</a:t>
            </a:r>
            <a:endParaRPr/>
          </a:p>
          <a:p>
            <a:pPr indent="-3886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5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 sz="25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74" name="Google Shape;774;p6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GB" sz="1190"/>
              <a:t>‹#›</a:t>
            </a:fld>
            <a:endParaRPr sz="1190"/>
          </a:p>
        </p:txBody>
      </p:sp>
      <p:sp>
        <p:nvSpPr>
          <p:cNvPr id="775" name="Google Shape;775;p6"/>
          <p:cNvSpPr txBox="1"/>
          <p:nvPr/>
        </p:nvSpPr>
        <p:spPr>
          <a:xfrm>
            <a:off x="8866909" y="2505077"/>
            <a:ext cx="2369127" cy="923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6" name="Google Shape;77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3948" y="1808844"/>
            <a:ext cx="3066554" cy="1896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43948" y="4222984"/>
            <a:ext cx="3072650" cy="1896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"/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7"/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785" name="Google Shape;78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7"/>
          <p:cNvSpPr txBox="1"/>
          <p:nvPr>
            <p:ph type="title"/>
          </p:nvPr>
        </p:nvSpPr>
        <p:spPr>
          <a:xfrm>
            <a:off x="2362200" y="224243"/>
            <a:ext cx="7848600" cy="9239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Garamond"/>
              <a:buNone/>
            </a:pPr>
            <a:r>
              <a:rPr b="1" lang="en-GB" sz="4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Application of Physiotherapy Bot in Healthcare</a:t>
            </a:r>
            <a:r>
              <a:rPr b="1" i="0" lang="en-GB" sz="201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(cont)</a:t>
            </a:r>
            <a:endParaRPr b="1" sz="4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87" name="Google Shape;787;p7"/>
          <p:cNvSpPr txBox="1"/>
          <p:nvPr>
            <p:ph idx="1" type="body"/>
          </p:nvPr>
        </p:nvSpPr>
        <p:spPr>
          <a:xfrm>
            <a:off x="498423" y="1567628"/>
            <a:ext cx="6296272" cy="48575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GB" sz="2400">
                <a:latin typeface="Garamond"/>
                <a:ea typeface="Garamond"/>
                <a:cs typeface="Garamond"/>
                <a:sym typeface="Garamond"/>
              </a:rPr>
              <a:t>3. Physiotherapy Bots helps patients to follow prescribed exercise programs in the comfort of their own homes, improving convenience and compliance.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88" name="Google Shape;788;p7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GB" sz="1190"/>
              <a:t>‹#›</a:t>
            </a:fld>
            <a:endParaRPr sz="1190"/>
          </a:p>
        </p:txBody>
      </p:sp>
      <p:pic>
        <p:nvPicPr>
          <p:cNvPr id="789" name="Google Shape;78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4695" y="2244437"/>
            <a:ext cx="4219669" cy="2715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5"/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5"/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797" name="Google Shape;7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15"/>
          <p:cNvSpPr txBox="1"/>
          <p:nvPr>
            <p:ph type="title"/>
          </p:nvPr>
        </p:nvSpPr>
        <p:spPr>
          <a:xfrm>
            <a:off x="2362200" y="224243"/>
            <a:ext cx="7848600" cy="9239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Garamond"/>
              <a:buNone/>
            </a:pPr>
            <a:r>
              <a:rPr b="1" lang="en-GB" sz="4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Benefits and Challenges of Implementing Physiotherapy Bot </a:t>
            </a:r>
            <a:endParaRPr b="1" sz="40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99" name="Google Shape;799;p15"/>
          <p:cNvSpPr txBox="1"/>
          <p:nvPr>
            <p:ph idx="1" type="body"/>
          </p:nvPr>
        </p:nvSpPr>
        <p:spPr>
          <a:xfrm>
            <a:off x="877455" y="1516698"/>
            <a:ext cx="9042400" cy="48575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b="1" lang="en-GB" sz="2400">
                <a:latin typeface="Garamond"/>
                <a:ea typeface="Garamond"/>
                <a:cs typeface="Garamond"/>
                <a:sym typeface="Garamond"/>
              </a:rPr>
              <a:t>BENEFITS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GB" sz="2400">
                <a:latin typeface="Garamond"/>
                <a:ea typeface="Garamond"/>
                <a:cs typeface="Garamond"/>
                <a:sym typeface="Garamond"/>
              </a:rPr>
              <a:t>1. It increased easy accessibility to healthcare services.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GB" sz="2400">
                <a:latin typeface="Garamond"/>
                <a:ea typeface="Garamond"/>
                <a:cs typeface="Garamond"/>
                <a:sym typeface="Garamond"/>
              </a:rPr>
              <a:t>2. It is a cost-effective solution to health-related issues 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GB" sz="2400">
                <a:latin typeface="Garamond"/>
                <a:ea typeface="Garamond"/>
                <a:cs typeface="Garamond"/>
                <a:sym typeface="Garamond"/>
              </a:rPr>
              <a:t>3. It improve patient engagement.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b="1" lang="en-GB" sz="2400">
                <a:latin typeface="Garamond"/>
                <a:ea typeface="Garamond"/>
                <a:cs typeface="Garamond"/>
                <a:sym typeface="Garamond"/>
              </a:rPr>
              <a:t>CHALLENGES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GB" sz="2400">
                <a:latin typeface="Garamond"/>
                <a:ea typeface="Garamond"/>
                <a:cs typeface="Garamond"/>
                <a:sym typeface="Garamond"/>
              </a:rPr>
              <a:t>1. There is always an issue of handling sensitive patient data.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lang="en-GB" sz="2400">
                <a:latin typeface="Garamond"/>
                <a:ea typeface="Garamond"/>
                <a:cs typeface="Garamond"/>
                <a:sym typeface="Garamond"/>
              </a:rPr>
              <a:t>2. Current technology might limit the bot's ability to perform physical assessments, such as  hands-on evaluations, which are essential in physiotherapy.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00" name="Google Shape;800;p15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GB" sz="1190"/>
              <a:t>‹#›</a:t>
            </a:fld>
            <a:endParaRPr sz="119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8"/>
          <p:cNvSpPr/>
          <p:nvPr/>
        </p:nvSpPr>
        <p:spPr>
          <a:xfrm>
            <a:off x="0" y="6425208"/>
            <a:ext cx="2057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www.brainiacs.com.ng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8"/>
          <p:cNvSpPr/>
          <p:nvPr/>
        </p:nvSpPr>
        <p:spPr>
          <a:xfrm>
            <a:off x="10024416" y="6425208"/>
            <a:ext cx="205652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GB" sz="20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Learn, Play, Innovate</a:t>
            </a:r>
            <a:endParaRPr b="0" i="1" sz="20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08" name="Google Shape;8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4" y="39994"/>
            <a:ext cx="2030266" cy="1181298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8"/>
          <p:cNvSpPr txBox="1"/>
          <p:nvPr>
            <p:ph type="title"/>
          </p:nvPr>
        </p:nvSpPr>
        <p:spPr>
          <a:xfrm>
            <a:off x="2362200" y="224243"/>
            <a:ext cx="7848600" cy="9239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Garamond"/>
              <a:buNone/>
            </a:pPr>
            <a:r>
              <a:rPr b="1" lang="en-GB" sz="4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Dialog Flow Integration</a:t>
            </a:r>
            <a:endParaRPr sz="4000"/>
          </a:p>
        </p:txBody>
      </p:sp>
      <p:sp>
        <p:nvSpPr>
          <p:cNvPr id="810" name="Google Shape;810;p8"/>
          <p:cNvSpPr txBox="1"/>
          <p:nvPr>
            <p:ph idx="12" type="sldNum"/>
          </p:nvPr>
        </p:nvSpPr>
        <p:spPr>
          <a:xfrm>
            <a:off x="0" y="1272222"/>
            <a:ext cx="7112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fld id="{00000000-1234-1234-1234-123412341234}" type="slidenum">
              <a:rPr lang="en-GB" sz="1190"/>
              <a:t>‹#›</a:t>
            </a:fld>
            <a:endParaRPr sz="1190"/>
          </a:p>
        </p:txBody>
      </p:sp>
      <p:sp>
        <p:nvSpPr>
          <p:cNvPr id="811" name="Google Shape;811;p8"/>
          <p:cNvSpPr txBox="1"/>
          <p:nvPr/>
        </p:nvSpPr>
        <p:spPr>
          <a:xfrm>
            <a:off x="442175" y="1658100"/>
            <a:ext cx="11071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6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There are various platforms available to design physiotherapy bot. For the purpose of this lesson, we will be using the </a:t>
            </a:r>
            <a:r>
              <a:rPr b="0" i="0" lang="en-GB" sz="2600" u="none" cap="none" strike="noStrike">
                <a:solidFill>
                  <a:srgbClr val="0070C0"/>
                </a:solidFill>
                <a:latin typeface="Garamond"/>
                <a:ea typeface="Garamond"/>
                <a:cs typeface="Garamond"/>
                <a:sym typeface="Garamond"/>
              </a:rPr>
              <a:t>GOOGLE DIALOG FLOW</a:t>
            </a:r>
            <a:endParaRPr b="0" i="0" sz="2600" u="none" cap="none" strike="noStrik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812" name="Google Shape;81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20426" y="3291839"/>
            <a:ext cx="5132148" cy="2985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5_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quity">
  <a:themeElements>
    <a:clrScheme name="Equity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_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4_Medi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