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de23b88e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de23b88e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e23b88e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de23b88e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e23b88e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e23b88e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e23b88e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e23b88e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e23b88e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e23b88e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e23b88e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de23b88e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e23b88e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de23b88e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de23b88e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de23b88e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e23b88e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de23b88e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de23b88e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de23b88e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e23b8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e23b8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de23b88e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de23b88e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de23b88e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de23b88e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de23b88e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de23b88e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de23b88e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de23b88e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de23b88e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de23b88e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de23b88e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de23b88e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de23b88e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de23b88e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de23b88e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de23b88e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de23b88e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de23b88e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de23b88e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de23b88e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dedc2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dedc2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de23b88e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de23b88e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de23b88e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de23b88e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de23b88e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de23b88e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de23b88e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de23b88e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de23b88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de23b88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e23b88e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e23b88e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e23b88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e23b88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e23b88e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e23b88e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e23b88e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e23b88e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e23b88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e23b88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e23b88e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e23b88e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almabetter.com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HTML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Building block</a:t>
            </a:r>
            <a:r>
              <a:rPr lang="en-GB"/>
              <a:t> of any web page, stands for “</a:t>
            </a:r>
            <a:r>
              <a:rPr lang="en-GB"/>
              <a:t>Hypertext</a:t>
            </a:r>
            <a:r>
              <a:rPr lang="en-GB"/>
              <a:t> Markup Language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Markup language</a:t>
            </a:r>
            <a:r>
              <a:rPr lang="en-GB"/>
              <a:t> - A computer language that </a:t>
            </a:r>
            <a:r>
              <a:rPr b="1" lang="en-GB"/>
              <a:t>defines the structure and presentation</a:t>
            </a:r>
            <a:r>
              <a:rPr lang="en-GB"/>
              <a:t> of raw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Computer can interpret text wrapper in HTML.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Hypertext</a:t>
            </a:r>
            <a:r>
              <a:rPr lang="en-GB"/>
              <a:t> - text in a webpage, which link to another webpage/texts, through links called hyperlinks.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Its NOT. a programming language</a:t>
            </a:r>
            <a:r>
              <a:rPr lang="en-GB"/>
              <a:t>, it’s a markup language to format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Structure &amp; markup is important</a:t>
            </a:r>
            <a:r>
              <a:rPr lang="en-GB"/>
              <a:t> for users to get the gist of the information in</a:t>
            </a:r>
            <a:br>
              <a:rPr lang="en-GB"/>
            </a:br>
            <a:r>
              <a:rPr lang="en-GB"/>
              <a:t>Any document, be it newspaper, T&amp;C document or a web page. 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0" y="3326700"/>
            <a:ext cx="1548700" cy="1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HTML code to markup out website’s raw data with identifying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With these </a:t>
            </a:r>
            <a:r>
              <a:rPr lang="en-GB"/>
              <a:t>identifying </a:t>
            </a:r>
            <a:r>
              <a:rPr lang="en-GB"/>
              <a:t>tags browser come to know about the type of data. E.g. image, text, video,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2" y="2687100"/>
            <a:ext cx="3073500" cy="2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375" y="2687100"/>
            <a:ext cx="3473508" cy="2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code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454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C1C25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opening &lt;</a:t>
            </a: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tag indicates that anything between it and a closing &lt;/html&gt; tag is </a:t>
            </a: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code.</a:t>
            </a:r>
            <a:endParaRPr b="1"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&lt;</a:t>
            </a: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tag indicates that anything between it and a closing &lt;/body&gt; tag should be </a:t>
            </a: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shown in the main window of the browser</a:t>
            </a: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&lt;h1&gt;: indicates heading</a:t>
            </a:r>
            <a:endParaRPr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&lt;p&gt;: indicates paragraph</a:t>
            </a:r>
            <a:endParaRPr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50" y="586300"/>
            <a:ext cx="3005551" cy="18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675" y="2409225"/>
            <a:ext cx="3039525" cy="2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5" y="2078875"/>
            <a:ext cx="3368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351" y="2078876"/>
            <a:ext cx="356476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 vs Tag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Element contains open and close tag, with the information in between the tags.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Tags act like containers, which tell something about the information between the tags.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in HTML tags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Gives additional information about the tags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24" y="2400849"/>
            <a:ext cx="3758299" cy="1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elements of 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&lt;HTML&gt;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highlight>
                  <a:srgbClr val="FFFF00"/>
                </a:highlight>
              </a:rPr>
              <a:t>Root of an HTM</a:t>
            </a:r>
            <a:r>
              <a:rPr lang="en-GB"/>
              <a:t>L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 </a:t>
            </a:r>
            <a:r>
              <a:rPr b="1" lang="en-GB"/>
              <a:t>content/structure</a:t>
            </a:r>
            <a:r>
              <a:rPr lang="en-GB"/>
              <a:t> for an HTML document should be </a:t>
            </a:r>
            <a:r>
              <a:rPr b="1" lang="en-GB"/>
              <a:t>contained between the opening and closing &lt;html&gt; tags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Tells the browser that the code between these tags is </a:t>
            </a:r>
            <a:r>
              <a:rPr b="1" lang="en-GB"/>
              <a:t>html code</a:t>
            </a:r>
            <a:r>
              <a:rPr lang="en-GB"/>
              <a:t>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type declaration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&lt;!DOCTYPE html&gt;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required as the </a:t>
            </a:r>
            <a:r>
              <a:rPr b="1"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 line 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an HTML document.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It is an instruction to the browser about </a:t>
            </a:r>
            <a:r>
              <a:rPr b="1" lang="en-GB"/>
              <a:t>what type of document</a:t>
            </a:r>
            <a:r>
              <a:rPr lang="en-GB"/>
              <a:t> to expect and which </a:t>
            </a:r>
            <a:r>
              <a:rPr b="1" lang="en-GB"/>
              <a:t>version</a:t>
            </a:r>
            <a:r>
              <a:rPr lang="en-GB"/>
              <a:t> of HTML is being used, in this case it’s HTML5.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&lt;Head&gt; and &lt;Title&gt;element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Contains general information about an HTML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information inside is called </a:t>
            </a:r>
            <a:r>
              <a:rPr b="1" lang="en-GB"/>
              <a:t>metadata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Includes things like - </a:t>
            </a:r>
            <a:r>
              <a:rPr b="1" lang="en-GB"/>
              <a:t>title</a:t>
            </a:r>
            <a:r>
              <a:rPr lang="en-GB"/>
              <a:t> of the webpage and links to </a:t>
            </a:r>
            <a:r>
              <a:rPr b="1" lang="en-GB"/>
              <a:t>stylesheet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Title </a:t>
            </a:r>
            <a:r>
              <a:rPr lang="en-GB"/>
              <a:t>element defines the title of an HTML document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463" y="775213"/>
            <a:ext cx="35147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625" y="3624125"/>
            <a:ext cx="54864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With Almabetter from last 8 months with average of </a:t>
            </a:r>
            <a:r>
              <a:rPr b="1" lang="en-GB"/>
              <a:t>88%</a:t>
            </a:r>
            <a:r>
              <a:rPr lang="en-GB"/>
              <a:t>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Right now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 Bangalore, city of garden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Love to do competitive programing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 my leisure time trekking and chess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Body element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Represents content of the HTML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Content inside &lt;body&gt; tags are rendered on the web browsers.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00" y="2660650"/>
            <a:ext cx="24955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Heading tags in HTML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51" y="2078875"/>
            <a:ext cx="341749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2862975" cy="18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 tags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as a container that </a:t>
            </a:r>
            <a:r>
              <a:rPr b="1" lang="en-GB"/>
              <a:t>divides an HTML document into sections</a:t>
            </a:r>
            <a:r>
              <a:rPr lang="en-GB"/>
              <a:t> and is short for “division”.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&lt;div&gt; elements </a:t>
            </a:r>
            <a:r>
              <a:rPr b="1" lang="en-GB"/>
              <a:t>can contain flow content</a:t>
            </a:r>
            <a:r>
              <a:rPr lang="en-GB"/>
              <a:t> such as headings, paragraphs, links, images,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&lt;div&gt;'s don’t inherently have a visual representation, but they are </a:t>
            </a:r>
            <a:r>
              <a:rPr b="1" lang="en-GB"/>
              <a:t>very useful when we want to apply custom styles</a:t>
            </a:r>
            <a:r>
              <a:rPr lang="en-GB"/>
              <a:t> to our HTML elements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00" y="3105575"/>
            <a:ext cx="3124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00" y="3389225"/>
            <a:ext cx="232076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Paragraph tags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create a paragraph, surround the words that make up the paragraph with an opening &lt;p&gt; tag and closing &lt;/p&gt;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Browser will show each paragraph on a new line with some space between it and any subsequent paragraphs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50" y="3116750"/>
            <a:ext cx="3746875" cy="19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675" y="3666200"/>
            <a:ext cx="20383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 Tag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&lt;span&gt; contains short pieces of text or other HTML.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They are used to separate small pieces of content that are on the same line as other content.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63" y="2738963"/>
            <a:ext cx="45243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self closing tag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 closing tags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HTML are the type of HTML Tags that need not to be closed manually by its closing tag, which means there is no 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separate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closing tag for it as &lt;/tag&gt;.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&lt;img /&gt;, &lt;input /&gt;, &lt;br /&gt;, &lt;hr /&gt;, etc.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known as void tags, empty tags, singletons tags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&lt;br/&gt; tag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line break</a:t>
            </a:r>
            <a:b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1C25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&lt;hr/&gt; Horizontal line tag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50" y="3664325"/>
            <a:ext cx="3675074" cy="14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225" y="3562275"/>
            <a:ext cx="2298550" cy="1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Anchor tag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</a:t>
            </a:r>
            <a:r>
              <a:rPr lang="en-GB"/>
              <a:t>efines a hyperlink i.e. you can click on a link and jump to another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E.g.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Href attribute indicates the </a:t>
            </a:r>
            <a:r>
              <a:rPr b="1" lang="en-GB"/>
              <a:t>link destination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Visit AlmaBetter will be shown, clicking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https://www.almabetter.com</a:t>
            </a:r>
            <a:r>
              <a:rPr lang="en-GB"/>
              <a:t> would open.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will appear as follows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unvisited link is </a:t>
            </a:r>
            <a:r>
              <a:rPr b="1" lang="en-GB"/>
              <a:t>underlined and blue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 visited link is</a:t>
            </a:r>
            <a:r>
              <a:rPr b="1" lang="en-GB"/>
              <a:t> underlined and purple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active link is </a:t>
            </a:r>
            <a:r>
              <a:rPr b="1" lang="en-GB"/>
              <a:t>underlined and red</a:t>
            </a:r>
            <a:endParaRPr b="1"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Target attribute in anchor tag, </a:t>
            </a:r>
            <a:r>
              <a:rPr lang="en-GB"/>
              <a:t>specifies where to open linked document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50" y="2387800"/>
            <a:ext cx="4038074" cy="3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073" y="4146928"/>
            <a:ext cx="4747167" cy="9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in HTML:&lt;ul&gt;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&lt;ul&gt;&lt;/ul&gt;</a:t>
            </a:r>
            <a:r>
              <a:rPr lang="en-GB"/>
              <a:t> - </a:t>
            </a:r>
            <a:r>
              <a:rPr b="1" lang="en-GB"/>
              <a:t>Unordered list tag</a:t>
            </a:r>
            <a:r>
              <a:rPr lang="en-GB"/>
              <a:t>: Create a list of items in no particular order.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 unordered list outlines individual list items with a bullet point.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Each item in the list is placed between an opening &lt;li&gt; tag and a closing &lt;/li&gt; tag.</a:t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75" y="2916225"/>
            <a:ext cx="3368850" cy="20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400" y="2916225"/>
            <a:ext cx="2603426" cy="1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list tag &lt;ol&gt;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Ordered lists (&lt;ol&gt;) are like unordered lists, except that each list item is numbered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Useful when you need to list different steps in a process or rank items for first to last.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2769200"/>
            <a:ext cx="3942999" cy="14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00" y="2769200"/>
            <a:ext cx="4940700" cy="138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tag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add an image into the page you need to use an &lt;img&gt; element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is a self closing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Attribute list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Src</a:t>
            </a:r>
            <a:r>
              <a:rPr lang="en-GB"/>
              <a:t>: Tells the browser where it can find the image file.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Alt</a:t>
            </a:r>
            <a:r>
              <a:rPr lang="en-GB"/>
              <a:t>: Provides a text description of the image which describes the image if you cannot see it.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Title</a:t>
            </a:r>
            <a:r>
              <a:rPr lang="en-GB"/>
              <a:t>: Provide additional information about the image.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Height, width</a:t>
            </a:r>
            <a:r>
              <a:rPr lang="en-GB"/>
              <a:t>: Attributes specify the size of image on the page.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to know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</a:t>
            </a:r>
            <a:r>
              <a:rPr b="1" lang="en-GB"/>
              <a:t>45 mins </a:t>
            </a:r>
            <a:r>
              <a:rPr lang="en-GB"/>
              <a:t>Q&amp;A, doubt clearing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you </a:t>
            </a:r>
            <a:r>
              <a:rPr b="1" lang="en-GB"/>
              <a:t>live chat</a:t>
            </a:r>
            <a:r>
              <a:rPr lang="en-GB"/>
              <a:t> to ask questions in the </a:t>
            </a:r>
            <a:r>
              <a:rPr lang="en-GB"/>
              <a:t>classroom. </a:t>
            </a:r>
            <a:br>
              <a:rPr lang="en-GB"/>
            </a:br>
            <a:r>
              <a:rPr lang="en-GB"/>
              <a:t>	Question with </a:t>
            </a:r>
            <a:r>
              <a:rPr b="1" lang="en-GB"/>
              <a:t>maximum upvotes</a:t>
            </a:r>
            <a:r>
              <a:rPr lang="en-GB"/>
              <a:t> will be considered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Please </a:t>
            </a:r>
            <a:r>
              <a:rPr b="1" lang="en-GB"/>
              <a:t>do your assignments</a:t>
            </a:r>
            <a:r>
              <a:rPr lang="en-GB"/>
              <a:t>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Make </a:t>
            </a:r>
            <a:r>
              <a:rPr b="1" lang="en-GB"/>
              <a:t>study groups, </a:t>
            </a:r>
            <a:r>
              <a:rPr lang="en-GB"/>
              <a:t>for maximum outcomes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 Tag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</a:t>
            </a:r>
            <a:r>
              <a:rPr b="1" lang="en-GB"/>
              <a:t>add an video</a:t>
            </a:r>
            <a:r>
              <a:rPr lang="en-GB"/>
              <a:t> into the page you need to use an &lt;video&gt; element.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Attributes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Src</a:t>
            </a:r>
            <a:r>
              <a:rPr lang="en-GB"/>
              <a:t>: Specifies the path to the video.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Controls</a:t>
            </a:r>
            <a:r>
              <a:rPr lang="en-GB"/>
              <a:t>: Indicates that the browser should supply its own controls for playback.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Autoplay</a:t>
            </a:r>
            <a:r>
              <a:rPr lang="en-GB"/>
              <a:t>: Specifies that the file should play automatically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Loop</a:t>
            </a:r>
            <a:r>
              <a:rPr lang="en-GB"/>
              <a:t>: Indicates that the video should start playing again once it has ended.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Preload</a:t>
            </a:r>
            <a:r>
              <a:rPr lang="en-GB"/>
              <a:t>: tells the browser what to do when the page loads.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/>
              <a:t>height, width</a:t>
            </a:r>
            <a:r>
              <a:rPr lang="en-GB"/>
              <a:t>: specify the size of the player in pixels.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02" y="3861000"/>
            <a:ext cx="7325926" cy="11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Button tag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to </a:t>
            </a:r>
            <a:r>
              <a:rPr b="1" lang="en-GB"/>
              <a:t>create a clickable</a:t>
            </a:r>
            <a:r>
              <a:rPr lang="en-GB"/>
              <a:t> button within HTML form on your webpage.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You can </a:t>
            </a:r>
            <a:r>
              <a:rPr b="1" lang="en-GB"/>
              <a:t>put content like text</a:t>
            </a:r>
            <a:r>
              <a:rPr lang="en-GB"/>
              <a:t> or image within the &lt;button&gt;........&lt;/button&gt; tag.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You should always </a:t>
            </a:r>
            <a:r>
              <a:rPr b="1" lang="en-GB"/>
              <a:t>specify the type attribute</a:t>
            </a:r>
            <a:r>
              <a:rPr lang="en-GB"/>
              <a:t> for a &lt;button&gt; tag. Different browsers use different default type for the button element.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HTML elements 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next lecture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729450" y="2078875"/>
            <a:ext cx="408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 a webpage which should look like a news website.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Read about 10 new HTML elements</a:t>
            </a:r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47" y="1268350"/>
            <a:ext cx="3197201" cy="3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and Happy coding!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Development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 engineer who </a:t>
            </a:r>
            <a:r>
              <a:rPr lang="en-GB"/>
              <a:t>manages websites(build, maintaining)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Involves making of webpage, which would work over internet, intranet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Includes works like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design, 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publishing, 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programming, </a:t>
            </a:r>
            <a:endParaRPr sz="12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management.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of web development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highlight>
                  <a:srgbClr val="FFFF00"/>
                </a:highlight>
              </a:rPr>
              <a:t>Frontend development</a:t>
            </a:r>
            <a:r>
              <a:rPr b="1" lang="en-GB" sz="1600"/>
              <a:t>                                                       </a:t>
            </a:r>
            <a:r>
              <a:rPr b="1" lang="en-GB" sz="1600">
                <a:highlight>
                  <a:srgbClr val="FFFF00"/>
                </a:highlight>
              </a:rPr>
              <a:t>Backend Development</a:t>
            </a:r>
            <a:endParaRPr b="1" sz="1600">
              <a:highlight>
                <a:srgbClr val="FFFF00"/>
              </a:highlight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50" y="2571750"/>
            <a:ext cx="288181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775" y="2571750"/>
            <a:ext cx="3391375" cy="199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development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Designing the look and feel of the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Think about the </a:t>
            </a:r>
            <a:r>
              <a:rPr lang="en-GB">
                <a:highlight>
                  <a:srgbClr val="FFFF00"/>
                </a:highlight>
              </a:rPr>
              <a:t>user’s experience</a:t>
            </a:r>
            <a:r>
              <a:rPr lang="en-GB"/>
              <a:t> and how they would interact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-GB"/>
              <a:t>User experience includes</a:t>
            </a:r>
            <a:r>
              <a:rPr lang="en-GB"/>
              <a:t>: access to content, ease of navigation and elegant functionality of elements on the website, and more.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Simple definition - “</a:t>
            </a:r>
            <a:r>
              <a:rPr lang="en-GB" sz="1200">
                <a:solidFill>
                  <a:srgbClr val="1C1C25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Practice of producing HTML, CSS and JavaScript for a website or Web Application so that a user can see and interact with them directly</a:t>
            </a:r>
            <a:r>
              <a:rPr lang="en-GB" sz="12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libraries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2047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Bootstrap, Tailwind CSS, Material UI.</a:t>
            </a:r>
            <a:endParaRPr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Libraries</a:t>
            </a:r>
            <a:r>
              <a:rPr lang="en-GB" sz="1100">
                <a:solidFill>
                  <a:srgbClr val="1C1C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React Js, Angular Js, Vue Js.</a:t>
            </a:r>
            <a:endParaRPr sz="1100">
              <a:solidFill>
                <a:srgbClr val="1C1C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Front dev. Stack</a:t>
            </a:r>
            <a:r>
              <a:rPr lang="en-GB"/>
              <a:t> -</a:t>
            </a:r>
            <a:br>
              <a:rPr lang="en-GB"/>
            </a:br>
            <a:r>
              <a:rPr lang="en-GB"/>
              <a:t>1. MEAN Stack: </a:t>
            </a:r>
            <a:r>
              <a:rPr lang="en-GB"/>
              <a:t>Mongodb</a:t>
            </a:r>
            <a:r>
              <a:rPr lang="en-GB"/>
              <a:t>, Express, Angular JS, Node JS</a:t>
            </a:r>
            <a:br>
              <a:rPr lang="en-GB"/>
            </a:br>
            <a:r>
              <a:rPr lang="en-GB"/>
              <a:t>2. MERN Stack: </a:t>
            </a:r>
            <a:r>
              <a:rPr lang="en-GB"/>
              <a:t>Mongodb, Express, </a:t>
            </a:r>
            <a:r>
              <a:rPr lang="en-GB">
                <a:highlight>
                  <a:srgbClr val="FF0000"/>
                </a:highlight>
              </a:rPr>
              <a:t>Angular JS</a:t>
            </a:r>
            <a:r>
              <a:rPr lang="en-GB"/>
              <a:t> React JS, Node JS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50" y="3333750"/>
            <a:ext cx="243425" cy="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page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Document</a:t>
            </a:r>
            <a:r>
              <a:rPr lang="en-GB"/>
              <a:t> </a:t>
            </a:r>
            <a:r>
              <a:rPr b="1" lang="en-GB"/>
              <a:t>written in HTML</a:t>
            </a:r>
            <a:r>
              <a:rPr lang="en-GB"/>
              <a:t> and can be viewed in any browser.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Hosted on a web server, which can be </a:t>
            </a:r>
            <a:r>
              <a:rPr b="1" lang="en-GB"/>
              <a:t>accessed by a unique URL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Contain </a:t>
            </a:r>
            <a:r>
              <a:rPr b="1" lang="en-GB"/>
              <a:t>text, links for other pages, graphics, videos</a:t>
            </a:r>
            <a:r>
              <a:rPr lang="en-GB"/>
              <a:t>, etc. to convey information to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Written</a:t>
            </a:r>
            <a:r>
              <a:rPr lang="en-GB"/>
              <a:t> in HTML, </a:t>
            </a:r>
            <a:r>
              <a:rPr b="1" lang="en-GB"/>
              <a:t>styled</a:t>
            </a:r>
            <a:r>
              <a:rPr lang="en-GB"/>
              <a:t> by CSS, </a:t>
            </a:r>
            <a:r>
              <a:rPr b="1" lang="en-GB"/>
              <a:t>interacted</a:t>
            </a:r>
            <a:r>
              <a:rPr lang="en-GB"/>
              <a:t> via 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Group of webpages is called website.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E.g. of a website which contains - </a:t>
            </a:r>
            <a:br>
              <a:rPr lang="en-GB"/>
            </a:br>
            <a:r>
              <a:rPr lang="en-GB"/>
              <a:t>1. Only videos.</a:t>
            </a:r>
            <a:br>
              <a:rPr lang="en-GB"/>
            </a:br>
            <a:r>
              <a:rPr lang="en-GB"/>
              <a:t>2. Only Images.</a:t>
            </a:r>
            <a:br>
              <a:rPr lang="en-GB"/>
            </a:br>
            <a:r>
              <a:rPr lang="en-GB"/>
              <a:t>3. Text, Images and sometimes videos.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web page	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Created using HTML - a markup language, in order to format the text/info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Css</a:t>
            </a:r>
            <a:r>
              <a:rPr lang="en-GB"/>
              <a:t> to </a:t>
            </a:r>
            <a:r>
              <a:rPr b="1" lang="en-GB"/>
              <a:t>style</a:t>
            </a:r>
            <a:r>
              <a:rPr lang="en-GB"/>
              <a:t> the layout and </a:t>
            </a:r>
            <a:r>
              <a:rPr b="1" lang="en-GB"/>
              <a:t>JS</a:t>
            </a:r>
            <a:r>
              <a:rPr lang="en-GB"/>
              <a:t> is used when we are </a:t>
            </a:r>
            <a:r>
              <a:rPr b="1" lang="en-GB"/>
              <a:t>interacting</a:t>
            </a:r>
            <a:r>
              <a:rPr lang="en-GB"/>
              <a:t> </a:t>
            </a:r>
            <a:r>
              <a:rPr lang="en-GB"/>
              <a:t>with</a:t>
            </a:r>
            <a:r>
              <a:rPr lang="en-GB"/>
              <a:t> the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How it works</a:t>
            </a:r>
            <a:br>
              <a:rPr lang="en-GB"/>
            </a:b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38" y="2852350"/>
            <a:ext cx="63341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