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a370ea44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a370ea44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9cb800954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19cb800954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a370ea44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2a370ea44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9cb80095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19cb80095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19cb800954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19cb80095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329dfe4a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329dfe4a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Document Object Model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Sandeep 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Who Am I?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Engineer / Front End developer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Worked in Software AG, MSFT,  SAP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~9 years of experience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Worked in React JS, TypeScript, JS, CSS, </a:t>
            </a:r>
            <a:r>
              <a:rPr b="1" lang="en-GB"/>
              <a:t>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155075"/>
            <a:ext cx="7688700" cy="29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What is DOM?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What DOM Covers?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DOM Basics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HTML DOM Elements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Accessing DOM Elements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4674" y="2961175"/>
            <a:ext cx="428263" cy="535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DOM  	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Programming interface that lets us </a:t>
            </a:r>
            <a:r>
              <a:rPr lang="en-GB">
                <a:highlight>
                  <a:srgbClr val="FFFF00"/>
                </a:highlight>
              </a:rPr>
              <a:t>add, edit, and delete components from a HTML</a:t>
            </a:r>
            <a:r>
              <a:rPr lang="en-GB"/>
              <a:t> document.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DOM views the HTML documents as a </a:t>
            </a:r>
            <a:r>
              <a:rPr lang="en-GB">
                <a:highlight>
                  <a:srgbClr val="FFFF00"/>
                </a:highlight>
              </a:rPr>
              <a:t>tree of nodes</a:t>
            </a:r>
            <a:r>
              <a:rPr lang="en-GB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With the help of DOM, you can basically </a:t>
            </a:r>
            <a:r>
              <a:rPr lang="en-GB">
                <a:highlight>
                  <a:srgbClr val="FFFF00"/>
                </a:highlight>
              </a:rPr>
              <a:t>update the contents in a HTML page</a:t>
            </a:r>
            <a:r>
              <a:rPr lang="en-GB"/>
              <a:t>.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7225" y="2683751"/>
            <a:ext cx="4616925" cy="245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spcBef>
                <a:spcPts val="1400"/>
              </a:spcBef>
              <a:spcAft>
                <a:spcPts val="0"/>
              </a:spcAft>
              <a:buSzPts val="1300"/>
              <a:buChar char="●"/>
            </a:pPr>
            <a:r>
              <a:rPr b="1" lang="en-GB">
                <a:solidFill>
                  <a:srgbClr val="1880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getElementById()-</a:t>
            </a:r>
            <a:r>
              <a:rPr lang="en-GB"/>
              <a:t> returns unique element</a:t>
            </a:r>
            <a:endParaRPr b="1">
              <a:solidFill>
                <a:srgbClr val="18803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>
                <a:solidFill>
                  <a:srgbClr val="1880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getElementsByName()</a:t>
            </a:r>
            <a:r>
              <a:rPr b="1" lang="en-GB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GB">
                <a:solidFill>
                  <a:srgbClr val="18803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GB"/>
              <a:t> returns array of element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>
                <a:solidFill>
                  <a:srgbClr val="1880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getElementsByTagName()</a:t>
            </a:r>
            <a:r>
              <a:rPr b="1" lang="en-GB">
                <a:solidFill>
                  <a:srgbClr val="18803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GB"/>
              <a:t> returns array of element</a:t>
            </a:r>
            <a:endParaRPr b="1">
              <a:solidFill>
                <a:srgbClr val="18803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>
                <a:solidFill>
                  <a:srgbClr val="1880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getElementsByClassName()</a:t>
            </a:r>
            <a:r>
              <a:rPr b="1" lang="en-GB">
                <a:solidFill>
                  <a:srgbClr val="18803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GB"/>
              <a:t> returns array of element</a:t>
            </a:r>
            <a:endParaRPr b="1">
              <a:solidFill>
                <a:srgbClr val="18803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>
                <a:solidFill>
                  <a:srgbClr val="1880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querySelector() </a:t>
            </a:r>
            <a:r>
              <a:rPr b="1" lang="en-GB">
                <a:solidFill>
                  <a:srgbClr val="18803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GB"/>
              <a:t> returns the first matching element,  e.g. querySelector(‘#deivtag’)</a:t>
            </a:r>
            <a:endParaRPr b="1">
              <a:solidFill>
                <a:srgbClr val="18803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>
                <a:solidFill>
                  <a:srgbClr val="1880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querySelectorAll - </a:t>
            </a:r>
            <a:r>
              <a:rPr lang="en-GB"/>
              <a:t> returns all the matching element in an array,  e.g. querySelector(‘.divtag’)</a:t>
            </a:r>
            <a:endParaRPr b="1">
              <a:solidFill>
                <a:srgbClr val="18803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Accessing DOM Element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Happy Coding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