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10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506" r:id="rId174"/>
    <p:sldId id="505" r:id="rId175"/>
    <p:sldId id="429" r:id="rId176"/>
    <p:sldId id="432" r:id="rId177"/>
    <p:sldId id="430" r:id="rId178"/>
    <p:sldId id="434" r:id="rId179"/>
    <p:sldId id="435" r:id="rId180"/>
    <p:sldId id="431" r:id="rId181"/>
    <p:sldId id="287" r:id="rId182"/>
    <p:sldId id="417" r:id="rId183"/>
    <p:sldId id="378" r:id="rId184"/>
    <p:sldId id="274" r:id="rId185"/>
    <p:sldId id="354" r:id="rId186"/>
    <p:sldId id="437" r:id="rId187"/>
    <p:sldId id="438" r:id="rId188"/>
    <p:sldId id="439" r:id="rId189"/>
    <p:sldId id="464" r:id="rId190"/>
    <p:sldId id="465" r:id="rId191"/>
    <p:sldId id="466" r:id="rId192"/>
    <p:sldId id="467" r:id="rId193"/>
    <p:sldId id="469" r:id="rId194"/>
    <p:sldId id="470" r:id="rId195"/>
    <p:sldId id="468" r:id="rId196"/>
    <p:sldId id="446" r:id="rId197"/>
    <p:sldId id="471" r:id="rId198"/>
    <p:sldId id="440" r:id="rId199"/>
    <p:sldId id="473" r:id="rId200"/>
    <p:sldId id="482" r:id="rId201"/>
    <p:sldId id="483" r:id="rId202"/>
    <p:sldId id="484" r:id="rId203"/>
    <p:sldId id="485" r:id="rId204"/>
    <p:sldId id="443" r:id="rId205"/>
    <p:sldId id="275" r:id="rId206"/>
    <p:sldId id="436" r:id="rId207"/>
    <p:sldId id="277" r:id="rId208"/>
    <p:sldId id="270" r:id="rId20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208" Type="http://schemas.openxmlformats.org/officeDocument/2006/relationships/slide" Target="slides/slide193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14" Type="http://schemas.openxmlformats.org/officeDocument/2006/relationships/tableStyles" Target="tableStyles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slide" Target="slides/slide194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notesMaster" Target="notesMasters/notesMaster1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presProps" Target="presProps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1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順番に</a:t>
            </a:r>
            <a:r>
              <a:rPr lang="ja-JP" altLang="en-US" dirty="0" smtClean="0">
                <a:solidFill>
                  <a:srgbClr val="00B0F0"/>
                </a:solidFill>
              </a:rPr>
              <a:t>実行する</a:t>
            </a:r>
            <a:r>
              <a:rPr kumimoji="1" lang="ja-JP" altLang="en-US" dirty="0" smtClean="0"/>
              <a:t>　</a:t>
            </a:r>
            <a:r>
              <a:rPr lang="en-US" altLang="ja-JP" dirty="0"/>
              <a:t>x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y</a:t>
            </a: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選択肢をつくる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y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で入力を消費してから失敗すれば、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&lt;|&gt; y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全体が失敗する。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やってみる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x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92D050"/>
                </a:solidFill>
              </a:rPr>
              <a:t>x</a:t>
            </a:r>
            <a:r>
              <a:rPr kumimoji="1" lang="en-US" altLang="ja-JP" dirty="0" smtClean="0">
                <a:solidFill>
                  <a:srgbClr val="92D050"/>
                </a:solidFill>
              </a:rPr>
              <a:t>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と同様に動作する。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ja-JP" altLang="en-US" dirty="0" smtClean="0">
                <a:solidFill>
                  <a:srgbClr val="92D050"/>
                </a:solidFill>
              </a:rPr>
              <a:t>ただし</a:t>
            </a:r>
            <a:r>
              <a:rPr lang="ja-JP" altLang="en-US" dirty="0" smtClean="0">
                <a:solidFill>
                  <a:srgbClr val="92D050"/>
                </a:solidFill>
              </a:rPr>
              <a:t>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が入力を消費して失敗しても </a:t>
            </a:r>
            <a:r>
              <a:rPr kumimoji="1" lang="en-US" altLang="ja-JP" dirty="0" smtClean="0">
                <a:solidFill>
                  <a:srgbClr val="92D050"/>
                </a:solidFill>
              </a:rPr>
              <a:t>try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は失敗しない。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many f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Github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いい感じで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ja-JP" altLang="en-US" dirty="0" smtClean="0"/>
              <a:t>をするためのもの。</a:t>
            </a:r>
            <a:endParaRPr kumimoji="1" lang="en-US" altLang="ja-JP" dirty="0" smtClean="0"/>
          </a:p>
          <a:p>
            <a:r>
              <a:rPr lang="en-US" altLang="ja-JP" dirty="0" smtClean="0"/>
              <a:t>Pipes</a:t>
            </a:r>
            <a:r>
              <a:rPr lang="ja-JP" altLang="en-US" dirty="0" smtClean="0"/>
              <a:t>と同じスタイルで書かれている。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((++).k) []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3779</TotalTime>
  <Words>2653</Words>
  <Application>Microsoft Office PowerPoint</Application>
  <PresentationFormat>画面に合わせる (4:3)</PresentationFormat>
  <Paragraphs>593</Paragraphs>
  <Slides>194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194</vt:i4>
      </vt:variant>
    </vt:vector>
  </HeadingPairs>
  <TitlesOfParts>
    <vt:vector size="209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実行</vt:lpstr>
      <vt:lpstr>繰り返し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1407</cp:revision>
  <dcterms:created xsi:type="dcterms:W3CDTF">2013-09-28T15:00:10Z</dcterms:created>
  <dcterms:modified xsi:type="dcterms:W3CDTF">2013-10-17T17:09:12Z</dcterms:modified>
</cp:coreProperties>
</file>