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t>2013/10/25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088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683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275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198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808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128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747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34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373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203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90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2013/10/25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t>2013/10/25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2013/10/25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103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Haskell Lecture 3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kinokkory@shiatsumat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982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67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4848" y="5301208"/>
            <a:ext cx="8229600" cy="1143000"/>
          </a:xfrm>
        </p:spPr>
        <p:txBody>
          <a:bodyPr/>
          <a:lstStyle/>
          <a:p>
            <a:pPr algn="l"/>
            <a:r>
              <a:rPr kumimoji="1" lang="ja-JP" altLang="en-US" dirty="0" smtClean="0"/>
              <a:t>リストをつかおう！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849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foldl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foldl</a:t>
            </a:r>
            <a:r>
              <a:rPr kumimoji="1" lang="en-US" altLang="ja-JP" dirty="0" smtClean="0"/>
              <a:t> :: (a -&gt; b -&gt; b) -&gt; a -&gt; [b] -&gt;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foldl</a:t>
            </a:r>
            <a:r>
              <a:rPr kumimoji="1" lang="en-US" altLang="ja-JP" dirty="0" smtClean="0"/>
              <a:t> f a [] =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foldl</a:t>
            </a:r>
            <a:r>
              <a:rPr kumimoji="1" lang="en-US" altLang="ja-JP" dirty="0" smtClean="0"/>
              <a:t> f a (</a:t>
            </a:r>
            <a:r>
              <a:rPr kumimoji="1" lang="en-US" altLang="ja-JP" dirty="0" err="1" smtClean="0"/>
              <a:t>b:bs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/>
              <a:t>foldl</a:t>
            </a:r>
            <a:r>
              <a:rPr kumimoji="1" lang="en-US" altLang="ja-JP" dirty="0" smtClean="0"/>
              <a:t> f (f a b) </a:t>
            </a:r>
            <a:r>
              <a:rPr kumimoji="1" lang="en-US" altLang="ja-JP" dirty="0" err="1" smtClean="0"/>
              <a:t>bs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foldl</a:t>
            </a:r>
            <a:r>
              <a:rPr lang="en-US" altLang="ja-JP" dirty="0" smtClean="0"/>
              <a:t> f a [</a:t>
            </a:r>
            <a:r>
              <a:rPr lang="en-US" altLang="ja-JP" dirty="0" err="1" smtClean="0"/>
              <a:t>x,y,z</a:t>
            </a:r>
            <a:r>
              <a:rPr lang="en-US" altLang="ja-JP" dirty="0" smtClean="0"/>
              <a:t>]</a:t>
            </a:r>
            <a:br>
              <a:rPr lang="en-US" altLang="ja-JP" dirty="0" smtClean="0"/>
            </a:br>
            <a:r>
              <a:rPr lang="en-US" altLang="ja-JP" dirty="0" smtClean="0"/>
              <a:t>= </a:t>
            </a:r>
            <a:r>
              <a:rPr lang="en-US" altLang="ja-JP" dirty="0" err="1" smtClean="0"/>
              <a:t>foldl</a:t>
            </a:r>
            <a:r>
              <a:rPr lang="en-US" altLang="ja-JP" dirty="0" smtClean="0"/>
              <a:t> f (f a x) [</a:t>
            </a:r>
            <a:r>
              <a:rPr lang="en-US" altLang="ja-JP" dirty="0" err="1" smtClean="0"/>
              <a:t>y,z</a:t>
            </a:r>
            <a:r>
              <a:rPr lang="en-US" altLang="ja-JP" dirty="0" smtClean="0"/>
              <a:t>]</a:t>
            </a:r>
            <a:br>
              <a:rPr lang="en-US" altLang="ja-JP" dirty="0" smtClean="0"/>
            </a:br>
            <a:r>
              <a:rPr lang="en-US" altLang="ja-JP" dirty="0" smtClean="0"/>
              <a:t>= </a:t>
            </a:r>
            <a:r>
              <a:rPr lang="en-US" altLang="ja-JP" dirty="0" err="1" smtClean="0"/>
              <a:t>foldl</a:t>
            </a:r>
            <a:r>
              <a:rPr lang="en-US" altLang="ja-JP" dirty="0" smtClean="0"/>
              <a:t> f ((a `f` x) `f` y) [z]</a:t>
            </a:r>
            <a:br>
              <a:rPr lang="en-US" altLang="ja-JP" dirty="0" smtClean="0"/>
            </a:br>
            <a:r>
              <a:rPr lang="en-US" altLang="ja-JP" dirty="0" smtClean="0"/>
              <a:t>= </a:t>
            </a:r>
            <a:r>
              <a:rPr lang="en-US" altLang="ja-JP" dirty="0" err="1"/>
              <a:t>foldl</a:t>
            </a:r>
            <a:r>
              <a:rPr lang="en-US" altLang="ja-JP" dirty="0"/>
              <a:t> f </a:t>
            </a:r>
            <a:r>
              <a:rPr lang="en-US" altLang="ja-JP" dirty="0" smtClean="0"/>
              <a:t>(((</a:t>
            </a:r>
            <a:r>
              <a:rPr lang="en-US" altLang="ja-JP" dirty="0"/>
              <a:t>a `f` x) `f` y</a:t>
            </a:r>
            <a:r>
              <a:rPr lang="en-US" altLang="ja-JP" dirty="0" smtClean="0"/>
              <a:t>) `f` z) []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/>
              <a:t>= </a:t>
            </a:r>
            <a:r>
              <a:rPr lang="en-US" altLang="ja-JP" smtClean="0"/>
              <a:t>((</a:t>
            </a:r>
            <a:r>
              <a:rPr lang="en-US" altLang="ja-JP" dirty="0"/>
              <a:t>a `f` x) `f` y) `f</a:t>
            </a:r>
            <a:r>
              <a:rPr lang="en-US" altLang="ja-JP"/>
              <a:t>` </a:t>
            </a:r>
            <a:r>
              <a:rPr lang="en-US" altLang="ja-JP" smtClean="0"/>
              <a:t>z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4929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foldr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:: (a -&gt; b -&gt; b) -&gt; b -&gt; [a] -&gt; b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f b [] = b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f b (</a:t>
            </a:r>
            <a:r>
              <a:rPr lang="en-US" altLang="ja-JP" dirty="0" err="1"/>
              <a:t>a</a:t>
            </a:r>
            <a:r>
              <a:rPr kumimoji="1" lang="en-US" altLang="ja-JP" dirty="0" err="1" smtClean="0"/>
              <a:t>:as</a:t>
            </a:r>
            <a:r>
              <a:rPr kumimoji="1" lang="en-US" altLang="ja-JP" dirty="0" smtClean="0"/>
              <a:t>) = f a (</a:t>
            </a: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f b as)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f b [</a:t>
            </a:r>
            <a:r>
              <a:rPr kumimoji="1" lang="en-US" altLang="ja-JP" dirty="0" err="1" smtClean="0"/>
              <a:t>x,y,z</a:t>
            </a:r>
            <a:r>
              <a:rPr kumimoji="1" lang="en-US" altLang="ja-JP" dirty="0" smtClean="0"/>
              <a:t>]</a:t>
            </a:r>
            <a:br>
              <a:rPr kumimoji="1" lang="en-US" altLang="ja-JP" dirty="0" smtClean="0"/>
            </a:br>
            <a:r>
              <a:rPr kumimoji="1" lang="en-US" altLang="ja-JP" dirty="0" smtClean="0"/>
              <a:t>= x `f` </a:t>
            </a: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f b [</a:t>
            </a:r>
            <a:r>
              <a:rPr kumimoji="1" lang="en-US" altLang="ja-JP" dirty="0" err="1" smtClean="0"/>
              <a:t>y,z</a:t>
            </a:r>
            <a:r>
              <a:rPr kumimoji="1" lang="en-US" altLang="ja-JP" dirty="0" smtClean="0"/>
              <a:t>]</a:t>
            </a:r>
            <a:br>
              <a:rPr kumimoji="1" lang="en-US" altLang="ja-JP" dirty="0" smtClean="0"/>
            </a:br>
            <a:r>
              <a:rPr kumimoji="1" lang="en-US" altLang="ja-JP" dirty="0" smtClean="0"/>
              <a:t>= x `f` (y `f` </a:t>
            </a: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f b [z])</a:t>
            </a:r>
            <a:br>
              <a:rPr kumimoji="1" lang="en-US" altLang="ja-JP" dirty="0" smtClean="0"/>
            </a:br>
            <a:r>
              <a:rPr kumimoji="1" lang="en-US" altLang="ja-JP" dirty="0" smtClean="0"/>
              <a:t>= x `f` (y `f` (z `f` </a:t>
            </a: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f b [])</a:t>
            </a:r>
            <a:br>
              <a:rPr kumimoji="1" lang="en-US" altLang="ja-JP" dirty="0" smtClean="0"/>
            </a:br>
            <a:r>
              <a:rPr kumimoji="1" lang="en-US" altLang="ja-JP" dirty="0" smtClean="0"/>
              <a:t>= x `f` (y `f` (z `f` b))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603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20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95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57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44</Words>
  <Application>Microsoft Office PowerPoint</Application>
  <PresentationFormat>画面に合わせる 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8</vt:i4>
      </vt:variant>
    </vt:vector>
  </HeadingPairs>
  <TitlesOfParts>
    <vt:vector size="10" baseType="lpstr">
      <vt:lpstr>アーバン</vt:lpstr>
      <vt:lpstr>Office ​​テーマ</vt:lpstr>
      <vt:lpstr>Haskell Lecture 3</vt:lpstr>
      <vt:lpstr>PowerPoint プレゼンテーション</vt:lpstr>
      <vt:lpstr>リストをつかおう！</vt:lpstr>
      <vt:lpstr>foldl</vt:lpstr>
      <vt:lpstr>foldr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 Lecture 3</dc:title>
  <dc:creator>松下祐介</dc:creator>
  <cp:lastModifiedBy>yusuke</cp:lastModifiedBy>
  <cp:revision>10</cp:revision>
  <dcterms:created xsi:type="dcterms:W3CDTF">2013-10-23T13:58:21Z</dcterms:created>
  <dcterms:modified xsi:type="dcterms:W3CDTF">2013-10-25T04:01:36Z</dcterms:modified>
</cp:coreProperties>
</file>