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08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68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275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19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808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128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747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34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373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203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90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103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Haskell Lecture 3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kinokkory@shiatsumat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982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7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848" y="5301208"/>
            <a:ext cx="8229600" cy="1143000"/>
          </a:xfrm>
        </p:spPr>
        <p:txBody>
          <a:bodyPr/>
          <a:lstStyle/>
          <a:p>
            <a:pPr algn="l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849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298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画面に合わせる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6" baseType="lpstr">
      <vt:lpstr>アーバン</vt:lpstr>
      <vt:lpstr>Office ​​テーマ</vt:lpstr>
      <vt:lpstr>Haskell Lecture 3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Lecture 3</dc:title>
  <dc:creator>松下祐介</dc:creator>
  <cp:lastModifiedBy>yusuke</cp:lastModifiedBy>
  <cp:revision>3</cp:revision>
  <dcterms:created xsi:type="dcterms:W3CDTF">2013-10-23T13:58:21Z</dcterms:created>
  <dcterms:modified xsi:type="dcterms:W3CDTF">2013-10-23T14:02:20Z</dcterms:modified>
</cp:coreProperties>
</file>