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76" r:id="rId6"/>
    <p:sldMasterId id="2147483888" r:id="rId7"/>
    <p:sldMasterId id="2147483900" r:id="rId8"/>
    <p:sldMasterId id="2147483912" r:id="rId9"/>
    <p:sldMasterId id="2147483924" r:id="rId10"/>
    <p:sldMasterId id="2147483936" r:id="rId11"/>
    <p:sldMasterId id="2147483948" r:id="rId12"/>
    <p:sldMasterId id="2147483960" r:id="rId13"/>
    <p:sldMasterId id="2147483972" r:id="rId14"/>
    <p:sldMasterId id="2147483984" r:id="rId15"/>
  </p:sldMasterIdLst>
  <p:notesMasterIdLst>
    <p:notesMasterId r:id="rId209"/>
  </p:notesMasterIdLst>
  <p:sldIdLst>
    <p:sldId id="256" r:id="rId16"/>
    <p:sldId id="397" r:id="rId17"/>
    <p:sldId id="398" r:id="rId18"/>
    <p:sldId id="257" r:id="rId19"/>
    <p:sldId id="490" r:id="rId20"/>
    <p:sldId id="491" r:id="rId21"/>
    <p:sldId id="495" r:id="rId22"/>
    <p:sldId id="492" r:id="rId23"/>
    <p:sldId id="493" r:id="rId24"/>
    <p:sldId id="494" r:id="rId25"/>
    <p:sldId id="489" r:id="rId26"/>
    <p:sldId id="294" r:id="rId27"/>
    <p:sldId id="297" r:id="rId28"/>
    <p:sldId id="295" r:id="rId29"/>
    <p:sldId id="296" r:id="rId30"/>
    <p:sldId id="302" r:id="rId31"/>
    <p:sldId id="300" r:id="rId32"/>
    <p:sldId id="301" r:id="rId33"/>
    <p:sldId id="298" r:id="rId34"/>
    <p:sldId id="299" r:id="rId35"/>
    <p:sldId id="303" r:id="rId36"/>
    <p:sldId id="293" r:id="rId37"/>
    <p:sldId id="305" r:id="rId38"/>
    <p:sldId id="306" r:id="rId39"/>
    <p:sldId id="310" r:id="rId40"/>
    <p:sldId id="307" r:id="rId41"/>
    <p:sldId id="308" r:id="rId42"/>
    <p:sldId id="309" r:id="rId43"/>
    <p:sldId id="311" r:id="rId44"/>
    <p:sldId id="317" r:id="rId45"/>
    <p:sldId id="312" r:id="rId46"/>
    <p:sldId id="315" r:id="rId47"/>
    <p:sldId id="313" r:id="rId48"/>
    <p:sldId id="314" r:id="rId49"/>
    <p:sldId id="316" r:id="rId50"/>
    <p:sldId id="375" r:id="rId51"/>
    <p:sldId id="376" r:id="rId52"/>
    <p:sldId id="374" r:id="rId53"/>
    <p:sldId id="289" r:id="rId54"/>
    <p:sldId id="325" r:id="rId55"/>
    <p:sldId id="291" r:id="rId56"/>
    <p:sldId id="318" r:id="rId57"/>
    <p:sldId id="319" r:id="rId58"/>
    <p:sldId id="320" r:id="rId59"/>
    <p:sldId id="321" r:id="rId60"/>
    <p:sldId id="367" r:id="rId61"/>
    <p:sldId id="368" r:id="rId62"/>
    <p:sldId id="372" r:id="rId63"/>
    <p:sldId id="399" r:id="rId64"/>
    <p:sldId id="373" r:id="rId65"/>
    <p:sldId id="292" r:id="rId66"/>
    <p:sldId id="324" r:id="rId67"/>
    <p:sldId id="322" r:id="rId68"/>
    <p:sldId id="326" r:id="rId69"/>
    <p:sldId id="323" r:id="rId70"/>
    <p:sldId id="458" r:id="rId71"/>
    <p:sldId id="459" r:id="rId72"/>
    <p:sldId id="462" r:id="rId73"/>
    <p:sldId id="461" r:id="rId74"/>
    <p:sldId id="463" r:id="rId75"/>
    <p:sldId id="460" r:id="rId76"/>
    <p:sldId id="288" r:id="rId77"/>
    <p:sldId id="259" r:id="rId78"/>
    <p:sldId id="328" r:id="rId79"/>
    <p:sldId id="341" r:id="rId80"/>
    <p:sldId id="327" r:id="rId81"/>
    <p:sldId id="343" r:id="rId82"/>
    <p:sldId id="342" r:id="rId83"/>
    <p:sldId id="344" r:id="rId84"/>
    <p:sldId id="329" r:id="rId85"/>
    <p:sldId id="496" r:id="rId86"/>
    <p:sldId id="262" r:id="rId87"/>
    <p:sldId id="345" r:id="rId88"/>
    <p:sldId id="331" r:id="rId89"/>
    <p:sldId id="264" r:id="rId90"/>
    <p:sldId id="260" r:id="rId91"/>
    <p:sldId id="360" r:id="rId92"/>
    <p:sldId id="366" r:id="rId93"/>
    <p:sldId id="361" r:id="rId94"/>
    <p:sldId id="370" r:id="rId95"/>
    <p:sldId id="369" r:id="rId96"/>
    <p:sldId id="403" r:id="rId97"/>
    <p:sldId id="371" r:id="rId98"/>
    <p:sldId id="377" r:id="rId99"/>
    <p:sldId id="362" r:id="rId100"/>
    <p:sldId id="363" r:id="rId101"/>
    <p:sldId id="364" r:id="rId102"/>
    <p:sldId id="393" r:id="rId103"/>
    <p:sldId id="454" r:id="rId104"/>
    <p:sldId id="455" r:id="rId105"/>
    <p:sldId id="457" r:id="rId106"/>
    <p:sldId id="456" r:id="rId107"/>
    <p:sldId id="502" r:id="rId108"/>
    <p:sldId id="503" r:id="rId109"/>
    <p:sldId id="497" r:id="rId110"/>
    <p:sldId id="499" r:id="rId111"/>
    <p:sldId id="365" r:id="rId112"/>
    <p:sldId id="385" r:id="rId113"/>
    <p:sldId id="379" r:id="rId114"/>
    <p:sldId id="381" r:id="rId115"/>
    <p:sldId id="382" r:id="rId116"/>
    <p:sldId id="380" r:id="rId117"/>
    <p:sldId id="383" r:id="rId118"/>
    <p:sldId id="404" r:id="rId119"/>
    <p:sldId id="333" r:id="rId120"/>
    <p:sldId id="501" r:id="rId121"/>
    <p:sldId id="486" r:id="rId122"/>
    <p:sldId id="387" r:id="rId123"/>
    <p:sldId id="388" r:id="rId124"/>
    <p:sldId id="390" r:id="rId125"/>
    <p:sldId id="396" r:id="rId126"/>
    <p:sldId id="391" r:id="rId127"/>
    <p:sldId id="401" r:id="rId128"/>
    <p:sldId id="392" r:id="rId129"/>
    <p:sldId id="402" r:id="rId130"/>
    <p:sldId id="475" r:id="rId131"/>
    <p:sldId id="476" r:id="rId132"/>
    <p:sldId id="336" r:id="rId133"/>
    <p:sldId id="348" r:id="rId134"/>
    <p:sldId id="406" r:id="rId135"/>
    <p:sldId id="347" r:id="rId136"/>
    <p:sldId id="407" r:id="rId137"/>
    <p:sldId id="350" r:id="rId138"/>
    <p:sldId id="351" r:id="rId139"/>
    <p:sldId id="352" r:id="rId140"/>
    <p:sldId id="384" r:id="rId141"/>
    <p:sldId id="386" r:id="rId142"/>
    <p:sldId id="477" r:id="rId143"/>
    <p:sldId id="478" r:id="rId144"/>
    <p:sldId id="479" r:id="rId145"/>
    <p:sldId id="480" r:id="rId146"/>
    <p:sldId id="408" r:id="rId147"/>
    <p:sldId id="353" r:id="rId148"/>
    <p:sldId id="474" r:id="rId149"/>
    <p:sldId id="416" r:id="rId150"/>
    <p:sldId id="418" r:id="rId151"/>
    <p:sldId id="410" r:id="rId152"/>
    <p:sldId id="411" r:id="rId153"/>
    <p:sldId id="481" r:id="rId154"/>
    <p:sldId id="412" r:id="rId155"/>
    <p:sldId id="420" r:id="rId156"/>
    <p:sldId id="421" r:id="rId157"/>
    <p:sldId id="346" r:id="rId158"/>
    <p:sldId id="422" r:id="rId159"/>
    <p:sldId id="487" r:id="rId160"/>
    <p:sldId id="504" r:id="rId161"/>
    <p:sldId id="488" r:id="rId162"/>
    <p:sldId id="423" r:id="rId163"/>
    <p:sldId id="269" r:id="rId164"/>
    <p:sldId id="335" r:id="rId165"/>
    <p:sldId id="424" r:id="rId166"/>
    <p:sldId id="332" r:id="rId167"/>
    <p:sldId id="441" r:id="rId168"/>
    <p:sldId id="268" r:id="rId169"/>
    <p:sldId id="427" r:id="rId170"/>
    <p:sldId id="433" r:id="rId171"/>
    <p:sldId id="428" r:id="rId172"/>
    <p:sldId id="506" r:id="rId173"/>
    <p:sldId id="505" r:id="rId174"/>
    <p:sldId id="429" r:id="rId175"/>
    <p:sldId id="432" r:id="rId176"/>
    <p:sldId id="430" r:id="rId177"/>
    <p:sldId id="434" r:id="rId178"/>
    <p:sldId id="435" r:id="rId179"/>
    <p:sldId id="431" r:id="rId180"/>
    <p:sldId id="287" r:id="rId181"/>
    <p:sldId id="417" r:id="rId182"/>
    <p:sldId id="378" r:id="rId183"/>
    <p:sldId id="274" r:id="rId184"/>
    <p:sldId id="354" r:id="rId185"/>
    <p:sldId id="437" r:id="rId186"/>
    <p:sldId id="438" r:id="rId187"/>
    <p:sldId id="439" r:id="rId188"/>
    <p:sldId id="464" r:id="rId189"/>
    <p:sldId id="465" r:id="rId190"/>
    <p:sldId id="466" r:id="rId191"/>
    <p:sldId id="467" r:id="rId192"/>
    <p:sldId id="469" r:id="rId193"/>
    <p:sldId id="470" r:id="rId194"/>
    <p:sldId id="468" r:id="rId195"/>
    <p:sldId id="446" r:id="rId196"/>
    <p:sldId id="471" r:id="rId197"/>
    <p:sldId id="440" r:id="rId198"/>
    <p:sldId id="473" r:id="rId199"/>
    <p:sldId id="482" r:id="rId200"/>
    <p:sldId id="483" r:id="rId201"/>
    <p:sldId id="484" r:id="rId202"/>
    <p:sldId id="485" r:id="rId203"/>
    <p:sldId id="443" r:id="rId204"/>
    <p:sldId id="275" r:id="rId205"/>
    <p:sldId id="436" r:id="rId206"/>
    <p:sldId id="277" r:id="rId207"/>
    <p:sldId id="270" r:id="rId20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9" autoAdjust="0"/>
    <p:restoredTop sz="94778" autoAdjust="0"/>
  </p:normalViewPr>
  <p:slideViewPr>
    <p:cSldViewPr>
      <p:cViewPr>
        <p:scale>
          <a:sx n="50" d="100"/>
          <a:sy n="50" d="100"/>
        </p:scale>
        <p:origin x="-11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2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63" Type="http://schemas.openxmlformats.org/officeDocument/2006/relationships/slide" Target="slides/slide48.xml"/><Relationship Id="rId84" Type="http://schemas.openxmlformats.org/officeDocument/2006/relationships/slide" Target="slides/slide69.xml"/><Relationship Id="rId138" Type="http://schemas.openxmlformats.org/officeDocument/2006/relationships/slide" Target="slides/slide123.xml"/><Relationship Id="rId159" Type="http://schemas.openxmlformats.org/officeDocument/2006/relationships/slide" Target="slides/slide144.xml"/><Relationship Id="rId170" Type="http://schemas.openxmlformats.org/officeDocument/2006/relationships/slide" Target="slides/slide155.xml"/><Relationship Id="rId191" Type="http://schemas.openxmlformats.org/officeDocument/2006/relationships/slide" Target="slides/slide176.xml"/><Relationship Id="rId205" Type="http://schemas.openxmlformats.org/officeDocument/2006/relationships/slide" Target="slides/slide190.xml"/><Relationship Id="rId107" Type="http://schemas.openxmlformats.org/officeDocument/2006/relationships/slide" Target="slides/slide9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53" Type="http://schemas.openxmlformats.org/officeDocument/2006/relationships/slide" Target="slides/slide38.xml"/><Relationship Id="rId74" Type="http://schemas.openxmlformats.org/officeDocument/2006/relationships/slide" Target="slides/slide59.xml"/><Relationship Id="rId128" Type="http://schemas.openxmlformats.org/officeDocument/2006/relationships/slide" Target="slides/slide113.xml"/><Relationship Id="rId149" Type="http://schemas.openxmlformats.org/officeDocument/2006/relationships/slide" Target="slides/slide13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0.xml"/><Relationship Id="rId160" Type="http://schemas.openxmlformats.org/officeDocument/2006/relationships/slide" Target="slides/slide145.xml"/><Relationship Id="rId181" Type="http://schemas.openxmlformats.org/officeDocument/2006/relationships/slide" Target="slides/slide166.xml"/><Relationship Id="rId22" Type="http://schemas.openxmlformats.org/officeDocument/2006/relationships/slide" Target="slides/slide7.xml"/><Relationship Id="rId43" Type="http://schemas.openxmlformats.org/officeDocument/2006/relationships/slide" Target="slides/slide28.xml"/><Relationship Id="rId64" Type="http://schemas.openxmlformats.org/officeDocument/2006/relationships/slide" Target="slides/slide49.xml"/><Relationship Id="rId118" Type="http://schemas.openxmlformats.org/officeDocument/2006/relationships/slide" Target="slides/slide103.xml"/><Relationship Id="rId139" Type="http://schemas.openxmlformats.org/officeDocument/2006/relationships/slide" Target="slides/slide124.xml"/><Relationship Id="rId85" Type="http://schemas.openxmlformats.org/officeDocument/2006/relationships/slide" Target="slides/slide70.xml"/><Relationship Id="rId150" Type="http://schemas.openxmlformats.org/officeDocument/2006/relationships/slide" Target="slides/slide135.xml"/><Relationship Id="rId171" Type="http://schemas.openxmlformats.org/officeDocument/2006/relationships/slide" Target="slides/slide156.xml"/><Relationship Id="rId192" Type="http://schemas.openxmlformats.org/officeDocument/2006/relationships/slide" Target="slides/slide177.xml"/><Relationship Id="rId206" Type="http://schemas.openxmlformats.org/officeDocument/2006/relationships/slide" Target="slides/slide191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8.xml"/><Relationship Id="rId108" Type="http://schemas.openxmlformats.org/officeDocument/2006/relationships/slide" Target="slides/slide93.xml"/><Relationship Id="rId129" Type="http://schemas.openxmlformats.org/officeDocument/2006/relationships/slide" Target="slides/slide114.xml"/><Relationship Id="rId54" Type="http://schemas.openxmlformats.org/officeDocument/2006/relationships/slide" Target="slides/slide39.xml"/><Relationship Id="rId75" Type="http://schemas.openxmlformats.org/officeDocument/2006/relationships/slide" Target="slides/slide60.xml"/><Relationship Id="rId96" Type="http://schemas.openxmlformats.org/officeDocument/2006/relationships/slide" Target="slides/slide81.xml"/><Relationship Id="rId140" Type="http://schemas.openxmlformats.org/officeDocument/2006/relationships/slide" Target="slides/slide125.xml"/><Relationship Id="rId161" Type="http://schemas.openxmlformats.org/officeDocument/2006/relationships/slide" Target="slides/slide146.xml"/><Relationship Id="rId182" Type="http://schemas.openxmlformats.org/officeDocument/2006/relationships/slide" Target="slides/slide167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8.xml"/><Relationship Id="rId119" Type="http://schemas.openxmlformats.org/officeDocument/2006/relationships/slide" Target="slides/slide104.xml"/><Relationship Id="rId44" Type="http://schemas.openxmlformats.org/officeDocument/2006/relationships/slide" Target="slides/slide29.xml"/><Relationship Id="rId65" Type="http://schemas.openxmlformats.org/officeDocument/2006/relationships/slide" Target="slides/slide50.xml"/><Relationship Id="rId86" Type="http://schemas.openxmlformats.org/officeDocument/2006/relationships/slide" Target="slides/slide71.xml"/><Relationship Id="rId130" Type="http://schemas.openxmlformats.org/officeDocument/2006/relationships/slide" Target="slides/slide115.xml"/><Relationship Id="rId151" Type="http://schemas.openxmlformats.org/officeDocument/2006/relationships/slide" Target="slides/slide136.xml"/><Relationship Id="rId172" Type="http://schemas.openxmlformats.org/officeDocument/2006/relationships/slide" Target="slides/slide157.xml"/><Relationship Id="rId193" Type="http://schemas.openxmlformats.org/officeDocument/2006/relationships/slide" Target="slides/slide178.xml"/><Relationship Id="rId207" Type="http://schemas.openxmlformats.org/officeDocument/2006/relationships/slide" Target="slides/slide192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4.xml"/><Relationship Id="rId34" Type="http://schemas.openxmlformats.org/officeDocument/2006/relationships/slide" Target="slides/slide19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slide" Target="slides/slide82.xml"/><Relationship Id="rId120" Type="http://schemas.openxmlformats.org/officeDocument/2006/relationships/slide" Target="slides/slide105.xml"/><Relationship Id="rId141" Type="http://schemas.openxmlformats.org/officeDocument/2006/relationships/slide" Target="slides/slide126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147.xml"/><Relationship Id="rId183" Type="http://schemas.openxmlformats.org/officeDocument/2006/relationships/slide" Target="slides/slide168.xml"/><Relationship Id="rId24" Type="http://schemas.openxmlformats.org/officeDocument/2006/relationships/slide" Target="slides/slide9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110" Type="http://schemas.openxmlformats.org/officeDocument/2006/relationships/slide" Target="slides/slide95.xml"/><Relationship Id="rId131" Type="http://schemas.openxmlformats.org/officeDocument/2006/relationships/slide" Target="slides/slide116.xml"/><Relationship Id="rId152" Type="http://schemas.openxmlformats.org/officeDocument/2006/relationships/slide" Target="slides/slide137.xml"/><Relationship Id="rId173" Type="http://schemas.openxmlformats.org/officeDocument/2006/relationships/slide" Target="slides/slide158.xml"/><Relationship Id="rId194" Type="http://schemas.openxmlformats.org/officeDocument/2006/relationships/slide" Target="slides/slide179.xml"/><Relationship Id="rId208" Type="http://schemas.openxmlformats.org/officeDocument/2006/relationships/slide" Target="slides/slide193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100" Type="http://schemas.openxmlformats.org/officeDocument/2006/relationships/slide" Target="slides/slide85.xml"/><Relationship Id="rId105" Type="http://schemas.openxmlformats.org/officeDocument/2006/relationships/slide" Target="slides/slide90.xml"/><Relationship Id="rId126" Type="http://schemas.openxmlformats.org/officeDocument/2006/relationships/slide" Target="slides/slide111.xml"/><Relationship Id="rId147" Type="http://schemas.openxmlformats.org/officeDocument/2006/relationships/slide" Target="slides/slide132.xml"/><Relationship Id="rId168" Type="http://schemas.openxmlformats.org/officeDocument/2006/relationships/slide" Target="slides/slide15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slide" Target="slides/slide78.xml"/><Relationship Id="rId98" Type="http://schemas.openxmlformats.org/officeDocument/2006/relationships/slide" Target="slides/slide83.xml"/><Relationship Id="rId121" Type="http://schemas.openxmlformats.org/officeDocument/2006/relationships/slide" Target="slides/slide106.xml"/><Relationship Id="rId142" Type="http://schemas.openxmlformats.org/officeDocument/2006/relationships/slide" Target="slides/slide127.xml"/><Relationship Id="rId163" Type="http://schemas.openxmlformats.org/officeDocument/2006/relationships/slide" Target="slides/slide148.xml"/><Relationship Id="rId184" Type="http://schemas.openxmlformats.org/officeDocument/2006/relationships/slide" Target="slides/slide169.xml"/><Relationship Id="rId189" Type="http://schemas.openxmlformats.org/officeDocument/2006/relationships/slide" Target="slides/slide17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0.xml"/><Relationship Id="rId46" Type="http://schemas.openxmlformats.org/officeDocument/2006/relationships/slide" Target="slides/slide31.xml"/><Relationship Id="rId67" Type="http://schemas.openxmlformats.org/officeDocument/2006/relationships/slide" Target="slides/slide52.xml"/><Relationship Id="rId116" Type="http://schemas.openxmlformats.org/officeDocument/2006/relationships/slide" Target="slides/slide101.xml"/><Relationship Id="rId137" Type="http://schemas.openxmlformats.org/officeDocument/2006/relationships/slide" Target="slides/slide122.xml"/><Relationship Id="rId158" Type="http://schemas.openxmlformats.org/officeDocument/2006/relationships/slide" Target="slides/slide143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62" Type="http://schemas.openxmlformats.org/officeDocument/2006/relationships/slide" Target="slides/slide47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111" Type="http://schemas.openxmlformats.org/officeDocument/2006/relationships/slide" Target="slides/slide96.xml"/><Relationship Id="rId132" Type="http://schemas.openxmlformats.org/officeDocument/2006/relationships/slide" Target="slides/slide117.xml"/><Relationship Id="rId153" Type="http://schemas.openxmlformats.org/officeDocument/2006/relationships/slide" Target="slides/slide138.xml"/><Relationship Id="rId174" Type="http://schemas.openxmlformats.org/officeDocument/2006/relationships/slide" Target="slides/slide159.xml"/><Relationship Id="rId179" Type="http://schemas.openxmlformats.org/officeDocument/2006/relationships/slide" Target="slides/slide164.xml"/><Relationship Id="rId195" Type="http://schemas.openxmlformats.org/officeDocument/2006/relationships/slide" Target="slides/slide180.xml"/><Relationship Id="rId209" Type="http://schemas.openxmlformats.org/officeDocument/2006/relationships/notesMaster" Target="notesMasters/notesMaster1.xml"/><Relationship Id="rId190" Type="http://schemas.openxmlformats.org/officeDocument/2006/relationships/slide" Target="slides/slide175.xml"/><Relationship Id="rId204" Type="http://schemas.openxmlformats.org/officeDocument/2006/relationships/slide" Target="slides/slide189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21.xml"/><Relationship Id="rId57" Type="http://schemas.openxmlformats.org/officeDocument/2006/relationships/slide" Target="slides/slide42.xml"/><Relationship Id="rId106" Type="http://schemas.openxmlformats.org/officeDocument/2006/relationships/slide" Target="slides/slide91.xml"/><Relationship Id="rId127" Type="http://schemas.openxmlformats.org/officeDocument/2006/relationships/slide" Target="slides/slide11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52" Type="http://schemas.openxmlformats.org/officeDocument/2006/relationships/slide" Target="slides/slide37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94" Type="http://schemas.openxmlformats.org/officeDocument/2006/relationships/slide" Target="slides/slide79.xml"/><Relationship Id="rId99" Type="http://schemas.openxmlformats.org/officeDocument/2006/relationships/slide" Target="slides/slide84.xml"/><Relationship Id="rId101" Type="http://schemas.openxmlformats.org/officeDocument/2006/relationships/slide" Target="slides/slide86.xml"/><Relationship Id="rId122" Type="http://schemas.openxmlformats.org/officeDocument/2006/relationships/slide" Target="slides/slide107.xml"/><Relationship Id="rId143" Type="http://schemas.openxmlformats.org/officeDocument/2006/relationships/slide" Target="slides/slide128.xml"/><Relationship Id="rId148" Type="http://schemas.openxmlformats.org/officeDocument/2006/relationships/slide" Target="slides/slide133.xml"/><Relationship Id="rId164" Type="http://schemas.openxmlformats.org/officeDocument/2006/relationships/slide" Target="slides/slide149.xml"/><Relationship Id="rId169" Type="http://schemas.openxmlformats.org/officeDocument/2006/relationships/slide" Target="slides/slide154.xml"/><Relationship Id="rId185" Type="http://schemas.openxmlformats.org/officeDocument/2006/relationships/slide" Target="slides/slide17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5.xml"/><Relationship Id="rId210" Type="http://schemas.openxmlformats.org/officeDocument/2006/relationships/presProps" Target="presProps.xml"/><Relationship Id="rId26" Type="http://schemas.openxmlformats.org/officeDocument/2006/relationships/slide" Target="slides/slide11.xml"/><Relationship Id="rId47" Type="http://schemas.openxmlformats.org/officeDocument/2006/relationships/slide" Target="slides/slide32.xml"/><Relationship Id="rId68" Type="http://schemas.openxmlformats.org/officeDocument/2006/relationships/slide" Target="slides/slide53.xml"/><Relationship Id="rId89" Type="http://schemas.openxmlformats.org/officeDocument/2006/relationships/slide" Target="slides/slide74.xml"/><Relationship Id="rId112" Type="http://schemas.openxmlformats.org/officeDocument/2006/relationships/slide" Target="slides/slide97.xml"/><Relationship Id="rId133" Type="http://schemas.openxmlformats.org/officeDocument/2006/relationships/slide" Target="slides/slide118.xml"/><Relationship Id="rId154" Type="http://schemas.openxmlformats.org/officeDocument/2006/relationships/slide" Target="slides/slide139.xml"/><Relationship Id="rId175" Type="http://schemas.openxmlformats.org/officeDocument/2006/relationships/slide" Target="slides/slide160.xml"/><Relationship Id="rId196" Type="http://schemas.openxmlformats.org/officeDocument/2006/relationships/slide" Target="slides/slide181.xml"/><Relationship Id="rId200" Type="http://schemas.openxmlformats.org/officeDocument/2006/relationships/slide" Target="slides/slide185.xml"/><Relationship Id="rId16" Type="http://schemas.openxmlformats.org/officeDocument/2006/relationships/slide" Target="slides/slide1.xml"/><Relationship Id="rId37" Type="http://schemas.openxmlformats.org/officeDocument/2006/relationships/slide" Target="slides/slide22.xml"/><Relationship Id="rId58" Type="http://schemas.openxmlformats.org/officeDocument/2006/relationships/slide" Target="slides/slide43.xml"/><Relationship Id="rId79" Type="http://schemas.openxmlformats.org/officeDocument/2006/relationships/slide" Target="slides/slide64.xml"/><Relationship Id="rId102" Type="http://schemas.openxmlformats.org/officeDocument/2006/relationships/slide" Target="slides/slide87.xml"/><Relationship Id="rId123" Type="http://schemas.openxmlformats.org/officeDocument/2006/relationships/slide" Target="slides/slide108.xml"/><Relationship Id="rId144" Type="http://schemas.openxmlformats.org/officeDocument/2006/relationships/slide" Target="slides/slide129.xml"/><Relationship Id="rId90" Type="http://schemas.openxmlformats.org/officeDocument/2006/relationships/slide" Target="slides/slide75.xml"/><Relationship Id="rId165" Type="http://schemas.openxmlformats.org/officeDocument/2006/relationships/slide" Target="slides/slide150.xml"/><Relationship Id="rId186" Type="http://schemas.openxmlformats.org/officeDocument/2006/relationships/slide" Target="slides/slide171.xml"/><Relationship Id="rId211" Type="http://schemas.openxmlformats.org/officeDocument/2006/relationships/viewProps" Target="viewProps.xml"/><Relationship Id="rId27" Type="http://schemas.openxmlformats.org/officeDocument/2006/relationships/slide" Target="slides/slide12.xml"/><Relationship Id="rId48" Type="http://schemas.openxmlformats.org/officeDocument/2006/relationships/slide" Target="slides/slide33.xml"/><Relationship Id="rId69" Type="http://schemas.openxmlformats.org/officeDocument/2006/relationships/slide" Target="slides/slide54.xml"/><Relationship Id="rId113" Type="http://schemas.openxmlformats.org/officeDocument/2006/relationships/slide" Target="slides/slide98.xml"/><Relationship Id="rId134" Type="http://schemas.openxmlformats.org/officeDocument/2006/relationships/slide" Target="slides/slide119.xml"/><Relationship Id="rId80" Type="http://schemas.openxmlformats.org/officeDocument/2006/relationships/slide" Target="slides/slide65.xml"/><Relationship Id="rId155" Type="http://schemas.openxmlformats.org/officeDocument/2006/relationships/slide" Target="slides/slide140.xml"/><Relationship Id="rId176" Type="http://schemas.openxmlformats.org/officeDocument/2006/relationships/slide" Target="slides/slide161.xml"/><Relationship Id="rId197" Type="http://schemas.openxmlformats.org/officeDocument/2006/relationships/slide" Target="slides/slide182.xml"/><Relationship Id="rId201" Type="http://schemas.openxmlformats.org/officeDocument/2006/relationships/slide" Target="slides/slide186.xml"/><Relationship Id="rId17" Type="http://schemas.openxmlformats.org/officeDocument/2006/relationships/slide" Target="slides/slide2.xml"/><Relationship Id="rId38" Type="http://schemas.openxmlformats.org/officeDocument/2006/relationships/slide" Target="slides/slide23.xml"/><Relationship Id="rId59" Type="http://schemas.openxmlformats.org/officeDocument/2006/relationships/slide" Target="slides/slide44.xml"/><Relationship Id="rId103" Type="http://schemas.openxmlformats.org/officeDocument/2006/relationships/slide" Target="slides/slide88.xml"/><Relationship Id="rId124" Type="http://schemas.openxmlformats.org/officeDocument/2006/relationships/slide" Target="slides/slide109.xml"/><Relationship Id="rId70" Type="http://schemas.openxmlformats.org/officeDocument/2006/relationships/slide" Target="slides/slide55.xml"/><Relationship Id="rId91" Type="http://schemas.openxmlformats.org/officeDocument/2006/relationships/slide" Target="slides/slide76.xml"/><Relationship Id="rId145" Type="http://schemas.openxmlformats.org/officeDocument/2006/relationships/slide" Target="slides/slide130.xml"/><Relationship Id="rId166" Type="http://schemas.openxmlformats.org/officeDocument/2006/relationships/slide" Target="slides/slide151.xml"/><Relationship Id="rId187" Type="http://schemas.openxmlformats.org/officeDocument/2006/relationships/slide" Target="slides/slide172.xml"/><Relationship Id="rId1" Type="http://schemas.openxmlformats.org/officeDocument/2006/relationships/slideMaster" Target="slideMasters/slideMaster1.xml"/><Relationship Id="rId212" Type="http://schemas.openxmlformats.org/officeDocument/2006/relationships/theme" Target="theme/theme1.xml"/><Relationship Id="rId28" Type="http://schemas.openxmlformats.org/officeDocument/2006/relationships/slide" Target="slides/slide13.xml"/><Relationship Id="rId49" Type="http://schemas.openxmlformats.org/officeDocument/2006/relationships/slide" Target="slides/slide34.xml"/><Relationship Id="rId114" Type="http://schemas.openxmlformats.org/officeDocument/2006/relationships/slide" Target="slides/slide99.xml"/><Relationship Id="rId60" Type="http://schemas.openxmlformats.org/officeDocument/2006/relationships/slide" Target="slides/slide45.xml"/><Relationship Id="rId81" Type="http://schemas.openxmlformats.org/officeDocument/2006/relationships/slide" Target="slides/slide66.xml"/><Relationship Id="rId135" Type="http://schemas.openxmlformats.org/officeDocument/2006/relationships/slide" Target="slides/slide120.xml"/><Relationship Id="rId156" Type="http://schemas.openxmlformats.org/officeDocument/2006/relationships/slide" Target="slides/slide141.xml"/><Relationship Id="rId177" Type="http://schemas.openxmlformats.org/officeDocument/2006/relationships/slide" Target="slides/slide162.xml"/><Relationship Id="rId198" Type="http://schemas.openxmlformats.org/officeDocument/2006/relationships/slide" Target="slides/slide183.xml"/><Relationship Id="rId202" Type="http://schemas.openxmlformats.org/officeDocument/2006/relationships/slide" Target="slides/slide187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50" Type="http://schemas.openxmlformats.org/officeDocument/2006/relationships/slide" Target="slides/slide35.xml"/><Relationship Id="rId104" Type="http://schemas.openxmlformats.org/officeDocument/2006/relationships/slide" Target="slides/slide89.xml"/><Relationship Id="rId125" Type="http://schemas.openxmlformats.org/officeDocument/2006/relationships/slide" Target="slides/slide110.xml"/><Relationship Id="rId146" Type="http://schemas.openxmlformats.org/officeDocument/2006/relationships/slide" Target="slides/slide131.xml"/><Relationship Id="rId167" Type="http://schemas.openxmlformats.org/officeDocument/2006/relationships/slide" Target="slides/slide152.xml"/><Relationship Id="rId188" Type="http://schemas.openxmlformats.org/officeDocument/2006/relationships/slide" Target="slides/slide173.xml"/><Relationship Id="rId71" Type="http://schemas.openxmlformats.org/officeDocument/2006/relationships/slide" Target="slides/slide56.xml"/><Relationship Id="rId92" Type="http://schemas.openxmlformats.org/officeDocument/2006/relationships/slide" Target="slides/slide77.xml"/><Relationship Id="rId21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40" Type="http://schemas.openxmlformats.org/officeDocument/2006/relationships/slide" Target="slides/slide25.xml"/><Relationship Id="rId115" Type="http://schemas.openxmlformats.org/officeDocument/2006/relationships/slide" Target="slides/slide100.xml"/><Relationship Id="rId136" Type="http://schemas.openxmlformats.org/officeDocument/2006/relationships/slide" Target="slides/slide121.xml"/><Relationship Id="rId157" Type="http://schemas.openxmlformats.org/officeDocument/2006/relationships/slide" Target="slides/slide142.xml"/><Relationship Id="rId178" Type="http://schemas.openxmlformats.org/officeDocument/2006/relationships/slide" Target="slides/slide163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99" Type="http://schemas.openxmlformats.org/officeDocument/2006/relationships/slide" Target="slides/slide184.xml"/><Relationship Id="rId203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6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66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6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05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970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854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22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44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34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5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okkory/HaskellLecture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((,) &lt;$&gt; m)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smtClean="0">
                <a:solidFill>
                  <a:srgbClr val="00B0F0"/>
                </a:solidFill>
              </a:rPr>
              <a:t>取得と</a:t>
            </a:r>
            <a:r>
              <a:rPr lang="ja-JP" altLang="en-US">
                <a:solidFill>
                  <a:srgbClr val="00B0F0"/>
                </a:solidFill>
              </a:rPr>
              <a:t>局所実行</a:t>
            </a:r>
            <a:r>
              <a:rPr kumimoji="1" lang="ja-JP" altLang="en-US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r)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/>
              <a:t>Attoparsec</a:t>
            </a:r>
            <a:r>
              <a:rPr lang="en-US" altLang="ja-JP" dirty="0" smtClean="0"/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/>
              <a:t>Pappy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unParser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...}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s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は入力を、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u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はユーザー定義状態を、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m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はモナドを、</a:t>
            </a:r>
            <a:r>
              <a:rPr lang="en-US" altLang="ja-JP" dirty="0" smtClean="0">
                <a:solidFill>
                  <a:srgbClr val="92D050"/>
                </a:solidFill>
              </a:rPr>
              <a:t>a </a:t>
            </a:r>
            <a:r>
              <a:rPr lang="ja-JP" altLang="en-US" dirty="0" smtClean="0">
                <a:solidFill>
                  <a:srgbClr val="92D050"/>
                </a:solidFill>
              </a:rPr>
              <a:t>はパース結果を表す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s u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Identity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</a:t>
            </a:r>
            <a:r>
              <a:rPr lang="en-US" altLang="ja-JP" dirty="0"/>
              <a:t>where ...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Applicative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Alternative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...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順番に</a:t>
            </a:r>
            <a:r>
              <a:rPr lang="ja-JP" altLang="en-US" dirty="0" smtClean="0">
                <a:solidFill>
                  <a:srgbClr val="00B0F0"/>
                </a:solidFill>
              </a:rPr>
              <a:t>実行する</a:t>
            </a:r>
            <a:r>
              <a:rPr kumimoji="1" lang="ja-JP" altLang="en-US" dirty="0" smtClean="0"/>
              <a:t>　</a:t>
            </a:r>
            <a:r>
              <a:rPr lang="en-US" altLang="ja-JP" dirty="0"/>
              <a:t>x</a:t>
            </a:r>
            <a:r>
              <a:rPr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f,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 y</a:t>
            </a:r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選択肢をつくる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 y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で入力を消費してから失敗すれば、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&lt;|&gt; y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全体が失敗する。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dirty="0">
                <a:solidFill>
                  <a:srgbClr val="00B0F0"/>
                </a:solidFill>
              </a:rPr>
              <a:t>やってみる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>
                <a:solidFill>
                  <a:srgbClr val="00B0F0"/>
                </a:solidFill>
              </a:rPr>
              <a:t>try</a:t>
            </a:r>
            <a:r>
              <a:rPr kumimoji="1" lang="en-US" altLang="ja-JP" dirty="0" smtClean="0"/>
              <a:t> x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92D050"/>
                </a:solidFill>
              </a:rPr>
              <a:t>x</a:t>
            </a:r>
            <a:r>
              <a:rPr kumimoji="1" lang="en-US" altLang="ja-JP" dirty="0" smtClean="0">
                <a:solidFill>
                  <a:srgbClr val="92D050"/>
                </a:solidFill>
              </a:rPr>
              <a:t>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と同様に動作する。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ja-JP" altLang="en-US" dirty="0" smtClean="0">
                <a:solidFill>
                  <a:srgbClr val="92D050"/>
                </a:solidFill>
              </a:rPr>
              <a:t>ただし</a:t>
            </a:r>
            <a:r>
              <a:rPr lang="ja-JP" altLang="en-US" dirty="0" smtClean="0">
                <a:solidFill>
                  <a:srgbClr val="92D050"/>
                </a:solidFill>
              </a:rPr>
              <a:t>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が入力を消費して失敗しても </a:t>
            </a:r>
            <a:r>
              <a:rPr kumimoji="1" lang="en-US" altLang="ja-JP" dirty="0" smtClean="0">
                <a:solidFill>
                  <a:srgbClr val="92D050"/>
                </a:solidFill>
              </a:rPr>
              <a:t>try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は失敗しない。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3781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many f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回以上の繰り返し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49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高度な構文解析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入力についての状態遷移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走査場所についての状態遷移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ユーザー状態の遷移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フリーモナドとあそぼう！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モナドを作るのは面倒だ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新しいモナドを作ろうと思うと細々とした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kumimoji="1" lang="ja-JP" altLang="en-US" dirty="0" smtClean="0"/>
              <a:t>が必要。すごく面倒くさい。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を使うと、新しいモナドを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簡単に</a:t>
            </a:r>
            <a:r>
              <a:rPr lang="ja-JP" altLang="en-US" dirty="0" smtClean="0"/>
              <a:t>生成できる！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56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MonadFree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m | m-&gt;f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wrap</a:t>
            </a:r>
            <a:r>
              <a:rPr kumimoji="1" lang="en-US" altLang="ja-JP" dirty="0" smtClean="0"/>
              <a:t> :: f (m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一層くるむ。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6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FreeF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err="1" smtClean="0"/>
              <a:t>FreeT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プリティプリント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6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入力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4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2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一時停止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3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終了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値を持たない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並行計算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モナドの埋め込み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1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hlinkClick r:id="rId2"/>
              </a:rPr>
              <a:t>Github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に提</a:t>
            </a:r>
            <a:r>
              <a:rPr kumimoji="1" lang="ja-JP" altLang="en-US" dirty="0" smtClean="0"/>
              <a:t>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モナドよりも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カッコいい</a:t>
            </a:r>
            <a:r>
              <a:rPr kumimoji="1" lang="ja-JP" altLang="en-US" dirty="0" smtClean="0"/>
              <a:t>何か。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Conduit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いい感じで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ja-JP" altLang="en-US" dirty="0" smtClean="0"/>
              <a:t>をするためのもの。</a:t>
            </a:r>
            <a:endParaRPr kumimoji="1" lang="en-US" altLang="ja-JP" dirty="0" smtClean="0"/>
          </a:p>
          <a:p>
            <a:r>
              <a:rPr lang="en-US" altLang="ja-JP" dirty="0" smtClean="0"/>
              <a:t>Pipes</a:t>
            </a:r>
            <a:r>
              <a:rPr lang="ja-JP" altLang="en-US" dirty="0" smtClean="0"/>
              <a:t>と同じスタイルで書かれている。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7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(a -&gt; b) 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(b -&gt; 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concat</a:t>
            </a:r>
            <a:r>
              <a:rPr lang="en-US" altLang="ja-JP" dirty="0" err="1"/>
              <a:t>M</a:t>
            </a:r>
            <a:r>
              <a:rPr lang="en-US" altLang="ja-JP" dirty="0" err="1" smtClean="0"/>
              <a:t>ap</a:t>
            </a:r>
            <a:r>
              <a:rPr lang="en-US" altLang="ja-JP" dirty="0" smtClean="0"/>
              <a:t> k </a:t>
            </a:r>
            <a:r>
              <a:rPr kumimoji="1" lang="en-US" altLang="ja-JP" dirty="0" smtClean="0"/>
              <a:t>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</a:t>
            </a:r>
            <a:r>
              <a:rPr kumimoji="1" lang="en-US" altLang="ja-JP" dirty="0" smtClean="0"/>
              <a:t>x </a:t>
            </a:r>
            <a:r>
              <a:rPr lang="en-US" altLang="ja-JP" dirty="0"/>
              <a:t>y</a:t>
            </a:r>
            <a:r>
              <a:rPr kumimoji="1" lang="en-US" altLang="ja-JP" dirty="0" smtClean="0"/>
              <a:t> </a:t>
            </a:r>
            <a:r>
              <a:rPr lang="en-US" altLang="ja-JP" dirty="0"/>
              <a:t>z</a:t>
            </a:r>
            <a:r>
              <a:rPr kumimoji="1" lang="en-US" altLang="ja-JP" dirty="0" smtClean="0"/>
              <a:t>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3901</TotalTime>
  <Words>2605</Words>
  <Application>Microsoft Office PowerPoint</Application>
  <PresentationFormat>画面に合わせる (4:3)</PresentationFormat>
  <Paragraphs>585</Paragraphs>
  <Slides>193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15</vt:i4>
      </vt:variant>
      <vt:variant>
        <vt:lpstr>スライド タイトル</vt:lpstr>
      </vt:variant>
      <vt:variant>
        <vt:i4>193</vt:i4>
      </vt:variant>
    </vt:vector>
  </HeadingPairs>
  <TitlesOfParts>
    <vt:vector size="208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4_Office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ParsecTとParsec</vt:lpstr>
      <vt:lpstr>さまざまなインスタンス宣言</vt:lpstr>
      <vt:lpstr>基本操作</vt:lpstr>
      <vt:lpstr>実行</vt:lpstr>
      <vt:lpstr>繰り返し</vt:lpstr>
      <vt:lpstr>字句解析</vt:lpstr>
      <vt:lpstr>高度な構文解析</vt:lpstr>
      <vt:lpstr>入力についての状態遷移</vt:lpstr>
      <vt:lpstr>走査場所についての状態遷移</vt:lpstr>
      <vt:lpstr>ユーザー状態の遷移</vt:lpstr>
      <vt:lpstr>エラー処理</vt:lpstr>
      <vt:lpstr>フリーモナドとあそぼう！</vt:lpstr>
      <vt:lpstr>モナドを作るのは面倒だ</vt:lpstr>
      <vt:lpstr>Freeモナド</vt:lpstr>
      <vt:lpstr>モナドフリー</vt:lpstr>
      <vt:lpstr>Freeモナドフリー</vt:lpstr>
      <vt:lpstr>FreeFとFreeT</vt:lpstr>
      <vt:lpstr>FreeTモナド変換子</vt:lpstr>
      <vt:lpstr>FreeTモナドフリー</vt:lpstr>
      <vt:lpstr>Freeモナド ― プリティプリント</vt:lpstr>
      <vt:lpstr>Freeモナド ― 入力</vt:lpstr>
      <vt:lpstr>Freeモナド ― 出力</vt:lpstr>
      <vt:lpstr>Freeモナド ― 一時停止</vt:lpstr>
      <vt:lpstr>Freeモナド ― 終了</vt:lpstr>
      <vt:lpstr>Freeモナド ― 並行計算</vt:lpstr>
      <vt:lpstr>Freeモナド ― モナドの埋め込み</vt:lpstr>
      <vt:lpstr>演習問題</vt:lpstr>
      <vt:lpstr>モナドライフを始めよう！</vt:lpstr>
      <vt:lpstr>さあ、旅立とう！</vt:lpstr>
      <vt:lpstr>演習問題</vt:lpstr>
      <vt:lpstr>Pipes</vt:lpstr>
      <vt:lpstr>Conduit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1411</cp:revision>
  <dcterms:created xsi:type="dcterms:W3CDTF">2013-09-28T15:00:10Z</dcterms:created>
  <dcterms:modified xsi:type="dcterms:W3CDTF">2013-10-18T08:52:08Z</dcterms:modified>
</cp:coreProperties>
</file>