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 id="2147483708" r:id="rId3"/>
    <p:sldMasterId id="2147483720" r:id="rId4"/>
    <p:sldMasterId id="2147483732" r:id="rId5"/>
  </p:sldMasterIdLst>
  <p:sldIdLst>
    <p:sldId id="256" r:id="rId6"/>
    <p:sldId id="258" r:id="rId7"/>
    <p:sldId id="261" r:id="rId8"/>
    <p:sldId id="264" r:id="rId9"/>
    <p:sldId id="259" r:id="rId10"/>
    <p:sldId id="260" r:id="rId11"/>
    <p:sldId id="262" r:id="rId12"/>
    <p:sldId id="270" r:id="rId13"/>
    <p:sldId id="265" r:id="rId14"/>
    <p:sldId id="266" r:id="rId15"/>
    <p:sldId id="273" r:id="rId16"/>
    <p:sldId id="274" r:id="rId17"/>
    <p:sldId id="272" r:id="rId18"/>
    <p:sldId id="271" r:id="rId19"/>
    <p:sldId id="268" r:id="rId20"/>
    <p:sldId id="277" r:id="rId21"/>
    <p:sldId id="276" r:id="rId22"/>
    <p:sldId id="278" r:id="rId23"/>
    <p:sldId id="279" r:id="rId24"/>
    <p:sldId id="282" r:id="rId25"/>
    <p:sldId id="280" r:id="rId26"/>
    <p:sldId id="281" r:id="rId2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6" d="100"/>
          <a:sy n="46" d="100"/>
        </p:scale>
        <p:origin x="-114" y="-3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3" name="正方形/長方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正方形/長方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正方形/長方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正方形/長方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正方形/長方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角丸四角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角丸四角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正方形/長方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ja-JP" altLang="en-US" smtClean="0"/>
              <a:t>マスター タイトルの書式設定</a:t>
            </a:r>
            <a:endParaRPr kumimoji="0" lang="en-US"/>
          </a:p>
        </p:txBody>
      </p:sp>
      <p:sp>
        <p:nvSpPr>
          <p:cNvPr id="9" name="サブタイトル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a:xfrm>
            <a:off x="6705600" y="4206240"/>
            <a:ext cx="960120" cy="457200"/>
          </a:xfrm>
        </p:spPr>
        <p:txBody>
          <a:bodyPr/>
          <a:lstStyle/>
          <a:p>
            <a:fld id="{E90ED720-0104-4369-84BC-D37694168613}" type="datetimeFigureOut">
              <a:rPr kumimoji="1" lang="ja-JP" altLang="en-US" smtClean="0"/>
              <a:t>2013/10/25</a:t>
            </a:fld>
            <a:endParaRPr kumimoji="1" lang="ja-JP" altLang="en-US"/>
          </a:p>
        </p:txBody>
      </p:sp>
      <p:sp>
        <p:nvSpPr>
          <p:cNvPr id="17" name="フッター プレースホルダー 16"/>
          <p:cNvSpPr>
            <a:spLocks noGrp="1"/>
          </p:cNvSpPr>
          <p:nvPr>
            <p:ph type="ftr" sz="quarter" idx="11"/>
          </p:nvPr>
        </p:nvSpPr>
        <p:spPr>
          <a:xfrm>
            <a:off x="5410200" y="4205288"/>
            <a:ext cx="1295400" cy="457200"/>
          </a:xfrm>
        </p:spPr>
        <p:txBody>
          <a:bodyPr/>
          <a:lstStyle/>
          <a:p>
            <a:endParaRPr kumimoji="1" lang="ja-JP" altLang="en-US"/>
          </a:p>
        </p:txBody>
      </p:sp>
      <p:sp>
        <p:nvSpPr>
          <p:cNvPr id="29" name="スライド番号プレースホルダー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2013/10/25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81800" y="1143000"/>
            <a:ext cx="1905000" cy="5486400"/>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143000"/>
            <a:ext cx="6248400" cy="5486400"/>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2013/10/25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2013/10/25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971088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2013/10/25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554683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2013/10/25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795275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2013/10/25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096198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E90ED720-0104-4369-84BC-D37694168613}" type="datetimeFigureOut">
              <a:rPr kumimoji="1" lang="ja-JP" altLang="en-US" smtClean="0"/>
              <a:t>2013/10/25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035808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90ED720-0104-4369-84BC-D37694168613}" type="datetimeFigureOut">
              <a:rPr kumimoji="1" lang="ja-JP" altLang="en-US" smtClean="0"/>
              <a:t>2013/10/25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9921283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90ED720-0104-4369-84BC-D37694168613}" type="datetimeFigureOut">
              <a:rPr kumimoji="1" lang="ja-JP" altLang="en-US" smtClean="0"/>
              <a:t>2013/10/25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6387474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2013/10/25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4191344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2013/10/25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2013/10/25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40013735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2013/10/25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9682039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2013/10/25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0509034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90ED720-0104-4369-84BC-D37694168613}" type="datetimeFigureOut">
              <a:rPr lang="ja-JP" altLang="en-US" smtClean="0">
                <a:solidFill>
                  <a:srgbClr val="FFFFFF">
                    <a:tint val="75000"/>
                  </a:srgbClr>
                </a:solidFill>
              </a:rPr>
              <a:pPr/>
              <a:t>2013/10/25</a:t>
            </a:fld>
            <a:endParaRPr lang="ja-JP" altLang="en-US">
              <a:solidFill>
                <a:srgbClr val="FFFFFF">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FFFFFF">
                  <a:tint val="75000"/>
                </a:srgbClr>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9315224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0ED720-0104-4369-84BC-D37694168613}" type="datetimeFigureOut">
              <a:rPr lang="ja-JP" altLang="en-US" smtClean="0">
                <a:solidFill>
                  <a:srgbClr val="FFFFFF">
                    <a:tint val="75000"/>
                  </a:srgbClr>
                </a:solidFill>
              </a:rPr>
              <a:pPr/>
              <a:t>2013/10/25</a:t>
            </a:fld>
            <a:endParaRPr lang="ja-JP" altLang="en-US">
              <a:solidFill>
                <a:srgbClr val="FFFFFF">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FFFFFF">
                  <a:tint val="75000"/>
                </a:srgbClr>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35107847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90ED720-0104-4369-84BC-D37694168613}" type="datetimeFigureOut">
              <a:rPr lang="ja-JP" altLang="en-US" smtClean="0">
                <a:solidFill>
                  <a:srgbClr val="FFFFFF">
                    <a:tint val="75000"/>
                  </a:srgbClr>
                </a:solidFill>
              </a:rPr>
              <a:pPr/>
              <a:t>2013/10/25</a:t>
            </a:fld>
            <a:endParaRPr lang="ja-JP" altLang="en-US">
              <a:solidFill>
                <a:srgbClr val="FFFFFF">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FFFFFF">
                  <a:tint val="75000"/>
                </a:srgbClr>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4553873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90ED720-0104-4369-84BC-D37694168613}" type="datetimeFigureOut">
              <a:rPr lang="ja-JP" altLang="en-US" smtClean="0">
                <a:solidFill>
                  <a:srgbClr val="FFFFFF">
                    <a:tint val="75000"/>
                  </a:srgbClr>
                </a:solidFill>
              </a:rPr>
              <a:pPr/>
              <a:t>2013/10/25</a:t>
            </a:fld>
            <a:endParaRPr lang="ja-JP" altLang="en-US">
              <a:solidFill>
                <a:srgbClr val="FFFFFF">
                  <a:tint val="75000"/>
                </a:srgbClr>
              </a:solidFill>
            </a:endParaRPr>
          </a:p>
        </p:txBody>
      </p:sp>
      <p:sp>
        <p:nvSpPr>
          <p:cNvPr id="6" name="フッター プレースホルダー 5"/>
          <p:cNvSpPr>
            <a:spLocks noGrp="1"/>
          </p:cNvSpPr>
          <p:nvPr>
            <p:ph type="ftr" sz="quarter" idx="11"/>
          </p:nvPr>
        </p:nvSpPr>
        <p:spPr/>
        <p:txBody>
          <a:bodyPr/>
          <a:lstStyle/>
          <a:p>
            <a:endParaRPr lang="ja-JP" altLang="en-US">
              <a:solidFill>
                <a:srgbClr val="FFFFFF">
                  <a:tint val="75000"/>
                </a:srgbClr>
              </a:solidFill>
            </a:endParaRPr>
          </a:p>
        </p:txBody>
      </p:sp>
      <p:sp>
        <p:nvSpPr>
          <p:cNvPr id="7" name="スライド番号プレースホルダー 6"/>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401406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E90ED720-0104-4369-84BC-D37694168613}" type="datetimeFigureOut">
              <a:rPr lang="ja-JP" altLang="en-US" smtClean="0">
                <a:solidFill>
                  <a:srgbClr val="FFFFFF">
                    <a:tint val="75000"/>
                  </a:srgbClr>
                </a:solidFill>
              </a:rPr>
              <a:pPr/>
              <a:t>2013/10/25</a:t>
            </a:fld>
            <a:endParaRPr lang="ja-JP" altLang="en-US">
              <a:solidFill>
                <a:srgbClr val="FFFFFF">
                  <a:tint val="75000"/>
                </a:srgbClr>
              </a:solidFill>
            </a:endParaRPr>
          </a:p>
        </p:txBody>
      </p:sp>
      <p:sp>
        <p:nvSpPr>
          <p:cNvPr id="8" name="フッター プレースホルダー 7"/>
          <p:cNvSpPr>
            <a:spLocks noGrp="1"/>
          </p:cNvSpPr>
          <p:nvPr>
            <p:ph type="ftr" sz="quarter" idx="11"/>
          </p:nvPr>
        </p:nvSpPr>
        <p:spPr/>
        <p:txBody>
          <a:bodyPr/>
          <a:lstStyle/>
          <a:p>
            <a:endParaRPr lang="ja-JP" altLang="en-US">
              <a:solidFill>
                <a:srgbClr val="FFFFFF">
                  <a:tint val="75000"/>
                </a:srgbClr>
              </a:solidFill>
            </a:endParaRPr>
          </a:p>
        </p:txBody>
      </p:sp>
      <p:sp>
        <p:nvSpPr>
          <p:cNvPr id="9" name="スライド番号プレースホルダー 8"/>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557925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90ED720-0104-4369-84BC-D37694168613}" type="datetimeFigureOut">
              <a:rPr lang="ja-JP" altLang="en-US" smtClean="0">
                <a:solidFill>
                  <a:srgbClr val="FFFFFF">
                    <a:tint val="75000"/>
                  </a:srgbClr>
                </a:solidFill>
              </a:rPr>
              <a:pPr/>
              <a:t>2013/10/25</a:t>
            </a:fld>
            <a:endParaRPr lang="ja-JP" altLang="en-US">
              <a:solidFill>
                <a:srgbClr val="FFFFFF">
                  <a:tint val="75000"/>
                </a:srgbClr>
              </a:solidFill>
            </a:endParaRPr>
          </a:p>
        </p:txBody>
      </p:sp>
      <p:sp>
        <p:nvSpPr>
          <p:cNvPr id="4" name="フッター プレースホルダー 3"/>
          <p:cNvSpPr>
            <a:spLocks noGrp="1"/>
          </p:cNvSpPr>
          <p:nvPr>
            <p:ph type="ftr" sz="quarter" idx="11"/>
          </p:nvPr>
        </p:nvSpPr>
        <p:spPr/>
        <p:txBody>
          <a:bodyPr/>
          <a:lstStyle/>
          <a:p>
            <a:endParaRPr lang="ja-JP" altLang="en-US">
              <a:solidFill>
                <a:srgbClr val="FFFFFF">
                  <a:tint val="75000"/>
                </a:srgbClr>
              </a:solidFill>
            </a:endParaRPr>
          </a:p>
        </p:txBody>
      </p:sp>
      <p:sp>
        <p:nvSpPr>
          <p:cNvPr id="5" name="スライド番号プレースホルダー 4"/>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8957600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90ED720-0104-4369-84BC-D37694168613}" type="datetimeFigureOut">
              <a:rPr lang="ja-JP" altLang="en-US" smtClean="0">
                <a:solidFill>
                  <a:srgbClr val="FFFFFF">
                    <a:tint val="75000"/>
                  </a:srgbClr>
                </a:solidFill>
              </a:rPr>
              <a:pPr/>
              <a:t>2013/10/25</a:t>
            </a:fld>
            <a:endParaRPr lang="ja-JP" altLang="en-US">
              <a:solidFill>
                <a:srgbClr val="FFFFFF">
                  <a:tint val="75000"/>
                </a:srgbClr>
              </a:solidFill>
            </a:endParaRPr>
          </a:p>
        </p:txBody>
      </p:sp>
      <p:sp>
        <p:nvSpPr>
          <p:cNvPr id="3" name="フッター プレースホルダー 2"/>
          <p:cNvSpPr>
            <a:spLocks noGrp="1"/>
          </p:cNvSpPr>
          <p:nvPr>
            <p:ph type="ftr" sz="quarter" idx="11"/>
          </p:nvPr>
        </p:nvSpPr>
        <p:spPr/>
        <p:txBody>
          <a:bodyPr/>
          <a:lstStyle/>
          <a:p>
            <a:endParaRPr lang="ja-JP" altLang="en-US">
              <a:solidFill>
                <a:srgbClr val="FFFFFF">
                  <a:tint val="75000"/>
                </a:srgbClr>
              </a:solidFill>
            </a:endParaRPr>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813521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2013/10/25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lang="ja-JP" altLang="en-US" smtClean="0">
                <a:solidFill>
                  <a:srgbClr val="FFFFFF">
                    <a:tint val="75000"/>
                  </a:srgbClr>
                </a:solidFill>
              </a:rPr>
              <a:pPr/>
              <a:t>2013/10/25</a:t>
            </a:fld>
            <a:endParaRPr lang="ja-JP" altLang="en-US">
              <a:solidFill>
                <a:srgbClr val="FFFFFF">
                  <a:tint val="75000"/>
                </a:srgbClr>
              </a:solidFill>
            </a:endParaRPr>
          </a:p>
        </p:txBody>
      </p:sp>
      <p:sp>
        <p:nvSpPr>
          <p:cNvPr id="6" name="フッター プレースホルダー 5"/>
          <p:cNvSpPr>
            <a:spLocks noGrp="1"/>
          </p:cNvSpPr>
          <p:nvPr>
            <p:ph type="ftr" sz="quarter" idx="11"/>
          </p:nvPr>
        </p:nvSpPr>
        <p:spPr/>
        <p:txBody>
          <a:bodyPr/>
          <a:lstStyle/>
          <a:p>
            <a:endParaRPr lang="ja-JP" altLang="en-US">
              <a:solidFill>
                <a:srgbClr val="FFFFFF">
                  <a:tint val="75000"/>
                </a:srgbClr>
              </a:solidFill>
            </a:endParaRPr>
          </a:p>
        </p:txBody>
      </p:sp>
      <p:sp>
        <p:nvSpPr>
          <p:cNvPr id="7" name="スライド番号プレースホルダー 6"/>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179738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lang="ja-JP" altLang="en-US" smtClean="0">
                <a:solidFill>
                  <a:srgbClr val="FFFFFF">
                    <a:tint val="75000"/>
                  </a:srgbClr>
                </a:solidFill>
              </a:rPr>
              <a:pPr/>
              <a:t>2013/10/25</a:t>
            </a:fld>
            <a:endParaRPr lang="ja-JP" altLang="en-US">
              <a:solidFill>
                <a:srgbClr val="FFFFFF">
                  <a:tint val="75000"/>
                </a:srgbClr>
              </a:solidFill>
            </a:endParaRPr>
          </a:p>
        </p:txBody>
      </p:sp>
      <p:sp>
        <p:nvSpPr>
          <p:cNvPr id="6" name="フッター プレースホルダー 5"/>
          <p:cNvSpPr>
            <a:spLocks noGrp="1"/>
          </p:cNvSpPr>
          <p:nvPr>
            <p:ph type="ftr" sz="quarter" idx="11"/>
          </p:nvPr>
        </p:nvSpPr>
        <p:spPr/>
        <p:txBody>
          <a:bodyPr/>
          <a:lstStyle/>
          <a:p>
            <a:endParaRPr lang="ja-JP" altLang="en-US">
              <a:solidFill>
                <a:srgbClr val="FFFFFF">
                  <a:tint val="75000"/>
                </a:srgbClr>
              </a:solidFill>
            </a:endParaRPr>
          </a:p>
        </p:txBody>
      </p:sp>
      <p:sp>
        <p:nvSpPr>
          <p:cNvPr id="7" name="スライド番号プレースホルダー 6"/>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12342514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0ED720-0104-4369-84BC-D37694168613}" type="datetimeFigureOut">
              <a:rPr lang="ja-JP" altLang="en-US" smtClean="0">
                <a:solidFill>
                  <a:srgbClr val="FFFFFF">
                    <a:tint val="75000"/>
                  </a:srgbClr>
                </a:solidFill>
              </a:rPr>
              <a:pPr/>
              <a:t>2013/10/25</a:t>
            </a:fld>
            <a:endParaRPr lang="ja-JP" altLang="en-US">
              <a:solidFill>
                <a:srgbClr val="FFFFFF">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FFFFFF">
                  <a:tint val="75000"/>
                </a:srgbClr>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18980304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0ED720-0104-4369-84BC-D37694168613}" type="datetimeFigureOut">
              <a:rPr lang="ja-JP" altLang="en-US" smtClean="0">
                <a:solidFill>
                  <a:srgbClr val="FFFFFF">
                    <a:tint val="75000"/>
                  </a:srgbClr>
                </a:solidFill>
              </a:rPr>
              <a:pPr/>
              <a:t>2013/10/25</a:t>
            </a:fld>
            <a:endParaRPr lang="ja-JP" altLang="en-US">
              <a:solidFill>
                <a:srgbClr val="FFFFFF">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FFFFFF">
                  <a:tint val="75000"/>
                </a:srgbClr>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11611361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3" name="正方形/長方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24" name="正方形/長方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25" name="正方形/長方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26" name="正方形/長方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27" name="正方形/長方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useBgFill="1">
        <p:nvSpPr>
          <p:cNvPr id="30" name="角丸四角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useBgFill="1">
        <p:nvSpPr>
          <p:cNvPr id="31" name="角丸四角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7" name="正方形/長方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10" name="正方形/長方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11" name="正方形/長方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19" name="正方形/長方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8" name="タイトル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ja-JP" altLang="en-US" smtClean="0"/>
              <a:t>マスター タイトルの書式設定</a:t>
            </a:r>
            <a:endParaRPr kumimoji="0" lang="en-US"/>
          </a:p>
        </p:txBody>
      </p:sp>
      <p:sp>
        <p:nvSpPr>
          <p:cNvPr id="9" name="サブタイトル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a:xfrm>
            <a:off x="6705600" y="4206240"/>
            <a:ext cx="960120" cy="457200"/>
          </a:xfrm>
        </p:spPr>
        <p:txBody>
          <a:bodyPr/>
          <a:lstStyle/>
          <a:p>
            <a:fld id="{E90ED720-0104-4369-84BC-D37694168613}" type="datetimeFigureOut">
              <a:rPr kumimoji="1" lang="ja-JP" altLang="en-US" smtClean="0">
                <a:solidFill>
                  <a:srgbClr val="F5C201"/>
                </a:solidFill>
              </a:rPr>
              <a:pPr/>
              <a:t>2013/10/25</a:t>
            </a:fld>
            <a:endParaRPr kumimoji="1" lang="ja-JP" altLang="en-US">
              <a:solidFill>
                <a:srgbClr val="F5C201"/>
              </a:solidFill>
            </a:endParaRPr>
          </a:p>
        </p:txBody>
      </p:sp>
      <p:sp>
        <p:nvSpPr>
          <p:cNvPr id="17" name="フッター プレースホルダー 16"/>
          <p:cNvSpPr>
            <a:spLocks noGrp="1"/>
          </p:cNvSpPr>
          <p:nvPr>
            <p:ph type="ftr" sz="quarter" idx="11"/>
          </p:nvPr>
        </p:nvSpPr>
        <p:spPr>
          <a:xfrm>
            <a:off x="5410200" y="4205288"/>
            <a:ext cx="1295400" cy="457200"/>
          </a:xfrm>
        </p:spPr>
        <p:txBody>
          <a:bodyPr/>
          <a:lstStyle/>
          <a:p>
            <a:endParaRPr kumimoji="1" lang="ja-JP" altLang="en-US">
              <a:solidFill>
                <a:srgbClr val="F5C201"/>
              </a:solidFill>
            </a:endParaRPr>
          </a:p>
        </p:txBody>
      </p:sp>
      <p:sp>
        <p:nvSpPr>
          <p:cNvPr id="29" name="スライド番号プレースホルダー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D2D8002D-B5B0-4BAC-B1F6-782DDCCE6D9C}" type="slidenum">
              <a:rPr kumimoji="1" lang="ja-JP" altLang="en-US" smtClean="0">
                <a:solidFill>
                  <a:srgbClr val="FFFFFF"/>
                </a:solidFill>
              </a:rPr>
              <a:pPr/>
              <a:t>‹#›</a:t>
            </a:fld>
            <a:endParaRPr kumimoji="1" lang="ja-JP" altLang="en-US">
              <a:solidFill>
                <a:srgbClr val="FFFFFF"/>
              </a:solidFill>
            </a:endParaRPr>
          </a:p>
        </p:txBody>
      </p:sp>
    </p:spTree>
    <p:extLst>
      <p:ext uri="{BB962C8B-B14F-4D97-AF65-F5344CB8AC3E}">
        <p14:creationId xmlns:p14="http://schemas.microsoft.com/office/powerpoint/2010/main" val="28000504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solidFill>
                  <a:srgbClr val="F5C201"/>
                </a:solidFill>
              </a:rPr>
              <a:pPr/>
              <a:t>2013/10/25</a:t>
            </a:fld>
            <a:endParaRPr kumimoji="1" lang="ja-JP" altLang="en-US">
              <a:solidFill>
                <a:srgbClr val="F5C201"/>
              </a:solidFill>
            </a:endParaRPr>
          </a:p>
        </p:txBody>
      </p:sp>
      <p:sp>
        <p:nvSpPr>
          <p:cNvPr id="5" name="フッター プレースホルダー 4"/>
          <p:cNvSpPr>
            <a:spLocks noGrp="1"/>
          </p:cNvSpPr>
          <p:nvPr>
            <p:ph type="ftr" sz="quarter" idx="11"/>
          </p:nvPr>
        </p:nvSpPr>
        <p:spPr/>
        <p:txBody>
          <a:bodyPr/>
          <a:lstStyle/>
          <a:p>
            <a:endParaRPr kumimoji="1" lang="ja-JP" altLang="en-US">
              <a:solidFill>
                <a:srgbClr val="F5C201"/>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28299597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solidFill>
                  <a:srgbClr val="F5C201"/>
                </a:solidFill>
              </a:rPr>
              <a:pPr/>
              <a:t>2013/10/25</a:t>
            </a:fld>
            <a:endParaRPr kumimoji="1" lang="ja-JP" altLang="en-US">
              <a:solidFill>
                <a:srgbClr val="F5C201"/>
              </a:solidFill>
            </a:endParaRPr>
          </a:p>
        </p:txBody>
      </p:sp>
      <p:sp>
        <p:nvSpPr>
          <p:cNvPr id="5" name="フッター プレースホルダー 4"/>
          <p:cNvSpPr>
            <a:spLocks noGrp="1"/>
          </p:cNvSpPr>
          <p:nvPr>
            <p:ph type="ftr" sz="quarter" idx="11"/>
          </p:nvPr>
        </p:nvSpPr>
        <p:spPr/>
        <p:txBody>
          <a:bodyPr/>
          <a:lstStyle/>
          <a:p>
            <a:endParaRPr kumimoji="1" lang="ja-JP" altLang="en-US">
              <a:solidFill>
                <a:srgbClr val="F5C201"/>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26489628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solidFill>
                  <a:srgbClr val="F5C201"/>
                </a:solidFill>
              </a:rPr>
              <a:pPr/>
              <a:t>2013/10/25</a:t>
            </a:fld>
            <a:endParaRPr kumimoji="1" lang="ja-JP" altLang="en-US">
              <a:solidFill>
                <a:srgbClr val="F5C201"/>
              </a:solidFill>
            </a:endParaRPr>
          </a:p>
        </p:txBody>
      </p:sp>
      <p:sp>
        <p:nvSpPr>
          <p:cNvPr id="6" name="フッター プレースホルダー 5"/>
          <p:cNvSpPr>
            <a:spLocks noGrp="1"/>
          </p:cNvSpPr>
          <p:nvPr>
            <p:ph type="ftr" sz="quarter" idx="11"/>
          </p:nvPr>
        </p:nvSpPr>
        <p:spPr/>
        <p:txBody>
          <a:bodyPr/>
          <a:lstStyle/>
          <a:p>
            <a:endParaRPr kumimoji="1" lang="ja-JP" altLang="en-US">
              <a:solidFill>
                <a:srgbClr val="F5C201"/>
              </a:solidFill>
            </a:endParaRPr>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3980757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1143000"/>
            <a:ext cx="8382000" cy="1069848"/>
          </a:xfrm>
        </p:spPr>
        <p:txBody>
          <a:bodyPr anchor="ctr"/>
          <a:lstStyle>
            <a:lvl1pPr>
              <a:defRPr sz="4000" b="0" i="0" cap="none" baseline="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6" name="日付プレースホルダー 25"/>
          <p:cNvSpPr>
            <a:spLocks noGrp="1"/>
          </p:cNvSpPr>
          <p:nvPr>
            <p:ph type="dt" sz="half" idx="10"/>
          </p:nvPr>
        </p:nvSpPr>
        <p:spPr/>
        <p:txBody>
          <a:bodyPr rtlCol="0"/>
          <a:lstStyle/>
          <a:p>
            <a:fld id="{E90ED720-0104-4369-84BC-D37694168613}" type="datetimeFigureOut">
              <a:rPr kumimoji="1" lang="ja-JP" altLang="en-US" smtClean="0">
                <a:solidFill>
                  <a:srgbClr val="F5C201"/>
                </a:solidFill>
              </a:rPr>
              <a:pPr/>
              <a:t>2013/10/25</a:t>
            </a:fld>
            <a:endParaRPr kumimoji="1" lang="ja-JP" altLang="en-US">
              <a:solidFill>
                <a:srgbClr val="F5C201"/>
              </a:solidFill>
            </a:endParaRPr>
          </a:p>
        </p:txBody>
      </p:sp>
      <p:sp>
        <p:nvSpPr>
          <p:cNvPr id="27" name="スライド番号プレースホルダー 26"/>
          <p:cNvSpPr>
            <a:spLocks noGrp="1"/>
          </p:cNvSpPr>
          <p:nvPr>
            <p:ph type="sldNum" sz="quarter" idx="11"/>
          </p:nvPr>
        </p:nvSpPr>
        <p:spPr/>
        <p:txBody>
          <a:bodyPr rtlCol="0"/>
          <a:lstStyle/>
          <a:p>
            <a:fld id="{D2D8002D-B5B0-4BAC-B1F6-782DDCCE6D9C}" type="slidenum">
              <a:rPr kumimoji="1" lang="ja-JP" altLang="en-US" smtClean="0"/>
              <a:pPr/>
              <a:t>‹#›</a:t>
            </a:fld>
            <a:endParaRPr kumimoji="1" lang="ja-JP" altLang="en-US"/>
          </a:p>
        </p:txBody>
      </p:sp>
      <p:sp>
        <p:nvSpPr>
          <p:cNvPr id="28" name="フッター プレースホルダー 27"/>
          <p:cNvSpPr>
            <a:spLocks noGrp="1"/>
          </p:cNvSpPr>
          <p:nvPr>
            <p:ph type="ftr" sz="quarter" idx="12"/>
          </p:nvPr>
        </p:nvSpPr>
        <p:spPr/>
        <p:txBody>
          <a:bodyPr rtlCol="0"/>
          <a:lstStyle/>
          <a:p>
            <a:endParaRPr kumimoji="1" lang="ja-JP" altLang="en-US">
              <a:solidFill>
                <a:srgbClr val="F5C201"/>
              </a:solidFill>
            </a:endParaRPr>
          </a:p>
        </p:txBody>
      </p:sp>
    </p:spTree>
    <p:extLst>
      <p:ext uri="{BB962C8B-B14F-4D97-AF65-F5344CB8AC3E}">
        <p14:creationId xmlns:p14="http://schemas.microsoft.com/office/powerpoint/2010/main" val="20304285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a:xfrm>
            <a:off x="6583680" y="612648"/>
            <a:ext cx="957264" cy="457200"/>
          </a:xfrm>
        </p:spPr>
        <p:txBody>
          <a:bodyPr/>
          <a:lstStyle/>
          <a:p>
            <a:fld id="{E90ED720-0104-4369-84BC-D37694168613}" type="datetimeFigureOut">
              <a:rPr kumimoji="1" lang="ja-JP" altLang="en-US" smtClean="0">
                <a:solidFill>
                  <a:srgbClr val="F5C201"/>
                </a:solidFill>
              </a:rPr>
              <a:pPr/>
              <a:t>2013/10/25</a:t>
            </a:fld>
            <a:endParaRPr kumimoji="1" lang="ja-JP" altLang="en-US">
              <a:solidFill>
                <a:srgbClr val="F5C201"/>
              </a:solidFill>
            </a:endParaRPr>
          </a:p>
        </p:txBody>
      </p:sp>
      <p:sp>
        <p:nvSpPr>
          <p:cNvPr id="4" name="フッター プレースホルダー 3"/>
          <p:cNvSpPr>
            <a:spLocks noGrp="1"/>
          </p:cNvSpPr>
          <p:nvPr>
            <p:ph type="ftr" sz="quarter" idx="11"/>
          </p:nvPr>
        </p:nvSpPr>
        <p:spPr>
          <a:xfrm>
            <a:off x="5257800" y="612648"/>
            <a:ext cx="1325880" cy="457200"/>
          </a:xfrm>
        </p:spPr>
        <p:txBody>
          <a:bodyPr/>
          <a:lstStyle/>
          <a:p>
            <a:endParaRPr kumimoji="1" lang="ja-JP" altLang="en-US">
              <a:solidFill>
                <a:srgbClr val="F5C201"/>
              </a:solidFill>
            </a:endParaRPr>
          </a:p>
        </p:txBody>
      </p:sp>
      <p:sp>
        <p:nvSpPr>
          <p:cNvPr id="5" name="スライド番号プレースホルダー 4"/>
          <p:cNvSpPr>
            <a:spLocks noGrp="1"/>
          </p:cNvSpPr>
          <p:nvPr>
            <p:ph type="sldNum" sz="quarter" idx="12"/>
          </p:nvPr>
        </p:nvSpPr>
        <p:spPr>
          <a:xfrm>
            <a:off x="8174736" y="2272"/>
            <a:ext cx="762000" cy="365760"/>
          </a:xfrm>
        </p:spPr>
        <p:txBody>
          <a:body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3140330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2013/10/25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90ED720-0104-4369-84BC-D37694168613}" type="datetimeFigureOut">
              <a:rPr kumimoji="1" lang="ja-JP" altLang="en-US" smtClean="0">
                <a:solidFill>
                  <a:srgbClr val="F5C201"/>
                </a:solidFill>
              </a:rPr>
              <a:pPr/>
              <a:t>2013/10/25</a:t>
            </a:fld>
            <a:endParaRPr kumimoji="1" lang="ja-JP" altLang="en-US">
              <a:solidFill>
                <a:srgbClr val="F5C201"/>
              </a:solidFill>
            </a:endParaRPr>
          </a:p>
        </p:txBody>
      </p:sp>
      <p:sp>
        <p:nvSpPr>
          <p:cNvPr id="3" name="フッター プレースホルダー 2"/>
          <p:cNvSpPr>
            <a:spLocks noGrp="1"/>
          </p:cNvSpPr>
          <p:nvPr>
            <p:ph type="ftr" sz="quarter" idx="11"/>
          </p:nvPr>
        </p:nvSpPr>
        <p:spPr/>
        <p:txBody>
          <a:bodyPr/>
          <a:lstStyle/>
          <a:p>
            <a:endParaRPr kumimoji="1" lang="ja-JP" altLang="en-US">
              <a:solidFill>
                <a:srgbClr val="F5C201"/>
              </a:solidFill>
            </a:endParaRP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552217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353496" y="1101970"/>
            <a:ext cx="3383280" cy="877824"/>
          </a:xfrm>
        </p:spPr>
        <p:txBody>
          <a:bodyPr anchor="b"/>
          <a:lstStyle>
            <a:lvl1pPr algn="l">
              <a:buNone/>
              <a:defRPr sz="1800" b="1"/>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solidFill>
                  <a:srgbClr val="F5C201"/>
                </a:solidFill>
              </a:rPr>
              <a:pPr/>
              <a:t>2013/10/25</a:t>
            </a:fld>
            <a:endParaRPr kumimoji="1" lang="ja-JP" altLang="en-US">
              <a:solidFill>
                <a:srgbClr val="F5C201"/>
              </a:solidFill>
            </a:endParaRPr>
          </a:p>
        </p:txBody>
      </p:sp>
      <p:sp>
        <p:nvSpPr>
          <p:cNvPr id="6" name="フッター プレースホルダー 5"/>
          <p:cNvSpPr>
            <a:spLocks noGrp="1"/>
          </p:cNvSpPr>
          <p:nvPr>
            <p:ph type="ftr" sz="quarter" idx="11"/>
          </p:nvPr>
        </p:nvSpPr>
        <p:spPr/>
        <p:txBody>
          <a:bodyPr/>
          <a:lstStyle/>
          <a:p>
            <a:endParaRPr kumimoji="1" lang="ja-JP" altLang="en-US">
              <a:solidFill>
                <a:srgbClr val="F5C201"/>
              </a:solidFill>
            </a:endParaRPr>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37162479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ー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solidFill>
                  <a:srgbClr val="F5C201"/>
                </a:solidFill>
              </a:rPr>
              <a:pPr/>
              <a:t>2013/10/25</a:t>
            </a:fld>
            <a:endParaRPr kumimoji="1" lang="ja-JP" altLang="en-US">
              <a:solidFill>
                <a:srgbClr val="F5C201"/>
              </a:solidFill>
            </a:endParaRPr>
          </a:p>
        </p:txBody>
      </p:sp>
      <p:sp>
        <p:nvSpPr>
          <p:cNvPr id="6" name="フッター プレースホルダー 5"/>
          <p:cNvSpPr>
            <a:spLocks noGrp="1"/>
          </p:cNvSpPr>
          <p:nvPr>
            <p:ph type="ftr" sz="quarter" idx="11"/>
          </p:nvPr>
        </p:nvSpPr>
        <p:spPr/>
        <p:txBody>
          <a:bodyPr/>
          <a:lstStyle/>
          <a:p>
            <a:endParaRPr kumimoji="1" lang="ja-JP" altLang="en-US">
              <a:solidFill>
                <a:srgbClr val="F5C201"/>
              </a:solidFill>
            </a:endParaRPr>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3293566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solidFill>
                  <a:srgbClr val="F5C201"/>
                </a:solidFill>
              </a:rPr>
              <a:pPr/>
              <a:t>2013/10/25</a:t>
            </a:fld>
            <a:endParaRPr kumimoji="1" lang="ja-JP" altLang="en-US">
              <a:solidFill>
                <a:srgbClr val="F5C201"/>
              </a:solidFill>
            </a:endParaRPr>
          </a:p>
        </p:txBody>
      </p:sp>
      <p:sp>
        <p:nvSpPr>
          <p:cNvPr id="5" name="フッター プレースホルダー 4"/>
          <p:cNvSpPr>
            <a:spLocks noGrp="1"/>
          </p:cNvSpPr>
          <p:nvPr>
            <p:ph type="ftr" sz="quarter" idx="11"/>
          </p:nvPr>
        </p:nvSpPr>
        <p:spPr/>
        <p:txBody>
          <a:bodyPr/>
          <a:lstStyle/>
          <a:p>
            <a:endParaRPr kumimoji="1" lang="ja-JP" altLang="en-US">
              <a:solidFill>
                <a:srgbClr val="F5C201"/>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28751160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81800" y="1143000"/>
            <a:ext cx="1905000" cy="5486400"/>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143000"/>
            <a:ext cx="6248400" cy="5486400"/>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solidFill>
                  <a:srgbClr val="F5C201"/>
                </a:solidFill>
              </a:rPr>
              <a:pPr/>
              <a:t>2013/10/25</a:t>
            </a:fld>
            <a:endParaRPr kumimoji="1" lang="ja-JP" altLang="en-US">
              <a:solidFill>
                <a:srgbClr val="F5C201"/>
              </a:solidFill>
            </a:endParaRPr>
          </a:p>
        </p:txBody>
      </p:sp>
      <p:sp>
        <p:nvSpPr>
          <p:cNvPr id="5" name="フッター プレースホルダー 4"/>
          <p:cNvSpPr>
            <a:spLocks noGrp="1"/>
          </p:cNvSpPr>
          <p:nvPr>
            <p:ph type="ftr" sz="quarter" idx="11"/>
          </p:nvPr>
        </p:nvSpPr>
        <p:spPr/>
        <p:txBody>
          <a:bodyPr/>
          <a:lstStyle/>
          <a:p>
            <a:endParaRPr kumimoji="1" lang="ja-JP" altLang="en-US">
              <a:solidFill>
                <a:srgbClr val="F5C201"/>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34576963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90ED720-0104-4369-84BC-D37694168613}" type="datetimeFigureOut">
              <a:rPr lang="ja-JP" altLang="en-US" smtClean="0">
                <a:solidFill>
                  <a:srgbClr val="FFFFFF">
                    <a:tint val="75000"/>
                  </a:srgbClr>
                </a:solidFill>
              </a:rPr>
              <a:pPr/>
              <a:t>2013/10/25</a:t>
            </a:fld>
            <a:endParaRPr lang="ja-JP" altLang="en-US">
              <a:solidFill>
                <a:srgbClr val="FFFFFF">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FFFFFF">
                  <a:tint val="75000"/>
                </a:srgbClr>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107483619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0ED720-0104-4369-84BC-D37694168613}" type="datetimeFigureOut">
              <a:rPr lang="ja-JP" altLang="en-US" smtClean="0">
                <a:solidFill>
                  <a:srgbClr val="FFFFFF">
                    <a:tint val="75000"/>
                  </a:srgbClr>
                </a:solidFill>
              </a:rPr>
              <a:pPr/>
              <a:t>2013/10/25</a:t>
            </a:fld>
            <a:endParaRPr lang="ja-JP" altLang="en-US">
              <a:solidFill>
                <a:srgbClr val="FFFFFF">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FFFFFF">
                  <a:tint val="75000"/>
                </a:srgbClr>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36205878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90ED720-0104-4369-84BC-D37694168613}" type="datetimeFigureOut">
              <a:rPr lang="ja-JP" altLang="en-US" smtClean="0">
                <a:solidFill>
                  <a:srgbClr val="FFFFFF">
                    <a:tint val="75000"/>
                  </a:srgbClr>
                </a:solidFill>
              </a:rPr>
              <a:pPr/>
              <a:t>2013/10/25</a:t>
            </a:fld>
            <a:endParaRPr lang="ja-JP" altLang="en-US">
              <a:solidFill>
                <a:srgbClr val="FFFFFF">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FFFFFF">
                  <a:tint val="75000"/>
                </a:srgbClr>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329902095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90ED720-0104-4369-84BC-D37694168613}" type="datetimeFigureOut">
              <a:rPr lang="ja-JP" altLang="en-US" smtClean="0">
                <a:solidFill>
                  <a:srgbClr val="FFFFFF">
                    <a:tint val="75000"/>
                  </a:srgbClr>
                </a:solidFill>
              </a:rPr>
              <a:pPr/>
              <a:t>2013/10/25</a:t>
            </a:fld>
            <a:endParaRPr lang="ja-JP" altLang="en-US">
              <a:solidFill>
                <a:srgbClr val="FFFFFF">
                  <a:tint val="75000"/>
                </a:srgbClr>
              </a:solidFill>
            </a:endParaRPr>
          </a:p>
        </p:txBody>
      </p:sp>
      <p:sp>
        <p:nvSpPr>
          <p:cNvPr id="6" name="フッター プレースホルダー 5"/>
          <p:cNvSpPr>
            <a:spLocks noGrp="1"/>
          </p:cNvSpPr>
          <p:nvPr>
            <p:ph type="ftr" sz="quarter" idx="11"/>
          </p:nvPr>
        </p:nvSpPr>
        <p:spPr/>
        <p:txBody>
          <a:bodyPr/>
          <a:lstStyle/>
          <a:p>
            <a:endParaRPr lang="ja-JP" altLang="en-US">
              <a:solidFill>
                <a:srgbClr val="FFFFFF">
                  <a:tint val="75000"/>
                </a:srgbClr>
              </a:solidFill>
            </a:endParaRPr>
          </a:p>
        </p:txBody>
      </p:sp>
      <p:sp>
        <p:nvSpPr>
          <p:cNvPr id="7" name="スライド番号プレースホルダー 6"/>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10897119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E90ED720-0104-4369-84BC-D37694168613}" type="datetimeFigureOut">
              <a:rPr lang="ja-JP" altLang="en-US" smtClean="0">
                <a:solidFill>
                  <a:srgbClr val="FFFFFF">
                    <a:tint val="75000"/>
                  </a:srgbClr>
                </a:solidFill>
              </a:rPr>
              <a:pPr/>
              <a:t>2013/10/25</a:t>
            </a:fld>
            <a:endParaRPr lang="ja-JP" altLang="en-US">
              <a:solidFill>
                <a:srgbClr val="FFFFFF">
                  <a:tint val="75000"/>
                </a:srgbClr>
              </a:solidFill>
            </a:endParaRPr>
          </a:p>
        </p:txBody>
      </p:sp>
      <p:sp>
        <p:nvSpPr>
          <p:cNvPr id="8" name="フッター プレースホルダー 7"/>
          <p:cNvSpPr>
            <a:spLocks noGrp="1"/>
          </p:cNvSpPr>
          <p:nvPr>
            <p:ph type="ftr" sz="quarter" idx="11"/>
          </p:nvPr>
        </p:nvSpPr>
        <p:spPr/>
        <p:txBody>
          <a:bodyPr/>
          <a:lstStyle/>
          <a:p>
            <a:endParaRPr lang="ja-JP" altLang="en-US">
              <a:solidFill>
                <a:srgbClr val="FFFFFF">
                  <a:tint val="75000"/>
                </a:srgbClr>
              </a:solidFill>
            </a:endParaRPr>
          </a:p>
        </p:txBody>
      </p:sp>
      <p:sp>
        <p:nvSpPr>
          <p:cNvPr id="9" name="スライド番号プレースホルダー 8"/>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1820424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1143000"/>
            <a:ext cx="8382000" cy="1069848"/>
          </a:xfrm>
        </p:spPr>
        <p:txBody>
          <a:bodyPr anchor="ctr"/>
          <a:lstStyle>
            <a:lvl1pPr>
              <a:defRPr sz="4000" b="0" i="0" cap="none" baseline="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6" name="日付プレースホルダー 25"/>
          <p:cNvSpPr>
            <a:spLocks noGrp="1"/>
          </p:cNvSpPr>
          <p:nvPr>
            <p:ph type="dt" sz="half" idx="10"/>
          </p:nvPr>
        </p:nvSpPr>
        <p:spPr/>
        <p:txBody>
          <a:bodyPr rtlCol="0"/>
          <a:lstStyle/>
          <a:p>
            <a:fld id="{E90ED720-0104-4369-84BC-D37694168613}" type="datetimeFigureOut">
              <a:rPr kumimoji="1" lang="ja-JP" altLang="en-US" smtClean="0"/>
              <a:t>2013/10/25</a:t>
            </a:fld>
            <a:endParaRPr kumimoji="1" lang="ja-JP" altLang="en-US"/>
          </a:p>
        </p:txBody>
      </p:sp>
      <p:sp>
        <p:nvSpPr>
          <p:cNvPr id="27" name="スライド番号プレースホルダー 26"/>
          <p:cNvSpPr>
            <a:spLocks noGrp="1"/>
          </p:cNvSpPr>
          <p:nvPr>
            <p:ph type="sldNum" sz="quarter" idx="11"/>
          </p:nvPr>
        </p:nvSpPr>
        <p:spPr/>
        <p:txBody>
          <a:bodyPr rtlCol="0"/>
          <a:lstStyle/>
          <a:p>
            <a:fld id="{D2D8002D-B5B0-4BAC-B1F6-782DDCCE6D9C}" type="slidenum">
              <a:rPr kumimoji="1" lang="ja-JP" altLang="en-US" smtClean="0"/>
              <a:t>‹#›</a:t>
            </a:fld>
            <a:endParaRPr kumimoji="1" lang="ja-JP" altLang="en-US"/>
          </a:p>
        </p:txBody>
      </p:sp>
      <p:sp>
        <p:nvSpPr>
          <p:cNvPr id="28" name="フッター プレースホルダー 27"/>
          <p:cNvSpPr>
            <a:spLocks noGrp="1"/>
          </p:cNvSpPr>
          <p:nvPr>
            <p:ph type="ftr" sz="quarter" idx="12"/>
          </p:nvPr>
        </p:nvSpPr>
        <p:spPr/>
        <p:txBody>
          <a:bodyPr rtlCol="0"/>
          <a:lstStyle/>
          <a:p>
            <a:endParaRPr kumimoji="1" lang="ja-JP"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90ED720-0104-4369-84BC-D37694168613}" type="datetimeFigureOut">
              <a:rPr lang="ja-JP" altLang="en-US" smtClean="0">
                <a:solidFill>
                  <a:srgbClr val="FFFFFF">
                    <a:tint val="75000"/>
                  </a:srgbClr>
                </a:solidFill>
              </a:rPr>
              <a:pPr/>
              <a:t>2013/10/25</a:t>
            </a:fld>
            <a:endParaRPr lang="ja-JP" altLang="en-US">
              <a:solidFill>
                <a:srgbClr val="FFFFFF">
                  <a:tint val="75000"/>
                </a:srgbClr>
              </a:solidFill>
            </a:endParaRPr>
          </a:p>
        </p:txBody>
      </p:sp>
      <p:sp>
        <p:nvSpPr>
          <p:cNvPr id="4" name="フッター プレースホルダー 3"/>
          <p:cNvSpPr>
            <a:spLocks noGrp="1"/>
          </p:cNvSpPr>
          <p:nvPr>
            <p:ph type="ftr" sz="quarter" idx="11"/>
          </p:nvPr>
        </p:nvSpPr>
        <p:spPr/>
        <p:txBody>
          <a:bodyPr/>
          <a:lstStyle/>
          <a:p>
            <a:endParaRPr lang="ja-JP" altLang="en-US">
              <a:solidFill>
                <a:srgbClr val="FFFFFF">
                  <a:tint val="75000"/>
                </a:srgbClr>
              </a:solidFill>
            </a:endParaRPr>
          </a:p>
        </p:txBody>
      </p:sp>
      <p:sp>
        <p:nvSpPr>
          <p:cNvPr id="5" name="スライド番号プレースホルダー 4"/>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15583969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90ED720-0104-4369-84BC-D37694168613}" type="datetimeFigureOut">
              <a:rPr lang="ja-JP" altLang="en-US" smtClean="0">
                <a:solidFill>
                  <a:srgbClr val="FFFFFF">
                    <a:tint val="75000"/>
                  </a:srgbClr>
                </a:solidFill>
              </a:rPr>
              <a:pPr/>
              <a:t>2013/10/25</a:t>
            </a:fld>
            <a:endParaRPr lang="ja-JP" altLang="en-US">
              <a:solidFill>
                <a:srgbClr val="FFFFFF">
                  <a:tint val="75000"/>
                </a:srgbClr>
              </a:solidFill>
            </a:endParaRPr>
          </a:p>
        </p:txBody>
      </p:sp>
      <p:sp>
        <p:nvSpPr>
          <p:cNvPr id="3" name="フッター プレースホルダー 2"/>
          <p:cNvSpPr>
            <a:spLocks noGrp="1"/>
          </p:cNvSpPr>
          <p:nvPr>
            <p:ph type="ftr" sz="quarter" idx="11"/>
          </p:nvPr>
        </p:nvSpPr>
        <p:spPr/>
        <p:txBody>
          <a:bodyPr/>
          <a:lstStyle/>
          <a:p>
            <a:endParaRPr lang="ja-JP" altLang="en-US">
              <a:solidFill>
                <a:srgbClr val="FFFFFF">
                  <a:tint val="75000"/>
                </a:srgbClr>
              </a:solidFill>
            </a:endParaRPr>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348166559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lang="ja-JP" altLang="en-US" smtClean="0">
                <a:solidFill>
                  <a:srgbClr val="FFFFFF">
                    <a:tint val="75000"/>
                  </a:srgbClr>
                </a:solidFill>
              </a:rPr>
              <a:pPr/>
              <a:t>2013/10/25</a:t>
            </a:fld>
            <a:endParaRPr lang="ja-JP" altLang="en-US">
              <a:solidFill>
                <a:srgbClr val="FFFFFF">
                  <a:tint val="75000"/>
                </a:srgbClr>
              </a:solidFill>
            </a:endParaRPr>
          </a:p>
        </p:txBody>
      </p:sp>
      <p:sp>
        <p:nvSpPr>
          <p:cNvPr id="6" name="フッター プレースホルダー 5"/>
          <p:cNvSpPr>
            <a:spLocks noGrp="1"/>
          </p:cNvSpPr>
          <p:nvPr>
            <p:ph type="ftr" sz="quarter" idx="11"/>
          </p:nvPr>
        </p:nvSpPr>
        <p:spPr/>
        <p:txBody>
          <a:bodyPr/>
          <a:lstStyle/>
          <a:p>
            <a:endParaRPr lang="ja-JP" altLang="en-US">
              <a:solidFill>
                <a:srgbClr val="FFFFFF">
                  <a:tint val="75000"/>
                </a:srgbClr>
              </a:solidFill>
            </a:endParaRPr>
          </a:p>
        </p:txBody>
      </p:sp>
      <p:sp>
        <p:nvSpPr>
          <p:cNvPr id="7" name="スライド番号プレースホルダー 6"/>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331182528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lang="ja-JP" altLang="en-US" smtClean="0">
                <a:solidFill>
                  <a:srgbClr val="FFFFFF">
                    <a:tint val="75000"/>
                  </a:srgbClr>
                </a:solidFill>
              </a:rPr>
              <a:pPr/>
              <a:t>2013/10/25</a:t>
            </a:fld>
            <a:endParaRPr lang="ja-JP" altLang="en-US">
              <a:solidFill>
                <a:srgbClr val="FFFFFF">
                  <a:tint val="75000"/>
                </a:srgbClr>
              </a:solidFill>
            </a:endParaRPr>
          </a:p>
        </p:txBody>
      </p:sp>
      <p:sp>
        <p:nvSpPr>
          <p:cNvPr id="6" name="フッター プレースホルダー 5"/>
          <p:cNvSpPr>
            <a:spLocks noGrp="1"/>
          </p:cNvSpPr>
          <p:nvPr>
            <p:ph type="ftr" sz="quarter" idx="11"/>
          </p:nvPr>
        </p:nvSpPr>
        <p:spPr/>
        <p:txBody>
          <a:bodyPr/>
          <a:lstStyle/>
          <a:p>
            <a:endParaRPr lang="ja-JP" altLang="en-US">
              <a:solidFill>
                <a:srgbClr val="FFFFFF">
                  <a:tint val="75000"/>
                </a:srgbClr>
              </a:solidFill>
            </a:endParaRPr>
          </a:p>
        </p:txBody>
      </p:sp>
      <p:sp>
        <p:nvSpPr>
          <p:cNvPr id="7" name="スライド番号プレースホルダー 6"/>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294008619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0ED720-0104-4369-84BC-D37694168613}" type="datetimeFigureOut">
              <a:rPr lang="ja-JP" altLang="en-US" smtClean="0">
                <a:solidFill>
                  <a:srgbClr val="FFFFFF">
                    <a:tint val="75000"/>
                  </a:srgbClr>
                </a:solidFill>
              </a:rPr>
              <a:pPr/>
              <a:t>2013/10/25</a:t>
            </a:fld>
            <a:endParaRPr lang="ja-JP" altLang="en-US">
              <a:solidFill>
                <a:srgbClr val="FFFFFF">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FFFFFF">
                  <a:tint val="75000"/>
                </a:srgbClr>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263026801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0ED720-0104-4369-84BC-D37694168613}" type="datetimeFigureOut">
              <a:rPr lang="ja-JP" altLang="en-US" smtClean="0">
                <a:solidFill>
                  <a:srgbClr val="FFFFFF">
                    <a:tint val="75000"/>
                  </a:srgbClr>
                </a:solidFill>
              </a:rPr>
              <a:pPr/>
              <a:t>2013/10/25</a:t>
            </a:fld>
            <a:endParaRPr lang="ja-JP" altLang="en-US">
              <a:solidFill>
                <a:srgbClr val="FFFFFF">
                  <a:tint val="75000"/>
                </a:srgbClr>
              </a:solidFill>
            </a:endParaRPr>
          </a:p>
        </p:txBody>
      </p:sp>
      <p:sp>
        <p:nvSpPr>
          <p:cNvPr id="5" name="フッター プレースホルダー 4"/>
          <p:cNvSpPr>
            <a:spLocks noGrp="1"/>
          </p:cNvSpPr>
          <p:nvPr>
            <p:ph type="ftr" sz="quarter" idx="11"/>
          </p:nvPr>
        </p:nvSpPr>
        <p:spPr/>
        <p:txBody>
          <a:bodyPr/>
          <a:lstStyle/>
          <a:p>
            <a:endParaRPr lang="ja-JP" altLang="en-US">
              <a:solidFill>
                <a:srgbClr val="FFFFFF">
                  <a:tint val="75000"/>
                </a:srgbClr>
              </a:solidFill>
            </a:endParaRPr>
          </a:p>
        </p:txBody>
      </p:sp>
      <p:sp>
        <p:nvSpPr>
          <p:cNvPr id="6" name="スライド番号プレースホルダー 5"/>
          <p:cNvSpPr>
            <a:spLocks noGrp="1"/>
          </p:cNvSpPr>
          <p:nvPr>
            <p:ph type="sldNum" sz="quarter" idx="12"/>
          </p:nvPr>
        </p:nvSpPr>
        <p:spPr/>
        <p:txBody>
          <a:body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419049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a:xfrm>
            <a:off x="6583680" y="612648"/>
            <a:ext cx="957264" cy="457200"/>
          </a:xfrm>
        </p:spPr>
        <p:txBody>
          <a:bodyPr/>
          <a:lstStyle/>
          <a:p>
            <a:fld id="{E90ED720-0104-4369-84BC-D37694168613}" type="datetimeFigureOut">
              <a:rPr kumimoji="1" lang="ja-JP" altLang="en-US" smtClean="0"/>
              <a:t>2013/10/25</a:t>
            </a:fld>
            <a:endParaRPr kumimoji="1" lang="ja-JP" altLang="en-US"/>
          </a:p>
        </p:txBody>
      </p:sp>
      <p:sp>
        <p:nvSpPr>
          <p:cNvPr id="4" name="フッター プレースホルダー 3"/>
          <p:cNvSpPr>
            <a:spLocks noGrp="1"/>
          </p:cNvSpPr>
          <p:nvPr>
            <p:ph type="ftr" sz="quarter" idx="11"/>
          </p:nvPr>
        </p:nvSpPr>
        <p:spPr>
          <a:xfrm>
            <a:off x="5257800" y="612648"/>
            <a:ext cx="1325880" cy="457200"/>
          </a:xfrm>
        </p:spPr>
        <p:txBody>
          <a:bodyPr/>
          <a:lstStyle/>
          <a:p>
            <a:endParaRPr kumimoji="1" lang="ja-JP" altLang="en-US"/>
          </a:p>
        </p:txBody>
      </p:sp>
      <p:sp>
        <p:nvSpPr>
          <p:cNvPr id="5" name="スライド番号プレースホルダー 4"/>
          <p:cNvSpPr>
            <a:spLocks noGrp="1"/>
          </p:cNvSpPr>
          <p:nvPr>
            <p:ph type="sldNum" sz="quarter" idx="12"/>
          </p:nvPr>
        </p:nvSpPr>
        <p:spPr>
          <a:xfrm>
            <a:off x="8174736" y="2272"/>
            <a:ext cx="762000" cy="365760"/>
          </a:xfrm>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90ED720-0104-4369-84BC-D37694168613}" type="datetimeFigureOut">
              <a:rPr kumimoji="1" lang="ja-JP" altLang="en-US" smtClean="0"/>
              <a:t>2013/10/25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353496" y="1101970"/>
            <a:ext cx="3383280" cy="877824"/>
          </a:xfrm>
        </p:spPr>
        <p:txBody>
          <a:bodyPr anchor="b"/>
          <a:lstStyle>
            <a:lvl1pPr algn="l">
              <a:buNone/>
              <a:defRPr sz="1800" b="1"/>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2013/10/25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ー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2013/10/25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正方形/長方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正方形/長方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正方形/長方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正方形/長方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角丸四角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角丸四角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正方形/長方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正方形/長方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正方形/長方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正方形/長方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正方形/長方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正方形/長方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タイトル プレースホルダー 21"/>
          <p:cNvSpPr>
            <a:spLocks noGrp="1"/>
          </p:cNvSpPr>
          <p:nvPr>
            <p:ph type="title"/>
          </p:nvPr>
        </p:nvSpPr>
        <p:spPr>
          <a:xfrm>
            <a:off x="457200" y="1143000"/>
            <a:ext cx="8229600" cy="1066800"/>
          </a:xfrm>
          <a:prstGeom prst="rect">
            <a:avLst/>
          </a:prstGeom>
        </p:spPr>
        <p:txBody>
          <a:bodyPr vert="horz" anchor="ctr">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E90ED720-0104-4369-84BC-D37694168613}" type="datetimeFigureOut">
              <a:rPr kumimoji="1" lang="ja-JP" altLang="en-US" smtClean="0"/>
              <a:t>2013/10/25</a:t>
            </a:fld>
            <a:endParaRPr kumimoji="1" lang="ja-JP" altLang="en-US"/>
          </a:p>
        </p:txBody>
      </p:sp>
      <p:sp>
        <p:nvSpPr>
          <p:cNvPr id="3" name="フッター プレースホルダー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kumimoji="1" lang="ja-JP" altLang="en-US"/>
          </a:p>
        </p:txBody>
      </p:sp>
      <p:sp>
        <p:nvSpPr>
          <p:cNvPr id="23" name="スライド番号プレースホルダー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1"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1"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1"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1"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1"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1"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1"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1"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1" sz="1400" kern="1200" baseline="0">
          <a:solidFill>
            <a:schemeClr val="accent3"/>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2013/10/25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32010354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lang="ja-JP" altLang="en-US" smtClean="0">
                <a:solidFill>
                  <a:srgbClr val="FFFFFF">
                    <a:tint val="75000"/>
                  </a:srgbClr>
                </a:solidFill>
              </a:rPr>
              <a:pPr/>
              <a:t>2013/10/25</a:t>
            </a:fld>
            <a:endParaRPr lang="ja-JP" altLang="en-US">
              <a:solidFill>
                <a:srgbClr val="FFFFFF">
                  <a:tint val="75000"/>
                </a:srgbClr>
              </a:solidFill>
            </a:endParaRPr>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srgbClr val="FFFFFF">
                  <a:tint val="75000"/>
                </a:srgbClr>
              </a:solidFill>
            </a:endParaRP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264197197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正方形/長方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29" name="正方形/長方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30" name="正方形/長方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31" name="正方形/長方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32" name="正方形/長方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useBgFill="1">
        <p:nvSpPr>
          <p:cNvPr id="33" name="角丸四角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useBgFill="1">
        <p:nvSpPr>
          <p:cNvPr id="34" name="角丸四角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35" name="正方形/長方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solidFill>
                <a:srgbClr val="FFFFFF"/>
              </a:solidFill>
            </a:endParaRPr>
          </a:p>
        </p:txBody>
      </p:sp>
      <p:sp>
        <p:nvSpPr>
          <p:cNvPr id="36" name="正方形/長方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solidFill>
                <a:srgbClr val="FFFFFF"/>
              </a:solidFill>
            </a:endParaRPr>
          </a:p>
        </p:txBody>
      </p:sp>
      <p:sp>
        <p:nvSpPr>
          <p:cNvPr id="37" name="正方形/長方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38" name="正方形/長方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39" name="正方形/長方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solidFill>
                <a:srgbClr val="FFFFFF"/>
              </a:solidFill>
            </a:endParaRPr>
          </a:p>
        </p:txBody>
      </p:sp>
      <p:sp>
        <p:nvSpPr>
          <p:cNvPr id="40" name="正方形/長方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dirty="0">
              <a:solidFill>
                <a:srgbClr val="FFFFFF"/>
              </a:solidFill>
            </a:endParaRPr>
          </a:p>
        </p:txBody>
      </p:sp>
      <p:sp>
        <p:nvSpPr>
          <p:cNvPr id="22" name="タイトル プレースホルダー 21"/>
          <p:cNvSpPr>
            <a:spLocks noGrp="1"/>
          </p:cNvSpPr>
          <p:nvPr>
            <p:ph type="title"/>
          </p:nvPr>
        </p:nvSpPr>
        <p:spPr>
          <a:xfrm>
            <a:off x="457200" y="1143000"/>
            <a:ext cx="8229600" cy="1066800"/>
          </a:xfrm>
          <a:prstGeom prst="rect">
            <a:avLst/>
          </a:prstGeom>
        </p:spPr>
        <p:txBody>
          <a:bodyPr vert="horz" anchor="ctr">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E90ED720-0104-4369-84BC-D37694168613}" type="datetimeFigureOut">
              <a:rPr kumimoji="1" lang="ja-JP" altLang="en-US" smtClean="0">
                <a:solidFill>
                  <a:srgbClr val="F5C201"/>
                </a:solidFill>
              </a:rPr>
              <a:pPr/>
              <a:t>2013/10/25</a:t>
            </a:fld>
            <a:endParaRPr kumimoji="1" lang="ja-JP" altLang="en-US">
              <a:solidFill>
                <a:srgbClr val="F5C201"/>
              </a:solidFill>
            </a:endParaRPr>
          </a:p>
        </p:txBody>
      </p:sp>
      <p:sp>
        <p:nvSpPr>
          <p:cNvPr id="3" name="フッター プレースホルダー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kumimoji="1" lang="ja-JP" altLang="en-US">
              <a:solidFill>
                <a:srgbClr val="F5C201"/>
              </a:solidFill>
            </a:endParaRPr>
          </a:p>
        </p:txBody>
      </p:sp>
      <p:sp>
        <p:nvSpPr>
          <p:cNvPr id="23" name="スライド番号プレースホルダー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34605515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1"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1"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1"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1"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1"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1"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1"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1"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1" sz="1400" kern="1200" baseline="0">
          <a:solidFill>
            <a:schemeClr val="accent3"/>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lang="ja-JP" altLang="en-US" smtClean="0">
                <a:solidFill>
                  <a:srgbClr val="FFFFFF">
                    <a:tint val="75000"/>
                  </a:srgbClr>
                </a:solidFill>
              </a:rPr>
              <a:pPr/>
              <a:t>2013/10/25</a:t>
            </a:fld>
            <a:endParaRPr lang="ja-JP" altLang="en-US">
              <a:solidFill>
                <a:srgbClr val="FFFFFF">
                  <a:tint val="75000"/>
                </a:srgbClr>
              </a:solidFill>
            </a:endParaRPr>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srgbClr val="FFFFFF">
                  <a:tint val="75000"/>
                </a:srgbClr>
              </a:solidFill>
            </a:endParaRP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97526877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sz="5400" dirty="0" smtClean="0"/>
              <a:t>Haskell Lecture 3</a:t>
            </a:r>
            <a:endParaRPr kumimoji="1" lang="ja-JP" altLang="en-US" sz="5400" dirty="0"/>
          </a:p>
        </p:txBody>
      </p:sp>
      <p:sp>
        <p:nvSpPr>
          <p:cNvPr id="3" name="サブタイトル 2"/>
          <p:cNvSpPr>
            <a:spLocks noGrp="1"/>
          </p:cNvSpPr>
          <p:nvPr>
            <p:ph type="subTitle" idx="1"/>
          </p:nvPr>
        </p:nvSpPr>
        <p:spPr/>
        <p:txBody>
          <a:bodyPr/>
          <a:lstStyle/>
          <a:p>
            <a:r>
              <a:rPr kumimoji="1" lang="en-US" altLang="ja-JP" dirty="0" err="1" smtClean="0"/>
              <a:t>kinokkory@shiatsumat</a:t>
            </a:r>
            <a:endParaRPr kumimoji="1" lang="ja-JP" altLang="en-US" dirty="0"/>
          </a:p>
        </p:txBody>
      </p:sp>
    </p:spTree>
    <p:extLst>
      <p:ext uri="{BB962C8B-B14F-4D97-AF65-F5344CB8AC3E}">
        <p14:creationId xmlns:p14="http://schemas.microsoft.com/office/powerpoint/2010/main" val="17898279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二分木</a:t>
            </a:r>
            <a:endParaRPr kumimoji="1" lang="ja-JP" altLang="en-US" b="1" dirty="0"/>
          </a:p>
        </p:txBody>
      </p:sp>
      <p:sp>
        <p:nvSpPr>
          <p:cNvPr id="3" name="コンテンツ プレースホルダー 2"/>
          <p:cNvSpPr>
            <a:spLocks noGrp="1"/>
          </p:cNvSpPr>
          <p:nvPr>
            <p:ph idx="1"/>
          </p:nvPr>
        </p:nvSpPr>
        <p:spPr/>
        <p:txBody>
          <a:bodyPr/>
          <a:lstStyle/>
          <a:p>
            <a:r>
              <a:rPr kumimoji="1" lang="ja-JP" altLang="en-US" dirty="0" smtClean="0"/>
              <a:t>二分木</a:t>
            </a:r>
            <a:r>
              <a:rPr lang="ja-JP" altLang="en-US" dirty="0" smtClean="0"/>
              <a:t>、と一口にいっても色々なパターンがありますが、今回紹介するのはリストに似たバージョンの二分木です。</a:t>
            </a:r>
            <a:endParaRPr kumimoji="1" lang="en-US" altLang="ja-JP" dirty="0" smtClean="0"/>
          </a:p>
          <a:p>
            <a:r>
              <a:rPr lang="en-US" altLang="ja-JP" dirty="0"/>
              <a:t>data </a:t>
            </a:r>
            <a:r>
              <a:rPr lang="en-US" altLang="ja-JP" dirty="0" err="1"/>
              <a:t>BinaryTree</a:t>
            </a:r>
            <a:r>
              <a:rPr lang="en-US" altLang="ja-JP" dirty="0"/>
              <a:t> a </a:t>
            </a:r>
            <a:r>
              <a:rPr lang="en-US" altLang="ja-JP" dirty="0" smtClean="0"/>
              <a:t>=</a:t>
            </a:r>
            <a:br>
              <a:rPr lang="en-US" altLang="ja-JP" dirty="0" smtClean="0"/>
            </a:br>
            <a:r>
              <a:rPr lang="en-US" altLang="ja-JP" dirty="0"/>
              <a:t>	</a:t>
            </a:r>
            <a:r>
              <a:rPr lang="en-US" altLang="ja-JP" dirty="0" smtClean="0"/>
              <a:t>Bin </a:t>
            </a:r>
            <a:r>
              <a:rPr lang="en-US" altLang="ja-JP" dirty="0"/>
              <a:t>(</a:t>
            </a:r>
            <a:r>
              <a:rPr lang="en-US" altLang="ja-JP" dirty="0" err="1"/>
              <a:t>BinaryTree</a:t>
            </a:r>
            <a:r>
              <a:rPr lang="en-US" altLang="ja-JP" dirty="0"/>
              <a:t> a) a (</a:t>
            </a:r>
            <a:r>
              <a:rPr lang="en-US" altLang="ja-JP" dirty="0" err="1"/>
              <a:t>BinaryTree</a:t>
            </a:r>
            <a:r>
              <a:rPr lang="en-US" altLang="ja-JP" dirty="0"/>
              <a:t> a</a:t>
            </a:r>
            <a:r>
              <a:rPr lang="en-US" altLang="ja-JP" dirty="0" smtClean="0"/>
              <a:t>)</a:t>
            </a:r>
            <a:br>
              <a:rPr lang="en-US" altLang="ja-JP" dirty="0" smtClean="0"/>
            </a:br>
            <a:r>
              <a:rPr lang="en-US" altLang="ja-JP" dirty="0" smtClean="0"/>
              <a:t>    |	Tip</a:t>
            </a:r>
          </a:p>
          <a:p>
            <a:r>
              <a:rPr kumimoji="1" lang="ja-JP" altLang="en-US" dirty="0" smtClean="0"/>
              <a:t>基本的に、リストと同様、再帰的に扱うだけです。</a:t>
            </a:r>
            <a:endParaRPr kumimoji="1" lang="ja-JP" altLang="en-US" dirty="0"/>
          </a:p>
        </p:txBody>
      </p:sp>
    </p:spTree>
    <p:extLst>
      <p:ext uri="{BB962C8B-B14F-4D97-AF65-F5344CB8AC3E}">
        <p14:creationId xmlns:p14="http://schemas.microsoft.com/office/powerpoint/2010/main" val="27552621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深さ優先探索と幅優先探索</a:t>
            </a:r>
            <a:endParaRPr kumimoji="1" lang="ja-JP" altLang="en-US" b="1" dirty="0"/>
          </a:p>
        </p:txBody>
      </p:sp>
      <p:sp>
        <p:nvSpPr>
          <p:cNvPr id="3" name="コンテンツ プレースホルダー 2"/>
          <p:cNvSpPr>
            <a:spLocks noGrp="1"/>
          </p:cNvSpPr>
          <p:nvPr>
            <p:ph idx="1"/>
          </p:nvPr>
        </p:nvSpPr>
        <p:spPr/>
        <p:txBody>
          <a:bodyPr/>
          <a:lstStyle/>
          <a:p>
            <a:pPr marL="109728" indent="0">
              <a:buNone/>
            </a:pPr>
            <a:endParaRPr kumimoji="1" lang="ja-JP" altLang="en-US" dirty="0"/>
          </a:p>
        </p:txBody>
      </p:sp>
      <p:pic>
        <p:nvPicPr>
          <p:cNvPr id="1026" name="Picture 2" descr="C:\Users\yusuke\Dropbox\学習帳\education\haskelllecture\3_recursion_data\slides\dfsbf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611" y="2348880"/>
            <a:ext cx="6960773"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4926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深さ優先探索</a:t>
            </a:r>
            <a:endParaRPr kumimoji="1" lang="ja-JP" altLang="en-US" b="1" dirty="0"/>
          </a:p>
        </p:txBody>
      </p:sp>
      <p:sp>
        <p:nvSpPr>
          <p:cNvPr id="3" name="コンテンツ プレースホルダー 2"/>
          <p:cNvSpPr>
            <a:spLocks noGrp="1"/>
          </p:cNvSpPr>
          <p:nvPr>
            <p:ph idx="1"/>
          </p:nvPr>
        </p:nvSpPr>
        <p:spPr/>
        <p:txBody>
          <a:bodyPr/>
          <a:lstStyle/>
          <a:p>
            <a:r>
              <a:rPr kumimoji="1" lang="ja-JP" altLang="en-US" dirty="0" smtClean="0"/>
              <a:t>基本的に素直に</a:t>
            </a:r>
            <a:r>
              <a:rPr kumimoji="1" lang="ja-JP" altLang="en-US" dirty="0" smtClean="0">
                <a:solidFill>
                  <a:srgbClr val="00B0F0"/>
                </a:solidFill>
              </a:rPr>
              <a:t>再帰</a:t>
            </a:r>
            <a:r>
              <a:rPr kumimoji="1" lang="ja-JP" altLang="en-US" dirty="0" smtClean="0"/>
              <a:t>をすれば書けます。</a:t>
            </a:r>
            <a:endParaRPr kumimoji="1" lang="en-US" altLang="ja-JP" dirty="0" smtClean="0"/>
          </a:p>
          <a:p>
            <a:r>
              <a:rPr lang="ja-JP" altLang="en-US" dirty="0"/>
              <a:t>簡単</a:t>
            </a:r>
            <a:r>
              <a:rPr lang="ja-JP" altLang="en-US" dirty="0" smtClean="0"/>
              <a:t>です</a:t>
            </a:r>
            <a:r>
              <a:rPr lang="ja-JP" altLang="en-US" dirty="0"/>
              <a:t>。</a:t>
            </a:r>
            <a:endParaRPr kumimoji="1" lang="ja-JP" altLang="en-US" dirty="0"/>
          </a:p>
        </p:txBody>
      </p:sp>
    </p:spTree>
    <p:extLst>
      <p:ext uri="{BB962C8B-B14F-4D97-AF65-F5344CB8AC3E}">
        <p14:creationId xmlns:p14="http://schemas.microsoft.com/office/powerpoint/2010/main" val="93678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幅優先探索</a:t>
            </a:r>
            <a:endParaRPr kumimoji="1" lang="ja-JP" altLang="en-US" b="1" dirty="0"/>
          </a:p>
        </p:txBody>
      </p:sp>
      <p:sp>
        <p:nvSpPr>
          <p:cNvPr id="3" name="コンテンツ プレースホルダー 2"/>
          <p:cNvSpPr>
            <a:spLocks noGrp="1"/>
          </p:cNvSpPr>
          <p:nvPr>
            <p:ph idx="1"/>
          </p:nvPr>
        </p:nvSpPr>
        <p:spPr/>
        <p:txBody>
          <a:bodyPr>
            <a:normAutofit/>
          </a:bodyPr>
          <a:lstStyle/>
          <a:p>
            <a:r>
              <a:rPr kumimoji="1" lang="ja-JP" altLang="en-US" dirty="0" smtClean="0"/>
              <a:t>こちらは、少し複雑です。</a:t>
            </a:r>
            <a:endParaRPr kumimoji="1" lang="en-US" altLang="ja-JP" dirty="0" smtClean="0"/>
          </a:p>
          <a:p>
            <a:r>
              <a:rPr lang="ja-JP" altLang="en-US" dirty="0" smtClean="0"/>
              <a:t>手続き型言語ではキューを使うという方法が一般的ですが、</a:t>
            </a:r>
            <a:r>
              <a:rPr lang="en-US" altLang="ja-JP" dirty="0" smtClean="0"/>
              <a:t>Haskell</a:t>
            </a:r>
            <a:r>
              <a:rPr lang="ja-JP" altLang="en-US" dirty="0" smtClean="0"/>
              <a:t>は純粋関数型言語であるので、キューを使うには破壊的操作をするかキューを毎回作り直す必要があり、面倒です。</a:t>
            </a:r>
            <a:endParaRPr lang="en-US" altLang="ja-JP" dirty="0" smtClean="0"/>
          </a:p>
          <a:p>
            <a:r>
              <a:rPr kumimoji="1" lang="ja-JP" altLang="en-US" dirty="0" smtClean="0"/>
              <a:t>一般的な方法としては、再帰をうまくつかって疑似キューのようなことを行うという方法や、</a:t>
            </a:r>
            <a:r>
              <a:rPr kumimoji="1" lang="ja-JP" altLang="en-US" dirty="0" smtClean="0">
                <a:solidFill>
                  <a:srgbClr val="00B0F0"/>
                </a:solidFill>
              </a:rPr>
              <a:t>レベル別に分ける</a:t>
            </a:r>
            <a:r>
              <a:rPr kumimoji="1" lang="ja-JP" altLang="en-US" dirty="0" smtClean="0"/>
              <a:t>操作を再帰的に行い最後にすべて繋ぎあわせるという方法があります。</a:t>
            </a:r>
            <a:endParaRPr kumimoji="1" lang="ja-JP" altLang="en-US" dirty="0"/>
          </a:p>
        </p:txBody>
      </p:sp>
    </p:spTree>
    <p:extLst>
      <p:ext uri="{BB962C8B-B14F-4D97-AF65-F5344CB8AC3E}">
        <p14:creationId xmlns:p14="http://schemas.microsoft.com/office/powerpoint/2010/main" val="39037091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848" y="5301208"/>
            <a:ext cx="8229600" cy="1143000"/>
          </a:xfrm>
        </p:spPr>
        <p:txBody>
          <a:bodyPr/>
          <a:lstStyle/>
          <a:p>
            <a:pPr algn="l"/>
            <a:r>
              <a:rPr lang="ja-JP" altLang="en-US" dirty="0" smtClean="0"/>
              <a:t>多</a:t>
            </a:r>
            <a:r>
              <a:rPr kumimoji="1" lang="ja-JP" altLang="en-US" dirty="0" smtClean="0"/>
              <a:t>分木をつかおう！</a:t>
            </a:r>
            <a:endParaRPr kumimoji="1" lang="ja-JP" altLang="en-US" dirty="0"/>
          </a:p>
        </p:txBody>
      </p:sp>
    </p:spTree>
    <p:extLst>
      <p:ext uri="{BB962C8B-B14F-4D97-AF65-F5344CB8AC3E}">
        <p14:creationId xmlns:p14="http://schemas.microsoft.com/office/powerpoint/2010/main" val="1306192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多分木</a:t>
            </a:r>
            <a:endParaRPr kumimoji="1" lang="ja-JP" altLang="en-US" b="1" dirty="0"/>
          </a:p>
        </p:txBody>
      </p:sp>
      <p:sp>
        <p:nvSpPr>
          <p:cNvPr id="3" name="コンテンツ プレースホルダー 2"/>
          <p:cNvSpPr>
            <a:spLocks noGrp="1"/>
          </p:cNvSpPr>
          <p:nvPr>
            <p:ph idx="1"/>
          </p:nvPr>
        </p:nvSpPr>
        <p:spPr/>
        <p:txBody>
          <a:bodyPr/>
          <a:lstStyle/>
          <a:p>
            <a:r>
              <a:rPr kumimoji="1" lang="ja-JP" altLang="en-US" dirty="0" smtClean="0"/>
              <a:t>多分木、というのは任意の数の子節点を持てるようにした木構造のことです。</a:t>
            </a:r>
            <a:endParaRPr kumimoji="1" lang="en-US" altLang="ja-JP" dirty="0" smtClean="0"/>
          </a:p>
          <a:p>
            <a:r>
              <a:rPr lang="en-US" altLang="ja-JP" dirty="0"/>
              <a:t>data </a:t>
            </a:r>
            <a:r>
              <a:rPr lang="en-US" altLang="ja-JP" dirty="0" err="1" smtClean="0"/>
              <a:t>RoseTree</a:t>
            </a:r>
            <a:r>
              <a:rPr lang="en-US" altLang="ja-JP" dirty="0" smtClean="0"/>
              <a:t> </a:t>
            </a:r>
            <a:r>
              <a:rPr lang="en-US" altLang="ja-JP" dirty="0"/>
              <a:t>a =</a:t>
            </a:r>
            <a:br>
              <a:rPr lang="en-US" altLang="ja-JP" dirty="0"/>
            </a:br>
            <a:r>
              <a:rPr lang="en-US" altLang="ja-JP" dirty="0"/>
              <a:t>	</a:t>
            </a:r>
            <a:r>
              <a:rPr lang="en-US" altLang="ja-JP" dirty="0" smtClean="0"/>
              <a:t>Rose a [</a:t>
            </a:r>
            <a:r>
              <a:rPr lang="en-US" altLang="ja-JP" dirty="0" err="1" smtClean="0"/>
              <a:t>RoseTree</a:t>
            </a:r>
            <a:r>
              <a:rPr lang="en-US" altLang="ja-JP" dirty="0" smtClean="0"/>
              <a:t> a]</a:t>
            </a:r>
            <a:r>
              <a:rPr lang="en-US" altLang="ja-JP" dirty="0"/>
              <a:t/>
            </a:r>
            <a:br>
              <a:rPr lang="en-US" altLang="ja-JP" dirty="0"/>
            </a:br>
            <a:r>
              <a:rPr lang="en-US" altLang="ja-JP" dirty="0"/>
              <a:t>    |	Tip</a:t>
            </a:r>
          </a:p>
          <a:p>
            <a:r>
              <a:rPr kumimoji="1" lang="ja-JP" altLang="en-US" dirty="0" smtClean="0"/>
              <a:t>再帰が二重に絡んできて少しややこしいですが、落ち着いてやればできます。</a:t>
            </a:r>
            <a:endParaRPr kumimoji="1" lang="en-US" altLang="ja-JP" dirty="0" smtClean="0"/>
          </a:p>
          <a:p>
            <a:r>
              <a:rPr kumimoji="1" lang="ja-JP" altLang="en-US" dirty="0" smtClean="0"/>
              <a:t>二分木の拡張だと思ってください。</a:t>
            </a:r>
            <a:endParaRPr kumimoji="1" lang="ja-JP" altLang="en-US" dirty="0"/>
          </a:p>
        </p:txBody>
      </p:sp>
    </p:spTree>
    <p:extLst>
      <p:ext uri="{BB962C8B-B14F-4D97-AF65-F5344CB8AC3E}">
        <p14:creationId xmlns:p14="http://schemas.microsoft.com/office/powerpoint/2010/main" val="16218105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848" y="5301208"/>
            <a:ext cx="8229600" cy="1143000"/>
          </a:xfrm>
        </p:spPr>
        <p:txBody>
          <a:bodyPr/>
          <a:lstStyle/>
          <a:p>
            <a:pPr algn="l"/>
            <a:r>
              <a:rPr lang="ja-JP" altLang="en-US" dirty="0"/>
              <a:t>計算量</a:t>
            </a:r>
            <a:r>
              <a:rPr kumimoji="1" lang="ja-JP" altLang="en-US" dirty="0" smtClean="0"/>
              <a:t>を</a:t>
            </a:r>
            <a:r>
              <a:rPr lang="ja-JP" altLang="en-US" dirty="0"/>
              <a:t>解析しよう</a:t>
            </a:r>
            <a:r>
              <a:rPr kumimoji="1" lang="ja-JP" altLang="en-US" dirty="0" smtClean="0"/>
              <a:t>！</a:t>
            </a:r>
            <a:endParaRPr kumimoji="1" lang="ja-JP" altLang="en-US" dirty="0"/>
          </a:p>
        </p:txBody>
      </p:sp>
    </p:spTree>
    <p:extLst>
      <p:ext uri="{BB962C8B-B14F-4D97-AF65-F5344CB8AC3E}">
        <p14:creationId xmlns:p14="http://schemas.microsoft.com/office/powerpoint/2010/main" val="21919478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基本</a:t>
            </a:r>
            <a:endParaRPr kumimoji="1" lang="ja-JP" altLang="en-US" b="1" dirty="0"/>
          </a:p>
        </p:txBody>
      </p:sp>
      <p:sp>
        <p:nvSpPr>
          <p:cNvPr id="3" name="コンテンツ プレースホルダー 2"/>
          <p:cNvSpPr>
            <a:spLocks noGrp="1"/>
          </p:cNvSpPr>
          <p:nvPr>
            <p:ph idx="1"/>
          </p:nvPr>
        </p:nvSpPr>
        <p:spPr/>
        <p:txBody>
          <a:bodyPr/>
          <a:lstStyle/>
          <a:p>
            <a:r>
              <a:rPr kumimoji="1" lang="ja-JP" altLang="en-US" dirty="0" smtClean="0"/>
              <a:t>基本的には、手続き型と同じ感じで、必要な</a:t>
            </a:r>
            <a:r>
              <a:rPr kumimoji="1" lang="ja-JP" altLang="en-US" dirty="0" smtClean="0">
                <a:solidFill>
                  <a:srgbClr val="00B0F0"/>
                </a:solidFill>
              </a:rPr>
              <a:t>簡約</a:t>
            </a:r>
            <a:r>
              <a:rPr kumimoji="1" lang="ja-JP" altLang="en-US" dirty="0" smtClean="0"/>
              <a:t>の回数のオーダーを考えればよいです。</a:t>
            </a:r>
            <a:endParaRPr lang="en-US" altLang="ja-JP" dirty="0"/>
          </a:p>
        </p:txBody>
      </p:sp>
    </p:spTree>
    <p:extLst>
      <p:ext uri="{BB962C8B-B14F-4D97-AF65-F5344CB8AC3E}">
        <p14:creationId xmlns:p14="http://schemas.microsoft.com/office/powerpoint/2010/main" val="1341050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遅延評価</a:t>
            </a:r>
            <a:endParaRPr kumimoji="1" lang="ja-JP" altLang="en-US" b="1" dirty="0"/>
          </a:p>
        </p:txBody>
      </p:sp>
      <p:sp>
        <p:nvSpPr>
          <p:cNvPr id="3" name="コンテンツ プレースホルダー 2"/>
          <p:cNvSpPr>
            <a:spLocks noGrp="1"/>
          </p:cNvSpPr>
          <p:nvPr>
            <p:ph idx="1"/>
          </p:nvPr>
        </p:nvSpPr>
        <p:spPr/>
        <p:txBody>
          <a:bodyPr>
            <a:noAutofit/>
          </a:bodyPr>
          <a:lstStyle/>
          <a:p>
            <a:r>
              <a:rPr lang="ja-JP" altLang="en-US" dirty="0"/>
              <a:t>しかし、</a:t>
            </a:r>
            <a:r>
              <a:rPr lang="ja-JP" altLang="en-US" dirty="0">
                <a:solidFill>
                  <a:srgbClr val="00B0F0"/>
                </a:solidFill>
              </a:rPr>
              <a:t>遅延評価</a:t>
            </a:r>
            <a:r>
              <a:rPr lang="ja-JP" altLang="en-US" dirty="0"/>
              <a:t>が絡むので、ときどき困難な場合があります。たとえば、次のコード</a:t>
            </a:r>
            <a:r>
              <a:rPr lang="en-US" altLang="ja-JP" dirty="0"/>
              <a:t/>
            </a:r>
            <a:br>
              <a:rPr lang="en-US" altLang="ja-JP" dirty="0"/>
            </a:br>
            <a:r>
              <a:rPr lang="en-US" altLang="ja-JP" dirty="0"/>
              <a:t>	min :: </a:t>
            </a:r>
            <a:r>
              <a:rPr lang="en-US" altLang="ja-JP" dirty="0" err="1"/>
              <a:t>Ord</a:t>
            </a:r>
            <a:r>
              <a:rPr lang="en-US" altLang="ja-JP" dirty="0"/>
              <a:t> a =&gt; [a] -&gt; a</a:t>
            </a:r>
            <a:br>
              <a:rPr lang="en-US" altLang="ja-JP" dirty="0"/>
            </a:br>
            <a:r>
              <a:rPr lang="en-US" altLang="ja-JP" dirty="0"/>
              <a:t>	min = head . sort</a:t>
            </a:r>
            <a:br>
              <a:rPr lang="en-US" altLang="ja-JP" dirty="0"/>
            </a:br>
            <a:r>
              <a:rPr lang="ja-JP" altLang="en-US" dirty="0"/>
              <a:t>という関数を考えます</a:t>
            </a:r>
            <a:r>
              <a:rPr lang="ja-JP" altLang="en-US" dirty="0" smtClean="0"/>
              <a:t>。普通に考えると</a:t>
            </a:r>
            <a:r>
              <a:rPr lang="en-US" altLang="ja-JP" dirty="0" smtClean="0"/>
              <a:t>sort</a:t>
            </a:r>
            <a:r>
              <a:rPr lang="ja-JP" altLang="en-US" dirty="0" smtClean="0"/>
              <a:t>が</a:t>
            </a:r>
            <a:r>
              <a:rPr lang="en-US" altLang="ja-JP" dirty="0" smtClean="0"/>
              <a:t>O(n log n)</a:t>
            </a:r>
            <a:r>
              <a:rPr lang="ja-JP" altLang="en-US" dirty="0" smtClean="0"/>
              <a:t>で</a:t>
            </a:r>
            <a:r>
              <a:rPr lang="en-US" altLang="ja-JP" dirty="0" smtClean="0"/>
              <a:t>head</a:t>
            </a:r>
            <a:r>
              <a:rPr lang="ja-JP" altLang="en-US" dirty="0" smtClean="0"/>
              <a:t>が</a:t>
            </a:r>
            <a:r>
              <a:rPr lang="en-US" altLang="ja-JP" dirty="0" smtClean="0"/>
              <a:t>O(1)</a:t>
            </a:r>
            <a:r>
              <a:rPr lang="ja-JP" altLang="en-US" dirty="0" err="1" smtClean="0"/>
              <a:t>なの</a:t>
            </a:r>
            <a:r>
              <a:rPr lang="ja-JP" altLang="en-US" dirty="0" smtClean="0"/>
              <a:t>で</a:t>
            </a:r>
            <a:r>
              <a:rPr lang="en-US" altLang="ja-JP" dirty="0" smtClean="0"/>
              <a:t>O(n log n)</a:t>
            </a:r>
            <a:r>
              <a:rPr lang="ja-JP" altLang="en-US" dirty="0" smtClean="0"/>
              <a:t>となりそうですが、実際には遅延評価のおかげで、</a:t>
            </a:r>
            <a:r>
              <a:rPr lang="en-US" altLang="ja-JP" dirty="0" smtClean="0"/>
              <a:t>sort</a:t>
            </a:r>
            <a:r>
              <a:rPr lang="ja-JP" altLang="en-US" dirty="0" smtClean="0"/>
              <a:t>を</a:t>
            </a:r>
            <a:r>
              <a:rPr lang="ja-JP" altLang="en-US" dirty="0" smtClean="0">
                <a:solidFill>
                  <a:srgbClr val="00B0F0"/>
                </a:solidFill>
              </a:rPr>
              <a:t>完全に終わらせる前に</a:t>
            </a:r>
            <a:r>
              <a:rPr lang="en-US" altLang="ja-JP" dirty="0" smtClean="0"/>
              <a:t>min</a:t>
            </a:r>
            <a:r>
              <a:rPr lang="ja-JP" altLang="en-US" dirty="0" smtClean="0"/>
              <a:t>の結果を返すことができるので、実際の計算量はもう少し小さいと考えられます。</a:t>
            </a:r>
            <a:endParaRPr lang="en-US" altLang="ja-JP" dirty="0"/>
          </a:p>
          <a:p>
            <a:endParaRPr kumimoji="1" lang="ja-JP" altLang="en-US" dirty="0"/>
          </a:p>
        </p:txBody>
      </p:sp>
    </p:spTree>
    <p:extLst>
      <p:ext uri="{BB962C8B-B14F-4D97-AF65-F5344CB8AC3E}">
        <p14:creationId xmlns:p14="http://schemas.microsoft.com/office/powerpoint/2010/main" val="3168550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まとめ</a:t>
            </a:r>
            <a:endParaRPr kumimoji="1" lang="ja-JP" altLang="en-US" b="1" dirty="0"/>
          </a:p>
        </p:txBody>
      </p:sp>
      <p:sp>
        <p:nvSpPr>
          <p:cNvPr id="3" name="コンテンツ プレースホルダー 2"/>
          <p:cNvSpPr>
            <a:spLocks noGrp="1"/>
          </p:cNvSpPr>
          <p:nvPr>
            <p:ph idx="1"/>
          </p:nvPr>
        </p:nvSpPr>
        <p:spPr/>
        <p:txBody>
          <a:bodyPr/>
          <a:lstStyle/>
          <a:p>
            <a:r>
              <a:rPr kumimoji="1" lang="en-US" altLang="ja-JP" dirty="0" smtClean="0"/>
              <a:t>Haskell</a:t>
            </a:r>
            <a:r>
              <a:rPr kumimoji="1" lang="ja-JP" altLang="en-US" dirty="0" err="1" smtClean="0"/>
              <a:t>での</a:t>
            </a:r>
            <a:r>
              <a:rPr kumimoji="1" lang="ja-JP" altLang="en-US" dirty="0" smtClean="0"/>
              <a:t>計算量の解析は</a:t>
            </a:r>
            <a:r>
              <a:rPr kumimoji="1" lang="ja-JP" altLang="en-US" dirty="0" smtClean="0">
                <a:solidFill>
                  <a:srgbClr val="00B0F0"/>
                </a:solidFill>
              </a:rPr>
              <a:t>難しい</a:t>
            </a:r>
            <a:r>
              <a:rPr kumimoji="1" lang="ja-JP" altLang="en-US" dirty="0" smtClean="0"/>
              <a:t>！</a:t>
            </a:r>
            <a:endParaRPr kumimoji="1" lang="en-US" altLang="ja-JP" dirty="0" smtClean="0"/>
          </a:p>
          <a:p>
            <a:r>
              <a:rPr lang="ja-JP" altLang="en-US" dirty="0" smtClean="0"/>
              <a:t>遅延評価による保留分を上手く扱ったり、均し計算量を上手く使ったりする必要があります。</a:t>
            </a:r>
            <a:endParaRPr lang="en-US" altLang="ja-JP" dirty="0" smtClean="0"/>
          </a:p>
          <a:p>
            <a:r>
              <a:rPr kumimoji="1" lang="ja-JP" altLang="en-US" dirty="0" smtClean="0"/>
              <a:t>あまり細かく考えず、計算量の上界を大きく見積もっておくくらいでいいと思います。</a:t>
            </a:r>
            <a:endParaRPr kumimoji="1" lang="en-US" altLang="ja-JP" dirty="0" smtClean="0"/>
          </a:p>
          <a:p>
            <a:r>
              <a:rPr lang="en-US" altLang="ja-JP" dirty="0" smtClean="0"/>
              <a:t>Haskell</a:t>
            </a:r>
            <a:r>
              <a:rPr lang="ja-JP" altLang="en-US" dirty="0" smtClean="0"/>
              <a:t>で使われる様々なアルゴリズムでは、遅延評価を上手く用いて、</a:t>
            </a:r>
            <a:r>
              <a:rPr lang="ja-JP" altLang="en-US" dirty="0" smtClean="0">
                <a:solidFill>
                  <a:srgbClr val="00B0F0"/>
                </a:solidFill>
              </a:rPr>
              <a:t>均し計算量</a:t>
            </a:r>
            <a:r>
              <a:rPr lang="ja-JP" altLang="en-US" dirty="0" smtClean="0"/>
              <a:t>を良くしていることが多いです。</a:t>
            </a:r>
            <a:endParaRPr kumimoji="1" lang="ja-JP" altLang="en-US" dirty="0"/>
          </a:p>
        </p:txBody>
      </p:sp>
    </p:spTree>
    <p:extLst>
      <p:ext uri="{BB962C8B-B14F-4D97-AF65-F5344CB8AC3E}">
        <p14:creationId xmlns:p14="http://schemas.microsoft.com/office/powerpoint/2010/main" val="2470779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848" y="5301208"/>
            <a:ext cx="8229600" cy="1143000"/>
          </a:xfrm>
        </p:spPr>
        <p:txBody>
          <a:bodyPr/>
          <a:lstStyle/>
          <a:p>
            <a:pPr algn="l"/>
            <a:r>
              <a:rPr kumimoji="1" lang="ja-JP" altLang="en-US" dirty="0" smtClean="0"/>
              <a:t>リストをつかおう！</a:t>
            </a:r>
            <a:endParaRPr kumimoji="1" lang="ja-JP" altLang="en-US" dirty="0"/>
          </a:p>
        </p:txBody>
      </p:sp>
    </p:spTree>
    <p:extLst>
      <p:ext uri="{BB962C8B-B14F-4D97-AF65-F5344CB8AC3E}">
        <p14:creationId xmlns:p14="http://schemas.microsoft.com/office/powerpoint/2010/main" val="22784968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848" y="5301208"/>
            <a:ext cx="8229600" cy="1143000"/>
          </a:xfrm>
        </p:spPr>
        <p:txBody>
          <a:bodyPr/>
          <a:lstStyle/>
          <a:p>
            <a:pPr algn="l"/>
            <a:r>
              <a:rPr lang="ja-JP" altLang="en-US" dirty="0" smtClean="0"/>
              <a:t>空間計算量</a:t>
            </a:r>
            <a:r>
              <a:rPr kumimoji="1" lang="ja-JP" altLang="en-US" dirty="0" smtClean="0"/>
              <a:t>を</a:t>
            </a:r>
            <a:r>
              <a:rPr lang="ja-JP" altLang="en-US" dirty="0"/>
              <a:t>解析しよう</a:t>
            </a:r>
            <a:r>
              <a:rPr kumimoji="1" lang="ja-JP" altLang="en-US" dirty="0" smtClean="0"/>
              <a:t>！</a:t>
            </a:r>
            <a:endParaRPr kumimoji="1" lang="ja-JP" altLang="en-US" dirty="0"/>
          </a:p>
        </p:txBody>
      </p:sp>
    </p:spTree>
    <p:extLst>
      <p:ext uri="{BB962C8B-B14F-4D97-AF65-F5344CB8AC3E}">
        <p14:creationId xmlns:p14="http://schemas.microsoft.com/office/powerpoint/2010/main" val="23043485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基本</a:t>
            </a:r>
            <a:endParaRPr kumimoji="1" lang="ja-JP" altLang="en-US" b="1" dirty="0"/>
          </a:p>
        </p:txBody>
      </p:sp>
      <p:sp>
        <p:nvSpPr>
          <p:cNvPr id="3" name="コンテンツ プレースホルダー 2"/>
          <p:cNvSpPr>
            <a:spLocks noGrp="1"/>
          </p:cNvSpPr>
          <p:nvPr>
            <p:ph idx="1"/>
          </p:nvPr>
        </p:nvSpPr>
        <p:spPr/>
        <p:txBody>
          <a:bodyPr/>
          <a:lstStyle/>
          <a:p>
            <a:r>
              <a:rPr kumimoji="1" lang="ja-JP" altLang="en-US" dirty="0" smtClean="0"/>
              <a:t>空間計算量はコンパイラのガーベジコレクションにかなり依存するので難しいですが、</a:t>
            </a:r>
            <a:endParaRPr kumimoji="1" lang="ja-JP" altLang="en-US" dirty="0"/>
          </a:p>
        </p:txBody>
      </p:sp>
    </p:spTree>
    <p:extLst>
      <p:ext uri="{BB962C8B-B14F-4D97-AF65-F5344CB8AC3E}">
        <p14:creationId xmlns:p14="http://schemas.microsoft.com/office/powerpoint/2010/main" val="3379497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197969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リストの関数</a:t>
            </a:r>
            <a:endParaRPr kumimoji="1" lang="ja-JP" altLang="en-US" b="1" dirty="0"/>
          </a:p>
        </p:txBody>
      </p:sp>
      <p:sp>
        <p:nvSpPr>
          <p:cNvPr id="3" name="コンテンツ プレースホルダー 2"/>
          <p:cNvSpPr>
            <a:spLocks noGrp="1"/>
          </p:cNvSpPr>
          <p:nvPr>
            <p:ph idx="1"/>
          </p:nvPr>
        </p:nvSpPr>
        <p:spPr/>
        <p:txBody>
          <a:bodyPr/>
          <a:lstStyle/>
          <a:p>
            <a:r>
              <a:rPr kumimoji="1" lang="en-US" altLang="ja-JP" dirty="0" err="1" smtClean="0"/>
              <a:t>Data.List</a:t>
            </a:r>
            <a:r>
              <a:rPr kumimoji="1" lang="ja-JP" altLang="en-US" dirty="0" smtClean="0"/>
              <a:t>をインポートしたらたくさんの関数が手に入ります。</a:t>
            </a:r>
            <a:endParaRPr lang="en-US" altLang="ja-JP" dirty="0" smtClean="0"/>
          </a:p>
          <a:p>
            <a:r>
              <a:rPr kumimoji="1" lang="ja-JP" altLang="en-US" dirty="0" smtClean="0"/>
              <a:t>全部説明</a:t>
            </a:r>
            <a:r>
              <a:rPr kumimoji="1" lang="ja-JP" altLang="en-US" dirty="0"/>
              <a:t>するの</a:t>
            </a:r>
            <a:r>
              <a:rPr kumimoji="1" lang="ja-JP" altLang="en-US" dirty="0" smtClean="0"/>
              <a:t>は無理なので</a:t>
            </a:r>
            <a:r>
              <a:rPr kumimoji="1" lang="en-US" altLang="ja-JP" dirty="0" err="1" smtClean="0"/>
              <a:t>Hoogle</a:t>
            </a:r>
            <a:r>
              <a:rPr kumimoji="1" lang="ja-JP" altLang="en-US" dirty="0" smtClean="0"/>
              <a:t>を参照してください。</a:t>
            </a:r>
            <a:endParaRPr kumimoji="1" lang="en-US" altLang="ja-JP" dirty="0" smtClean="0"/>
          </a:p>
          <a:p>
            <a:endParaRPr kumimoji="1" lang="en-US" altLang="ja-JP" dirty="0" smtClean="0"/>
          </a:p>
        </p:txBody>
      </p:sp>
    </p:spTree>
    <p:extLst>
      <p:ext uri="{BB962C8B-B14F-4D97-AF65-F5344CB8AC3E}">
        <p14:creationId xmlns:p14="http://schemas.microsoft.com/office/powerpoint/2010/main" val="635209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リストの主な関数</a:t>
            </a:r>
            <a:endParaRPr kumimoji="1" lang="ja-JP" altLang="en-US" b="1" dirty="0"/>
          </a:p>
        </p:txBody>
      </p:sp>
      <p:sp>
        <p:nvSpPr>
          <p:cNvPr id="3" name="コンテンツ プレースホルダー 2"/>
          <p:cNvSpPr>
            <a:spLocks noGrp="1"/>
          </p:cNvSpPr>
          <p:nvPr>
            <p:ph idx="1"/>
          </p:nvPr>
        </p:nvSpPr>
        <p:spPr/>
        <p:txBody>
          <a:bodyPr/>
          <a:lstStyle/>
          <a:p>
            <a:r>
              <a:rPr lang="ja-JP" altLang="en-US" dirty="0" smtClean="0"/>
              <a:t>主な関数は</a:t>
            </a:r>
            <a:r>
              <a:rPr lang="en-US" altLang="ja-JP" dirty="0" smtClean="0"/>
              <a:t>Prelude</a:t>
            </a:r>
            <a:r>
              <a:rPr lang="ja-JP" altLang="en-US" dirty="0" smtClean="0"/>
              <a:t>でも定義されています。</a:t>
            </a:r>
            <a:endParaRPr lang="en-US" altLang="ja-JP" dirty="0" smtClean="0"/>
          </a:p>
          <a:p>
            <a:r>
              <a:rPr lang="en-US" altLang="ja-JP" dirty="0" smtClean="0"/>
              <a:t>map</a:t>
            </a:r>
          </a:p>
          <a:p>
            <a:r>
              <a:rPr lang="en-US" altLang="ja-JP" dirty="0" smtClean="0"/>
              <a:t>(++), </a:t>
            </a:r>
            <a:r>
              <a:rPr lang="en-US" altLang="ja-JP" dirty="0" err="1" smtClean="0"/>
              <a:t>concat</a:t>
            </a:r>
            <a:endParaRPr lang="en-US" altLang="ja-JP" dirty="0" smtClean="0"/>
          </a:p>
          <a:p>
            <a:r>
              <a:rPr lang="en-US" altLang="ja-JP" dirty="0" smtClean="0"/>
              <a:t>filter</a:t>
            </a:r>
          </a:p>
          <a:p>
            <a:r>
              <a:rPr lang="en-US" altLang="ja-JP" dirty="0" smtClean="0"/>
              <a:t>head, last, tail, </a:t>
            </a:r>
            <a:r>
              <a:rPr lang="en-US" altLang="ja-JP" dirty="0" err="1" smtClean="0"/>
              <a:t>init</a:t>
            </a:r>
            <a:r>
              <a:rPr lang="en-US" altLang="ja-JP" dirty="0" smtClean="0"/>
              <a:t>, null</a:t>
            </a:r>
          </a:p>
          <a:p>
            <a:r>
              <a:rPr lang="en-US" altLang="ja-JP" dirty="0" smtClean="0"/>
              <a:t>length, (!!)</a:t>
            </a:r>
          </a:p>
          <a:p>
            <a:r>
              <a:rPr lang="en-US" altLang="ja-JP" dirty="0" err="1" smtClean="0"/>
              <a:t>foldl</a:t>
            </a:r>
            <a:r>
              <a:rPr lang="en-US" altLang="ja-JP" dirty="0" smtClean="0"/>
              <a:t>, foldl1, </a:t>
            </a:r>
            <a:r>
              <a:rPr lang="en-US" altLang="ja-JP" dirty="0" err="1" smtClean="0"/>
              <a:t>foldr</a:t>
            </a:r>
            <a:r>
              <a:rPr lang="en-US" altLang="ja-JP" dirty="0" smtClean="0"/>
              <a:t>, foldr1</a:t>
            </a:r>
          </a:p>
          <a:p>
            <a:r>
              <a:rPr lang="en-US" altLang="ja-JP" dirty="0" smtClean="0"/>
              <a:t>...</a:t>
            </a:r>
            <a:endParaRPr lang="en-US" altLang="ja-JP" dirty="0"/>
          </a:p>
          <a:p>
            <a:r>
              <a:rPr lang="ja-JP" altLang="en-US" dirty="0" smtClean="0"/>
              <a:t>あとは</a:t>
            </a:r>
            <a:r>
              <a:rPr lang="en-US" altLang="ja-JP" dirty="0" err="1" smtClean="0"/>
              <a:t>Hoogle</a:t>
            </a:r>
            <a:r>
              <a:rPr lang="ja-JP" altLang="en-US" dirty="0" smtClean="0"/>
              <a:t>を参照してください。</a:t>
            </a:r>
            <a:endParaRPr lang="en-US" altLang="ja-JP" dirty="0" smtClean="0"/>
          </a:p>
        </p:txBody>
      </p:sp>
    </p:spTree>
    <p:extLst>
      <p:ext uri="{BB962C8B-B14F-4D97-AF65-F5344CB8AC3E}">
        <p14:creationId xmlns:p14="http://schemas.microsoft.com/office/powerpoint/2010/main" val="26176516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err="1" smtClean="0"/>
              <a:t>foldl</a:t>
            </a:r>
            <a:endParaRPr kumimoji="1" lang="ja-JP" altLang="en-US" b="1" dirty="0"/>
          </a:p>
        </p:txBody>
      </p:sp>
      <p:sp>
        <p:nvSpPr>
          <p:cNvPr id="3" name="コンテンツ プレースホルダー 2"/>
          <p:cNvSpPr>
            <a:spLocks noGrp="1"/>
          </p:cNvSpPr>
          <p:nvPr>
            <p:ph idx="1"/>
          </p:nvPr>
        </p:nvSpPr>
        <p:spPr/>
        <p:txBody>
          <a:bodyPr/>
          <a:lstStyle/>
          <a:p>
            <a:pPr marL="109728" indent="0">
              <a:buNone/>
            </a:pPr>
            <a:r>
              <a:rPr kumimoji="1" lang="en-US" altLang="ja-JP" dirty="0" err="1" smtClean="0"/>
              <a:t>foldl</a:t>
            </a:r>
            <a:r>
              <a:rPr kumimoji="1" lang="en-US" altLang="ja-JP" dirty="0" smtClean="0"/>
              <a:t> :: (a -&gt; b -&gt; b) -&gt; a -&gt; [b] -&gt; a</a:t>
            </a:r>
            <a:br>
              <a:rPr kumimoji="1" lang="en-US" altLang="ja-JP" dirty="0" smtClean="0"/>
            </a:br>
            <a:r>
              <a:rPr kumimoji="1" lang="en-US" altLang="ja-JP" dirty="0" err="1" smtClean="0"/>
              <a:t>foldl</a:t>
            </a:r>
            <a:r>
              <a:rPr kumimoji="1" lang="en-US" altLang="ja-JP" dirty="0" smtClean="0"/>
              <a:t> f a [] = a</a:t>
            </a:r>
            <a:br>
              <a:rPr kumimoji="1" lang="en-US" altLang="ja-JP" dirty="0" smtClean="0"/>
            </a:br>
            <a:r>
              <a:rPr kumimoji="1" lang="en-US" altLang="ja-JP" dirty="0" err="1" smtClean="0"/>
              <a:t>foldl</a:t>
            </a:r>
            <a:r>
              <a:rPr kumimoji="1" lang="en-US" altLang="ja-JP" dirty="0" smtClean="0"/>
              <a:t> f a (</a:t>
            </a:r>
            <a:r>
              <a:rPr kumimoji="1" lang="en-US" altLang="ja-JP" dirty="0" err="1" smtClean="0"/>
              <a:t>b:bs</a:t>
            </a:r>
            <a:r>
              <a:rPr kumimoji="1" lang="en-US" altLang="ja-JP" dirty="0" smtClean="0"/>
              <a:t>) = </a:t>
            </a:r>
            <a:r>
              <a:rPr kumimoji="1" lang="en-US" altLang="ja-JP" dirty="0" err="1" smtClean="0"/>
              <a:t>foldl</a:t>
            </a:r>
            <a:r>
              <a:rPr kumimoji="1" lang="en-US" altLang="ja-JP" dirty="0" smtClean="0"/>
              <a:t> f (f a b) </a:t>
            </a:r>
            <a:r>
              <a:rPr kumimoji="1" lang="en-US" altLang="ja-JP" dirty="0" err="1" smtClean="0"/>
              <a:t>bs</a:t>
            </a:r>
            <a:r>
              <a:rPr lang="en-US" altLang="ja-JP" dirty="0"/>
              <a:t/>
            </a:r>
            <a:br>
              <a:rPr lang="en-US" altLang="ja-JP" dirty="0"/>
            </a:br>
            <a:r>
              <a:rPr lang="en-US" altLang="ja-JP" dirty="0" smtClean="0"/>
              <a:t/>
            </a:r>
            <a:br>
              <a:rPr lang="en-US" altLang="ja-JP" dirty="0" smtClean="0"/>
            </a:br>
            <a:r>
              <a:rPr lang="en-US" altLang="ja-JP" dirty="0" err="1" smtClean="0"/>
              <a:t>foldl</a:t>
            </a:r>
            <a:r>
              <a:rPr lang="en-US" altLang="ja-JP" dirty="0" smtClean="0"/>
              <a:t> f a [</a:t>
            </a:r>
            <a:r>
              <a:rPr lang="en-US" altLang="ja-JP" dirty="0" err="1" smtClean="0"/>
              <a:t>x,y,z</a:t>
            </a:r>
            <a:r>
              <a:rPr lang="en-US" altLang="ja-JP" dirty="0" smtClean="0"/>
              <a:t>]</a:t>
            </a:r>
            <a:br>
              <a:rPr lang="en-US" altLang="ja-JP" dirty="0" smtClean="0"/>
            </a:br>
            <a:r>
              <a:rPr lang="en-US" altLang="ja-JP" dirty="0" smtClean="0"/>
              <a:t>= </a:t>
            </a:r>
            <a:r>
              <a:rPr lang="en-US" altLang="ja-JP" dirty="0" err="1" smtClean="0"/>
              <a:t>foldl</a:t>
            </a:r>
            <a:r>
              <a:rPr lang="en-US" altLang="ja-JP" dirty="0" smtClean="0"/>
              <a:t> f (f a x) [</a:t>
            </a:r>
            <a:r>
              <a:rPr lang="en-US" altLang="ja-JP" dirty="0" err="1" smtClean="0"/>
              <a:t>y,z</a:t>
            </a:r>
            <a:r>
              <a:rPr lang="en-US" altLang="ja-JP" dirty="0" smtClean="0"/>
              <a:t>]</a:t>
            </a:r>
            <a:br>
              <a:rPr lang="en-US" altLang="ja-JP" dirty="0" smtClean="0"/>
            </a:br>
            <a:r>
              <a:rPr lang="en-US" altLang="ja-JP" dirty="0" smtClean="0"/>
              <a:t>= </a:t>
            </a:r>
            <a:r>
              <a:rPr lang="en-US" altLang="ja-JP" dirty="0" err="1" smtClean="0"/>
              <a:t>foldl</a:t>
            </a:r>
            <a:r>
              <a:rPr lang="en-US" altLang="ja-JP" dirty="0" smtClean="0"/>
              <a:t> f ((a `f` x) `f` y) [z]</a:t>
            </a:r>
            <a:br>
              <a:rPr lang="en-US" altLang="ja-JP" dirty="0" smtClean="0"/>
            </a:br>
            <a:r>
              <a:rPr lang="en-US" altLang="ja-JP" dirty="0" smtClean="0"/>
              <a:t>= </a:t>
            </a:r>
            <a:r>
              <a:rPr lang="en-US" altLang="ja-JP" dirty="0" err="1"/>
              <a:t>foldl</a:t>
            </a:r>
            <a:r>
              <a:rPr lang="en-US" altLang="ja-JP" dirty="0"/>
              <a:t> f </a:t>
            </a:r>
            <a:r>
              <a:rPr lang="en-US" altLang="ja-JP" dirty="0" smtClean="0"/>
              <a:t>(((</a:t>
            </a:r>
            <a:r>
              <a:rPr lang="en-US" altLang="ja-JP" dirty="0"/>
              <a:t>a `f` x) `f` y</a:t>
            </a:r>
            <a:r>
              <a:rPr lang="en-US" altLang="ja-JP" dirty="0" smtClean="0"/>
              <a:t>) `f` z) []</a:t>
            </a:r>
            <a:r>
              <a:rPr lang="en-US" altLang="ja-JP" dirty="0"/>
              <a:t/>
            </a:r>
            <a:br>
              <a:rPr lang="en-US" altLang="ja-JP" dirty="0"/>
            </a:br>
            <a:r>
              <a:rPr lang="en-US" altLang="ja-JP" dirty="0"/>
              <a:t>= </a:t>
            </a:r>
            <a:r>
              <a:rPr lang="en-US" altLang="ja-JP" dirty="0" smtClean="0"/>
              <a:t>((</a:t>
            </a:r>
            <a:r>
              <a:rPr lang="en-US" altLang="ja-JP" dirty="0"/>
              <a:t>a `f` x) `f` y) `f` </a:t>
            </a:r>
            <a:r>
              <a:rPr lang="en-US" altLang="ja-JP" dirty="0" smtClean="0"/>
              <a:t>z</a:t>
            </a:r>
          </a:p>
        </p:txBody>
      </p:sp>
    </p:spTree>
    <p:extLst>
      <p:ext uri="{BB962C8B-B14F-4D97-AF65-F5344CB8AC3E}">
        <p14:creationId xmlns:p14="http://schemas.microsoft.com/office/powerpoint/2010/main" val="2349298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err="1" smtClean="0"/>
              <a:t>foldr</a:t>
            </a:r>
            <a:endParaRPr kumimoji="1" lang="ja-JP" altLang="en-US" b="1" dirty="0"/>
          </a:p>
        </p:txBody>
      </p:sp>
      <p:sp>
        <p:nvSpPr>
          <p:cNvPr id="3" name="コンテンツ プレースホルダー 2"/>
          <p:cNvSpPr>
            <a:spLocks noGrp="1"/>
          </p:cNvSpPr>
          <p:nvPr>
            <p:ph idx="1"/>
          </p:nvPr>
        </p:nvSpPr>
        <p:spPr/>
        <p:txBody>
          <a:bodyPr/>
          <a:lstStyle/>
          <a:p>
            <a:pPr marL="109728" indent="0">
              <a:buNone/>
            </a:pPr>
            <a:r>
              <a:rPr kumimoji="1" lang="en-US" altLang="ja-JP" dirty="0" err="1" smtClean="0"/>
              <a:t>foldr</a:t>
            </a:r>
            <a:r>
              <a:rPr kumimoji="1" lang="en-US" altLang="ja-JP" dirty="0" smtClean="0"/>
              <a:t> :: (a -&gt; b -&gt; b) -&gt; b -&gt; [a] -&gt; b</a:t>
            </a:r>
            <a:br>
              <a:rPr kumimoji="1" lang="en-US" altLang="ja-JP" dirty="0" smtClean="0"/>
            </a:br>
            <a:r>
              <a:rPr kumimoji="1" lang="en-US" altLang="ja-JP" dirty="0" err="1" smtClean="0"/>
              <a:t>foldr</a:t>
            </a:r>
            <a:r>
              <a:rPr kumimoji="1" lang="en-US" altLang="ja-JP" dirty="0" smtClean="0"/>
              <a:t> f b [] = b</a:t>
            </a:r>
            <a:br>
              <a:rPr kumimoji="1" lang="en-US" altLang="ja-JP" dirty="0" smtClean="0"/>
            </a:br>
            <a:r>
              <a:rPr kumimoji="1" lang="en-US" altLang="ja-JP" dirty="0" err="1" smtClean="0"/>
              <a:t>foldr</a:t>
            </a:r>
            <a:r>
              <a:rPr kumimoji="1" lang="en-US" altLang="ja-JP" dirty="0" smtClean="0"/>
              <a:t> f b (</a:t>
            </a:r>
            <a:r>
              <a:rPr lang="en-US" altLang="ja-JP" dirty="0" err="1"/>
              <a:t>a</a:t>
            </a:r>
            <a:r>
              <a:rPr kumimoji="1" lang="en-US" altLang="ja-JP" dirty="0" err="1" smtClean="0"/>
              <a:t>:as</a:t>
            </a:r>
            <a:r>
              <a:rPr kumimoji="1" lang="en-US" altLang="ja-JP" dirty="0" smtClean="0"/>
              <a:t>) = f a (</a:t>
            </a:r>
            <a:r>
              <a:rPr kumimoji="1" lang="en-US" altLang="ja-JP" dirty="0" err="1" smtClean="0"/>
              <a:t>foldr</a:t>
            </a:r>
            <a:r>
              <a:rPr kumimoji="1" lang="en-US" altLang="ja-JP" dirty="0" smtClean="0"/>
              <a:t> f b as)</a:t>
            </a:r>
            <a:br>
              <a:rPr kumimoji="1" lang="en-US" altLang="ja-JP" dirty="0" smtClean="0"/>
            </a:br>
            <a:r>
              <a:rPr kumimoji="1" lang="en-US" altLang="ja-JP" dirty="0" smtClean="0"/>
              <a:t/>
            </a:r>
            <a:br>
              <a:rPr kumimoji="1" lang="en-US" altLang="ja-JP" dirty="0" smtClean="0"/>
            </a:br>
            <a:r>
              <a:rPr kumimoji="1" lang="en-US" altLang="ja-JP" dirty="0" err="1" smtClean="0"/>
              <a:t>foldr</a:t>
            </a:r>
            <a:r>
              <a:rPr kumimoji="1" lang="en-US" altLang="ja-JP" dirty="0" smtClean="0"/>
              <a:t> f b [</a:t>
            </a:r>
            <a:r>
              <a:rPr kumimoji="1" lang="en-US" altLang="ja-JP" dirty="0" err="1" smtClean="0"/>
              <a:t>x,y,z</a:t>
            </a:r>
            <a:r>
              <a:rPr kumimoji="1" lang="en-US" altLang="ja-JP" dirty="0" smtClean="0"/>
              <a:t>]</a:t>
            </a:r>
            <a:br>
              <a:rPr kumimoji="1" lang="en-US" altLang="ja-JP" dirty="0" smtClean="0"/>
            </a:br>
            <a:r>
              <a:rPr kumimoji="1" lang="en-US" altLang="ja-JP" dirty="0" smtClean="0"/>
              <a:t>= x `f` </a:t>
            </a:r>
            <a:r>
              <a:rPr kumimoji="1" lang="en-US" altLang="ja-JP" dirty="0" err="1" smtClean="0"/>
              <a:t>foldr</a:t>
            </a:r>
            <a:r>
              <a:rPr kumimoji="1" lang="en-US" altLang="ja-JP" dirty="0" smtClean="0"/>
              <a:t> f b [</a:t>
            </a:r>
            <a:r>
              <a:rPr kumimoji="1" lang="en-US" altLang="ja-JP" dirty="0" err="1" smtClean="0"/>
              <a:t>y,z</a:t>
            </a:r>
            <a:r>
              <a:rPr kumimoji="1" lang="en-US" altLang="ja-JP" dirty="0" smtClean="0"/>
              <a:t>]</a:t>
            </a:r>
            <a:br>
              <a:rPr kumimoji="1" lang="en-US" altLang="ja-JP" dirty="0" smtClean="0"/>
            </a:br>
            <a:r>
              <a:rPr kumimoji="1" lang="en-US" altLang="ja-JP" dirty="0" smtClean="0"/>
              <a:t>= x `f` (y `f` </a:t>
            </a:r>
            <a:r>
              <a:rPr kumimoji="1" lang="en-US" altLang="ja-JP" dirty="0" err="1" smtClean="0"/>
              <a:t>foldr</a:t>
            </a:r>
            <a:r>
              <a:rPr kumimoji="1" lang="en-US" altLang="ja-JP" dirty="0" smtClean="0"/>
              <a:t> f b [z])</a:t>
            </a:r>
            <a:br>
              <a:rPr kumimoji="1" lang="en-US" altLang="ja-JP" dirty="0" smtClean="0"/>
            </a:br>
            <a:r>
              <a:rPr kumimoji="1" lang="en-US" altLang="ja-JP" dirty="0" smtClean="0"/>
              <a:t>= x `f` (y `f` (z `f` </a:t>
            </a:r>
            <a:r>
              <a:rPr kumimoji="1" lang="en-US" altLang="ja-JP" dirty="0" err="1" smtClean="0"/>
              <a:t>foldr</a:t>
            </a:r>
            <a:r>
              <a:rPr kumimoji="1" lang="en-US" altLang="ja-JP" dirty="0" smtClean="0"/>
              <a:t> f b [])</a:t>
            </a:r>
            <a:br>
              <a:rPr kumimoji="1" lang="en-US" altLang="ja-JP" dirty="0" smtClean="0"/>
            </a:br>
            <a:r>
              <a:rPr kumimoji="1" lang="en-US" altLang="ja-JP" dirty="0" smtClean="0"/>
              <a:t>= x `f` (y `f` (z `f` b))</a:t>
            </a:r>
            <a:endParaRPr kumimoji="1" lang="ja-JP" altLang="en-US" dirty="0"/>
          </a:p>
        </p:txBody>
      </p:sp>
    </p:spTree>
    <p:extLst>
      <p:ext uri="{BB962C8B-B14F-4D97-AF65-F5344CB8AC3E}">
        <p14:creationId xmlns:p14="http://schemas.microsoft.com/office/powerpoint/2010/main" val="11360379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err="1" smtClean="0"/>
              <a:t>unfoldr</a:t>
            </a:r>
            <a:endParaRPr kumimoji="1" lang="ja-JP" altLang="en-US" b="1" dirty="0"/>
          </a:p>
        </p:txBody>
      </p:sp>
      <p:sp>
        <p:nvSpPr>
          <p:cNvPr id="3" name="コンテンツ プレースホルダー 2"/>
          <p:cNvSpPr>
            <a:spLocks noGrp="1"/>
          </p:cNvSpPr>
          <p:nvPr>
            <p:ph idx="1"/>
          </p:nvPr>
        </p:nvSpPr>
        <p:spPr/>
        <p:txBody>
          <a:bodyPr/>
          <a:lstStyle/>
          <a:p>
            <a:pPr marL="109728" indent="0">
              <a:buNone/>
            </a:pPr>
            <a:r>
              <a:rPr lang="en-US" altLang="ja-JP" dirty="0" err="1"/>
              <a:t>unfoldr</a:t>
            </a:r>
            <a:r>
              <a:rPr lang="en-US" altLang="ja-JP" dirty="0"/>
              <a:t> :: (b -&gt; Maybe (a, b)) -&gt; b -&gt; [</a:t>
            </a:r>
            <a:r>
              <a:rPr lang="en-US" altLang="ja-JP" dirty="0" smtClean="0"/>
              <a:t>a]</a:t>
            </a:r>
            <a:br>
              <a:rPr lang="en-US" altLang="ja-JP" dirty="0" smtClean="0"/>
            </a:br>
            <a:r>
              <a:rPr lang="en-US" altLang="ja-JP" dirty="0" err="1" smtClean="0"/>
              <a:t>unfoldr</a:t>
            </a:r>
            <a:r>
              <a:rPr lang="en-US" altLang="ja-JP" dirty="0" smtClean="0"/>
              <a:t> </a:t>
            </a:r>
            <a:r>
              <a:rPr lang="en-US" altLang="ja-JP" dirty="0"/>
              <a:t>f b </a:t>
            </a:r>
            <a:r>
              <a:rPr lang="en-US" altLang="ja-JP" dirty="0" smtClean="0"/>
              <a:t>=</a:t>
            </a:r>
            <a:br>
              <a:rPr lang="en-US" altLang="ja-JP" dirty="0" smtClean="0"/>
            </a:br>
            <a:r>
              <a:rPr lang="en-US" altLang="ja-JP" dirty="0" smtClean="0"/>
              <a:t>  case </a:t>
            </a:r>
            <a:r>
              <a:rPr lang="en-US" altLang="ja-JP" dirty="0"/>
              <a:t>f b </a:t>
            </a:r>
            <a:r>
              <a:rPr lang="en-US" altLang="ja-JP" dirty="0" smtClean="0"/>
              <a:t>of</a:t>
            </a:r>
            <a:br>
              <a:rPr lang="en-US" altLang="ja-JP" dirty="0" smtClean="0"/>
            </a:br>
            <a:r>
              <a:rPr lang="en-US" altLang="ja-JP" dirty="0" smtClean="0"/>
              <a:t>   Just </a:t>
            </a:r>
            <a:r>
              <a:rPr lang="en-US" altLang="ja-JP" dirty="0"/>
              <a:t>(</a:t>
            </a:r>
            <a:r>
              <a:rPr lang="en-US" altLang="ja-JP" dirty="0" err="1"/>
              <a:t>a,new_b</a:t>
            </a:r>
            <a:r>
              <a:rPr lang="en-US" altLang="ja-JP" dirty="0"/>
              <a:t>) -&gt; a : </a:t>
            </a:r>
            <a:r>
              <a:rPr lang="en-US" altLang="ja-JP" dirty="0" err="1"/>
              <a:t>unfoldr</a:t>
            </a:r>
            <a:r>
              <a:rPr lang="en-US" altLang="ja-JP" dirty="0"/>
              <a:t> f </a:t>
            </a:r>
            <a:r>
              <a:rPr lang="en-US" altLang="ja-JP" dirty="0" err="1" smtClean="0"/>
              <a:t>new_b</a:t>
            </a:r>
            <a:r>
              <a:rPr lang="en-US" altLang="ja-JP" dirty="0" smtClean="0"/>
              <a:t/>
            </a:r>
            <a:br>
              <a:rPr lang="en-US" altLang="ja-JP" dirty="0" smtClean="0"/>
            </a:br>
            <a:r>
              <a:rPr lang="en-US" altLang="ja-JP" dirty="0" smtClean="0"/>
              <a:t>   Nothing </a:t>
            </a:r>
            <a:r>
              <a:rPr lang="en-US" altLang="ja-JP" dirty="0"/>
              <a:t>-&gt; []</a:t>
            </a:r>
            <a:endParaRPr kumimoji="1" lang="ja-JP" altLang="en-US" dirty="0"/>
          </a:p>
        </p:txBody>
      </p:sp>
    </p:spTree>
    <p:extLst>
      <p:ext uri="{BB962C8B-B14F-4D97-AF65-F5344CB8AC3E}">
        <p14:creationId xmlns:p14="http://schemas.microsoft.com/office/powerpoint/2010/main" val="3990957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無限リスト</a:t>
            </a:r>
            <a:endParaRPr kumimoji="1" lang="ja-JP" altLang="en-US" b="1" dirty="0"/>
          </a:p>
        </p:txBody>
      </p:sp>
      <p:sp>
        <p:nvSpPr>
          <p:cNvPr id="3" name="コンテンツ プレースホルダー 2"/>
          <p:cNvSpPr>
            <a:spLocks noGrp="1"/>
          </p:cNvSpPr>
          <p:nvPr>
            <p:ph idx="1"/>
          </p:nvPr>
        </p:nvSpPr>
        <p:spPr/>
        <p:txBody>
          <a:bodyPr/>
          <a:lstStyle/>
          <a:p>
            <a:r>
              <a:rPr kumimoji="1" lang="ja-JP" altLang="en-US" dirty="0" smtClean="0"/>
              <a:t>遅延評価のおかげで、無限の長さを持つリスト、無限リストをつくることができます。</a:t>
            </a:r>
            <a:endParaRPr lang="en-US" altLang="ja-JP" dirty="0" smtClean="0"/>
          </a:p>
          <a:p>
            <a:r>
              <a:rPr kumimoji="1" lang="ja-JP" altLang="en-US" dirty="0" smtClean="0"/>
              <a:t>無限リストだから特別、という訳ではなくて、遅延評価がカギになっています。</a:t>
            </a:r>
            <a:endParaRPr kumimoji="1" lang="en-US" altLang="ja-JP" dirty="0" smtClean="0"/>
          </a:p>
        </p:txBody>
      </p:sp>
    </p:spTree>
    <p:extLst>
      <p:ext uri="{BB962C8B-B14F-4D97-AF65-F5344CB8AC3E}">
        <p14:creationId xmlns:p14="http://schemas.microsoft.com/office/powerpoint/2010/main" val="3283960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848" y="5301208"/>
            <a:ext cx="8229600" cy="1143000"/>
          </a:xfrm>
        </p:spPr>
        <p:txBody>
          <a:bodyPr/>
          <a:lstStyle/>
          <a:p>
            <a:pPr algn="l"/>
            <a:r>
              <a:rPr kumimoji="1" lang="ja-JP" altLang="en-US" dirty="0" smtClean="0"/>
              <a:t>二分木をつかおう！</a:t>
            </a:r>
            <a:endParaRPr kumimoji="1" lang="ja-JP" altLang="en-US" dirty="0"/>
          </a:p>
        </p:txBody>
      </p:sp>
    </p:spTree>
    <p:extLst>
      <p:ext uri="{BB962C8B-B14F-4D97-AF65-F5344CB8AC3E}">
        <p14:creationId xmlns:p14="http://schemas.microsoft.com/office/powerpoint/2010/main" val="40358271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バン">
  <a:themeElements>
    <a:clrScheme name="エッセンシャル">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MI">
      <a:majorFont>
        <a:latin typeface="Migu 1C"/>
        <a:ea typeface="Migu 1C"/>
        <a:cs typeface=""/>
      </a:majorFont>
      <a:minorFont>
        <a:latin typeface="Migu 1C"/>
        <a:ea typeface="IPAex明朝"/>
        <a:cs typeface=""/>
      </a:minorFont>
    </a:fontScheme>
    <a:fmtScheme name="アーバン">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エッセンシャル">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MI">
      <a:majorFont>
        <a:latin typeface="Migu 1C"/>
        <a:ea typeface="Migu 1C"/>
        <a:cs typeface=""/>
      </a:majorFont>
      <a:minorFont>
        <a:latin typeface="Migu 1C"/>
        <a:ea typeface="IPAex明朝"/>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テーマ">
  <a:themeElements>
    <a:clrScheme name="エッセンシャル">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MI">
      <a:majorFont>
        <a:latin typeface="Migu 1C"/>
        <a:ea typeface="Migu 1C"/>
        <a:cs typeface=""/>
      </a:majorFont>
      <a:minorFont>
        <a:latin typeface="Migu 1C"/>
        <a:ea typeface="IPAex明朝"/>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アーバン">
  <a:themeElements>
    <a:clrScheme name="エッセンシャル">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MI">
      <a:majorFont>
        <a:latin typeface="Migu 1C"/>
        <a:ea typeface="Migu 1C"/>
        <a:cs typeface=""/>
      </a:majorFont>
      <a:minorFont>
        <a:latin typeface="Migu 1C"/>
        <a:ea typeface="IPAex明朝"/>
        <a:cs typeface=""/>
      </a:minorFont>
    </a:fontScheme>
    <a:fmtScheme name="アーバン">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5.xml><?xml version="1.0" encoding="utf-8"?>
<a:theme xmlns:a="http://schemas.openxmlformats.org/drawingml/2006/main" name="2_Office ​​テーマ">
  <a:themeElements>
    <a:clrScheme name="エッセンシャル">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MI">
      <a:majorFont>
        <a:latin typeface="Migu 1C"/>
        <a:ea typeface="Migu 1C"/>
        <a:cs typeface=""/>
      </a:majorFont>
      <a:minorFont>
        <a:latin typeface="Migu 1C"/>
        <a:ea typeface="IPAex明朝"/>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309</TotalTime>
  <Words>520</Words>
  <Application>Microsoft Office PowerPoint</Application>
  <PresentationFormat>画面に合わせる (4:3)</PresentationFormat>
  <Paragraphs>57</Paragraphs>
  <Slides>22</Slides>
  <Notes>0</Notes>
  <HiddenSlides>0</HiddenSlides>
  <MMClips>0</MMClips>
  <ScaleCrop>false</ScaleCrop>
  <HeadingPairs>
    <vt:vector size="4" baseType="variant">
      <vt:variant>
        <vt:lpstr>テーマ</vt:lpstr>
      </vt:variant>
      <vt:variant>
        <vt:i4>5</vt:i4>
      </vt:variant>
      <vt:variant>
        <vt:lpstr>スライド タイトル</vt:lpstr>
      </vt:variant>
      <vt:variant>
        <vt:i4>22</vt:i4>
      </vt:variant>
    </vt:vector>
  </HeadingPairs>
  <TitlesOfParts>
    <vt:vector size="27" baseType="lpstr">
      <vt:lpstr>アーバン</vt:lpstr>
      <vt:lpstr>Office ​​テーマ</vt:lpstr>
      <vt:lpstr>1_Office ​​テーマ</vt:lpstr>
      <vt:lpstr>1_アーバン</vt:lpstr>
      <vt:lpstr>2_Office ​​テーマ</vt:lpstr>
      <vt:lpstr>Haskell Lecture 3</vt:lpstr>
      <vt:lpstr>リストをつかおう！</vt:lpstr>
      <vt:lpstr>リストの関数</vt:lpstr>
      <vt:lpstr>リストの主な関数</vt:lpstr>
      <vt:lpstr>foldl</vt:lpstr>
      <vt:lpstr>foldr</vt:lpstr>
      <vt:lpstr>unfoldr</vt:lpstr>
      <vt:lpstr>無限リスト</vt:lpstr>
      <vt:lpstr>二分木をつかおう！</vt:lpstr>
      <vt:lpstr>二分木</vt:lpstr>
      <vt:lpstr>深さ優先探索と幅優先探索</vt:lpstr>
      <vt:lpstr>深さ優先探索</vt:lpstr>
      <vt:lpstr>幅優先探索</vt:lpstr>
      <vt:lpstr>多分木をつかおう！</vt:lpstr>
      <vt:lpstr>多分木</vt:lpstr>
      <vt:lpstr>計算量を解析しよう！</vt:lpstr>
      <vt:lpstr>基本</vt:lpstr>
      <vt:lpstr>遅延評価</vt:lpstr>
      <vt:lpstr>まとめ</vt:lpstr>
      <vt:lpstr>空間計算量を解析しよう！</vt:lpstr>
      <vt:lpstr>基本</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Haskell Lecture 3</dc:title>
  <dc:creator>松下祐介</dc:creator>
  <cp:lastModifiedBy>yusuke</cp:lastModifiedBy>
  <cp:revision>43</cp:revision>
  <dcterms:created xsi:type="dcterms:W3CDTF">2013-10-23T13:58:21Z</dcterms:created>
  <dcterms:modified xsi:type="dcterms:W3CDTF">2013-10-25T08:58:52Z</dcterms:modified>
</cp:coreProperties>
</file>