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88" r:id="rId6"/>
    <p:sldMasterId id="2147483900" r:id="rId7"/>
    <p:sldMasterId id="2147483912" r:id="rId8"/>
    <p:sldMasterId id="2147483924" r:id="rId9"/>
    <p:sldMasterId id="2147483936" r:id="rId10"/>
    <p:sldMasterId id="2147483948" r:id="rId11"/>
    <p:sldMasterId id="2147483960" r:id="rId12"/>
    <p:sldMasterId id="2147483972" r:id="rId13"/>
    <p:sldMasterId id="2147483984" r:id="rId14"/>
  </p:sldMasterIdLst>
  <p:notesMasterIdLst>
    <p:notesMasterId r:id="rId194"/>
  </p:notesMasterIdLst>
  <p:sldIdLst>
    <p:sldId id="256" r:id="rId15"/>
    <p:sldId id="397" r:id="rId16"/>
    <p:sldId id="398" r:id="rId17"/>
    <p:sldId id="257" r:id="rId18"/>
    <p:sldId id="490" r:id="rId19"/>
    <p:sldId id="491" r:id="rId20"/>
    <p:sldId id="495" r:id="rId21"/>
    <p:sldId id="492" r:id="rId22"/>
    <p:sldId id="493" r:id="rId23"/>
    <p:sldId id="494" r:id="rId24"/>
    <p:sldId id="489" r:id="rId25"/>
    <p:sldId id="294" r:id="rId26"/>
    <p:sldId id="297" r:id="rId27"/>
    <p:sldId id="295" r:id="rId28"/>
    <p:sldId id="296" r:id="rId29"/>
    <p:sldId id="302" r:id="rId30"/>
    <p:sldId id="300" r:id="rId31"/>
    <p:sldId id="301" r:id="rId32"/>
    <p:sldId id="298" r:id="rId33"/>
    <p:sldId id="299" r:id="rId34"/>
    <p:sldId id="303" r:id="rId35"/>
    <p:sldId id="293" r:id="rId36"/>
    <p:sldId id="305" r:id="rId37"/>
    <p:sldId id="306" r:id="rId38"/>
    <p:sldId id="310" r:id="rId39"/>
    <p:sldId id="307" r:id="rId40"/>
    <p:sldId id="308" r:id="rId41"/>
    <p:sldId id="309" r:id="rId42"/>
    <p:sldId id="311" r:id="rId43"/>
    <p:sldId id="317" r:id="rId44"/>
    <p:sldId id="312" r:id="rId45"/>
    <p:sldId id="315" r:id="rId46"/>
    <p:sldId id="313" r:id="rId47"/>
    <p:sldId id="314" r:id="rId48"/>
    <p:sldId id="316" r:id="rId49"/>
    <p:sldId id="375" r:id="rId50"/>
    <p:sldId id="376" r:id="rId51"/>
    <p:sldId id="374" r:id="rId52"/>
    <p:sldId id="289" r:id="rId53"/>
    <p:sldId id="325" r:id="rId54"/>
    <p:sldId id="291" r:id="rId55"/>
    <p:sldId id="318" r:id="rId56"/>
    <p:sldId id="319" r:id="rId57"/>
    <p:sldId id="320" r:id="rId58"/>
    <p:sldId id="321" r:id="rId59"/>
    <p:sldId id="367" r:id="rId60"/>
    <p:sldId id="368" r:id="rId61"/>
    <p:sldId id="372" r:id="rId62"/>
    <p:sldId id="399" r:id="rId63"/>
    <p:sldId id="373" r:id="rId64"/>
    <p:sldId id="292" r:id="rId65"/>
    <p:sldId id="324" r:id="rId66"/>
    <p:sldId id="322" r:id="rId67"/>
    <p:sldId id="326" r:id="rId68"/>
    <p:sldId id="323" r:id="rId69"/>
    <p:sldId id="458" r:id="rId70"/>
    <p:sldId id="459" r:id="rId71"/>
    <p:sldId id="462" r:id="rId72"/>
    <p:sldId id="461" r:id="rId73"/>
    <p:sldId id="463" r:id="rId74"/>
    <p:sldId id="460" r:id="rId75"/>
    <p:sldId id="288" r:id="rId76"/>
    <p:sldId id="259" r:id="rId77"/>
    <p:sldId id="328" r:id="rId78"/>
    <p:sldId id="341" r:id="rId79"/>
    <p:sldId id="327" r:id="rId80"/>
    <p:sldId id="343" r:id="rId81"/>
    <p:sldId id="342" r:id="rId82"/>
    <p:sldId id="344" r:id="rId83"/>
    <p:sldId id="329" r:id="rId84"/>
    <p:sldId id="496" r:id="rId85"/>
    <p:sldId id="262" r:id="rId86"/>
    <p:sldId id="345" r:id="rId87"/>
    <p:sldId id="331" r:id="rId88"/>
    <p:sldId id="264" r:id="rId89"/>
    <p:sldId id="260" r:id="rId90"/>
    <p:sldId id="360" r:id="rId91"/>
    <p:sldId id="366" r:id="rId92"/>
    <p:sldId id="361" r:id="rId93"/>
    <p:sldId id="370" r:id="rId94"/>
    <p:sldId id="369" r:id="rId95"/>
    <p:sldId id="403" r:id="rId96"/>
    <p:sldId id="371" r:id="rId97"/>
    <p:sldId id="377" r:id="rId98"/>
    <p:sldId id="362" r:id="rId99"/>
    <p:sldId id="363" r:id="rId100"/>
    <p:sldId id="364" r:id="rId101"/>
    <p:sldId id="393" r:id="rId102"/>
    <p:sldId id="454" r:id="rId103"/>
    <p:sldId id="455" r:id="rId104"/>
    <p:sldId id="457" r:id="rId105"/>
    <p:sldId id="456" r:id="rId106"/>
    <p:sldId id="502" r:id="rId107"/>
    <p:sldId id="503" r:id="rId108"/>
    <p:sldId id="497" r:id="rId109"/>
    <p:sldId id="499" r:id="rId110"/>
    <p:sldId id="365" r:id="rId111"/>
    <p:sldId id="385" r:id="rId112"/>
    <p:sldId id="379" r:id="rId113"/>
    <p:sldId id="381" r:id="rId114"/>
    <p:sldId id="382" r:id="rId115"/>
    <p:sldId id="380" r:id="rId116"/>
    <p:sldId id="383" r:id="rId117"/>
    <p:sldId id="404" r:id="rId118"/>
    <p:sldId id="333" r:id="rId119"/>
    <p:sldId id="501" r:id="rId120"/>
    <p:sldId id="486" r:id="rId121"/>
    <p:sldId id="387" r:id="rId122"/>
    <p:sldId id="388" r:id="rId123"/>
    <p:sldId id="390" r:id="rId124"/>
    <p:sldId id="396" r:id="rId125"/>
    <p:sldId id="391" r:id="rId126"/>
    <p:sldId id="401" r:id="rId127"/>
    <p:sldId id="392" r:id="rId128"/>
    <p:sldId id="402" r:id="rId129"/>
    <p:sldId id="475" r:id="rId130"/>
    <p:sldId id="476" r:id="rId131"/>
    <p:sldId id="336" r:id="rId132"/>
    <p:sldId id="348" r:id="rId133"/>
    <p:sldId id="406" r:id="rId134"/>
    <p:sldId id="347" r:id="rId135"/>
    <p:sldId id="407" r:id="rId136"/>
    <p:sldId id="350" r:id="rId137"/>
    <p:sldId id="351" r:id="rId138"/>
    <p:sldId id="352" r:id="rId139"/>
    <p:sldId id="384" r:id="rId140"/>
    <p:sldId id="386" r:id="rId141"/>
    <p:sldId id="477" r:id="rId142"/>
    <p:sldId id="478" r:id="rId143"/>
    <p:sldId id="479" r:id="rId144"/>
    <p:sldId id="480" r:id="rId145"/>
    <p:sldId id="408" r:id="rId146"/>
    <p:sldId id="353" r:id="rId147"/>
    <p:sldId id="474" r:id="rId148"/>
    <p:sldId id="416" r:id="rId149"/>
    <p:sldId id="418" r:id="rId150"/>
    <p:sldId id="410" r:id="rId151"/>
    <p:sldId id="411" r:id="rId152"/>
    <p:sldId id="481" r:id="rId153"/>
    <p:sldId id="412" r:id="rId154"/>
    <p:sldId id="420" r:id="rId155"/>
    <p:sldId id="421" r:id="rId156"/>
    <p:sldId id="346" r:id="rId157"/>
    <p:sldId id="422" r:id="rId158"/>
    <p:sldId id="487" r:id="rId159"/>
    <p:sldId id="504" r:id="rId160"/>
    <p:sldId id="488" r:id="rId161"/>
    <p:sldId id="423" r:id="rId162"/>
    <p:sldId id="269" r:id="rId163"/>
    <p:sldId id="335" r:id="rId164"/>
    <p:sldId id="424" r:id="rId165"/>
    <p:sldId id="332" r:id="rId166"/>
    <p:sldId id="441" r:id="rId167"/>
    <p:sldId id="268" r:id="rId168"/>
    <p:sldId id="508" r:id="rId169"/>
    <p:sldId id="427" r:id="rId170"/>
    <p:sldId id="433" r:id="rId171"/>
    <p:sldId id="506" r:id="rId172"/>
    <p:sldId id="428" r:id="rId173"/>
    <p:sldId id="509" r:id="rId174"/>
    <p:sldId id="505" r:id="rId175"/>
    <p:sldId id="510" r:id="rId176"/>
    <p:sldId id="511" r:id="rId177"/>
    <p:sldId id="429" r:id="rId178"/>
    <p:sldId id="512" r:id="rId179"/>
    <p:sldId id="431" r:id="rId180"/>
    <p:sldId id="430" r:id="rId181"/>
    <p:sldId id="471" r:id="rId182"/>
    <p:sldId id="440" r:id="rId183"/>
    <p:sldId id="473" r:id="rId184"/>
    <p:sldId id="507" r:id="rId185"/>
    <p:sldId id="482" r:id="rId186"/>
    <p:sldId id="484" r:id="rId187"/>
    <p:sldId id="485" r:id="rId188"/>
    <p:sldId id="443" r:id="rId189"/>
    <p:sldId id="275" r:id="rId190"/>
    <p:sldId id="436" r:id="rId191"/>
    <p:sldId id="277" r:id="rId192"/>
    <p:sldId id="270" r:id="rId19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9" autoAdjust="0"/>
    <p:restoredTop sz="94778" autoAdjust="0"/>
  </p:normalViewPr>
  <p:slideViewPr>
    <p:cSldViewPr>
      <p:cViewPr>
        <p:scale>
          <a:sx n="50" d="100"/>
          <a:sy n="50" d="100"/>
        </p:scale>
        <p:origin x="-189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789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3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63" Type="http://schemas.openxmlformats.org/officeDocument/2006/relationships/slide" Target="slides/slide49.xml"/><Relationship Id="rId84" Type="http://schemas.openxmlformats.org/officeDocument/2006/relationships/slide" Target="slides/slide70.xml"/><Relationship Id="rId138" Type="http://schemas.openxmlformats.org/officeDocument/2006/relationships/slide" Target="slides/slide124.xml"/><Relationship Id="rId159" Type="http://schemas.openxmlformats.org/officeDocument/2006/relationships/slide" Target="slides/slide145.xml"/><Relationship Id="rId170" Type="http://schemas.openxmlformats.org/officeDocument/2006/relationships/slide" Target="slides/slide156.xml"/><Relationship Id="rId191" Type="http://schemas.openxmlformats.org/officeDocument/2006/relationships/slide" Target="slides/slide177.xml"/><Relationship Id="rId107" Type="http://schemas.openxmlformats.org/officeDocument/2006/relationships/slide" Target="slides/slide9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53" Type="http://schemas.openxmlformats.org/officeDocument/2006/relationships/slide" Target="slides/slide39.xml"/><Relationship Id="rId74" Type="http://schemas.openxmlformats.org/officeDocument/2006/relationships/slide" Target="slides/slide60.xml"/><Relationship Id="rId128" Type="http://schemas.openxmlformats.org/officeDocument/2006/relationships/slide" Target="slides/slide114.xml"/><Relationship Id="rId149" Type="http://schemas.openxmlformats.org/officeDocument/2006/relationships/slide" Target="slides/slide135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1.xml"/><Relationship Id="rId160" Type="http://schemas.openxmlformats.org/officeDocument/2006/relationships/slide" Target="slides/slide146.xml"/><Relationship Id="rId181" Type="http://schemas.openxmlformats.org/officeDocument/2006/relationships/slide" Target="slides/slide167.xml"/><Relationship Id="rId22" Type="http://schemas.openxmlformats.org/officeDocument/2006/relationships/slide" Target="slides/slide8.xml"/><Relationship Id="rId43" Type="http://schemas.openxmlformats.org/officeDocument/2006/relationships/slide" Target="slides/slide29.xml"/><Relationship Id="rId64" Type="http://schemas.openxmlformats.org/officeDocument/2006/relationships/slide" Target="slides/slide50.xml"/><Relationship Id="rId118" Type="http://schemas.openxmlformats.org/officeDocument/2006/relationships/slide" Target="slides/slide104.xml"/><Relationship Id="rId139" Type="http://schemas.openxmlformats.org/officeDocument/2006/relationships/slide" Target="slides/slide125.xml"/><Relationship Id="rId85" Type="http://schemas.openxmlformats.org/officeDocument/2006/relationships/slide" Target="slides/slide71.xml"/><Relationship Id="rId150" Type="http://schemas.openxmlformats.org/officeDocument/2006/relationships/slide" Target="slides/slide136.xml"/><Relationship Id="rId171" Type="http://schemas.openxmlformats.org/officeDocument/2006/relationships/slide" Target="slides/slide157.xml"/><Relationship Id="rId192" Type="http://schemas.openxmlformats.org/officeDocument/2006/relationships/slide" Target="slides/slide178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9.xml"/><Relationship Id="rId108" Type="http://schemas.openxmlformats.org/officeDocument/2006/relationships/slide" Target="slides/slide94.xml"/><Relationship Id="rId129" Type="http://schemas.openxmlformats.org/officeDocument/2006/relationships/slide" Target="slides/slide115.xml"/><Relationship Id="rId54" Type="http://schemas.openxmlformats.org/officeDocument/2006/relationships/slide" Target="slides/slide40.xml"/><Relationship Id="rId75" Type="http://schemas.openxmlformats.org/officeDocument/2006/relationships/slide" Target="slides/slide61.xml"/><Relationship Id="rId96" Type="http://schemas.openxmlformats.org/officeDocument/2006/relationships/slide" Target="slides/slide82.xml"/><Relationship Id="rId140" Type="http://schemas.openxmlformats.org/officeDocument/2006/relationships/slide" Target="slides/slide126.xml"/><Relationship Id="rId161" Type="http://schemas.openxmlformats.org/officeDocument/2006/relationships/slide" Target="slides/slide147.xml"/><Relationship Id="rId182" Type="http://schemas.openxmlformats.org/officeDocument/2006/relationships/slide" Target="slides/slide168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9.xml"/><Relationship Id="rId119" Type="http://schemas.openxmlformats.org/officeDocument/2006/relationships/slide" Target="slides/slide105.xml"/><Relationship Id="rId44" Type="http://schemas.openxmlformats.org/officeDocument/2006/relationships/slide" Target="slides/slide30.xml"/><Relationship Id="rId65" Type="http://schemas.openxmlformats.org/officeDocument/2006/relationships/slide" Target="slides/slide51.xml"/><Relationship Id="rId86" Type="http://schemas.openxmlformats.org/officeDocument/2006/relationships/slide" Target="slides/slide72.xml"/><Relationship Id="rId130" Type="http://schemas.openxmlformats.org/officeDocument/2006/relationships/slide" Target="slides/slide116.xml"/><Relationship Id="rId151" Type="http://schemas.openxmlformats.org/officeDocument/2006/relationships/slide" Target="slides/slide137.xml"/><Relationship Id="rId172" Type="http://schemas.openxmlformats.org/officeDocument/2006/relationships/slide" Target="slides/slide158.xml"/><Relationship Id="rId193" Type="http://schemas.openxmlformats.org/officeDocument/2006/relationships/slide" Target="slides/slide179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5.xml"/><Relationship Id="rId34" Type="http://schemas.openxmlformats.org/officeDocument/2006/relationships/slide" Target="slides/slide20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20" Type="http://schemas.openxmlformats.org/officeDocument/2006/relationships/slide" Target="slides/slide106.xml"/><Relationship Id="rId141" Type="http://schemas.openxmlformats.org/officeDocument/2006/relationships/slide" Target="slides/slide12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162" Type="http://schemas.openxmlformats.org/officeDocument/2006/relationships/slide" Target="slides/slide148.xml"/><Relationship Id="rId183" Type="http://schemas.openxmlformats.org/officeDocument/2006/relationships/slide" Target="slides/slide1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slide" Target="slides/slide96.xml"/><Relationship Id="rId115" Type="http://schemas.openxmlformats.org/officeDocument/2006/relationships/slide" Target="slides/slide101.xml"/><Relationship Id="rId131" Type="http://schemas.openxmlformats.org/officeDocument/2006/relationships/slide" Target="slides/slide117.xml"/><Relationship Id="rId136" Type="http://schemas.openxmlformats.org/officeDocument/2006/relationships/slide" Target="slides/slide122.xml"/><Relationship Id="rId157" Type="http://schemas.openxmlformats.org/officeDocument/2006/relationships/slide" Target="slides/slide143.xml"/><Relationship Id="rId178" Type="http://schemas.openxmlformats.org/officeDocument/2006/relationships/slide" Target="slides/slide164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52" Type="http://schemas.openxmlformats.org/officeDocument/2006/relationships/slide" Target="slides/slide138.xml"/><Relationship Id="rId173" Type="http://schemas.openxmlformats.org/officeDocument/2006/relationships/slide" Target="slides/slide159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126" Type="http://schemas.openxmlformats.org/officeDocument/2006/relationships/slide" Target="slides/slide112.xml"/><Relationship Id="rId147" Type="http://schemas.openxmlformats.org/officeDocument/2006/relationships/slide" Target="slides/slide133.xml"/><Relationship Id="rId168" Type="http://schemas.openxmlformats.org/officeDocument/2006/relationships/slide" Target="slides/slide1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121" Type="http://schemas.openxmlformats.org/officeDocument/2006/relationships/slide" Target="slides/slide107.xml"/><Relationship Id="rId142" Type="http://schemas.openxmlformats.org/officeDocument/2006/relationships/slide" Target="slides/slide128.xml"/><Relationship Id="rId163" Type="http://schemas.openxmlformats.org/officeDocument/2006/relationships/slide" Target="slides/slide149.xml"/><Relationship Id="rId184" Type="http://schemas.openxmlformats.org/officeDocument/2006/relationships/slide" Target="slides/slide170.xml"/><Relationship Id="rId189" Type="http://schemas.openxmlformats.org/officeDocument/2006/relationships/slide" Target="slides/slide17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116" Type="http://schemas.openxmlformats.org/officeDocument/2006/relationships/slide" Target="slides/slide102.xml"/><Relationship Id="rId137" Type="http://schemas.openxmlformats.org/officeDocument/2006/relationships/slide" Target="slides/slide123.xml"/><Relationship Id="rId158" Type="http://schemas.openxmlformats.org/officeDocument/2006/relationships/slide" Target="slides/slide144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openxmlformats.org/officeDocument/2006/relationships/slide" Target="slides/slide97.xml"/><Relationship Id="rId132" Type="http://schemas.openxmlformats.org/officeDocument/2006/relationships/slide" Target="slides/slide118.xml"/><Relationship Id="rId153" Type="http://schemas.openxmlformats.org/officeDocument/2006/relationships/slide" Target="slides/slide139.xml"/><Relationship Id="rId174" Type="http://schemas.openxmlformats.org/officeDocument/2006/relationships/slide" Target="slides/slide160.xml"/><Relationship Id="rId179" Type="http://schemas.openxmlformats.org/officeDocument/2006/relationships/slide" Target="slides/slide165.xml"/><Relationship Id="rId195" Type="http://schemas.openxmlformats.org/officeDocument/2006/relationships/presProps" Target="presProps.xml"/><Relationship Id="rId190" Type="http://schemas.openxmlformats.org/officeDocument/2006/relationships/slide" Target="slides/slide176.xml"/><Relationship Id="rId15" Type="http://schemas.openxmlformats.org/officeDocument/2006/relationships/slide" Target="slides/slide1.xml"/><Relationship Id="rId36" Type="http://schemas.openxmlformats.org/officeDocument/2006/relationships/slide" Target="slides/slide22.xml"/><Relationship Id="rId57" Type="http://schemas.openxmlformats.org/officeDocument/2006/relationships/slide" Target="slides/slide43.xml"/><Relationship Id="rId106" Type="http://schemas.openxmlformats.org/officeDocument/2006/relationships/slide" Target="slides/slide92.xml"/><Relationship Id="rId127" Type="http://schemas.openxmlformats.org/officeDocument/2006/relationships/slide" Target="slides/slide11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52" Type="http://schemas.openxmlformats.org/officeDocument/2006/relationships/slide" Target="slides/slide38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122" Type="http://schemas.openxmlformats.org/officeDocument/2006/relationships/slide" Target="slides/slide108.xml"/><Relationship Id="rId143" Type="http://schemas.openxmlformats.org/officeDocument/2006/relationships/slide" Target="slides/slide129.xml"/><Relationship Id="rId148" Type="http://schemas.openxmlformats.org/officeDocument/2006/relationships/slide" Target="slides/slide134.xml"/><Relationship Id="rId164" Type="http://schemas.openxmlformats.org/officeDocument/2006/relationships/slide" Target="slides/slide150.xml"/><Relationship Id="rId169" Type="http://schemas.openxmlformats.org/officeDocument/2006/relationships/slide" Target="slides/slide155.xml"/><Relationship Id="rId185" Type="http://schemas.openxmlformats.org/officeDocument/2006/relationships/slide" Target="slides/slide17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6.xml"/><Relationship Id="rId26" Type="http://schemas.openxmlformats.org/officeDocument/2006/relationships/slide" Target="slides/slide12.xml"/><Relationship Id="rId47" Type="http://schemas.openxmlformats.org/officeDocument/2006/relationships/slide" Target="slides/slide33.xml"/><Relationship Id="rId68" Type="http://schemas.openxmlformats.org/officeDocument/2006/relationships/slide" Target="slides/slide54.xml"/><Relationship Id="rId89" Type="http://schemas.openxmlformats.org/officeDocument/2006/relationships/slide" Target="slides/slide75.xml"/><Relationship Id="rId112" Type="http://schemas.openxmlformats.org/officeDocument/2006/relationships/slide" Target="slides/slide98.xml"/><Relationship Id="rId133" Type="http://schemas.openxmlformats.org/officeDocument/2006/relationships/slide" Target="slides/slide119.xml"/><Relationship Id="rId154" Type="http://schemas.openxmlformats.org/officeDocument/2006/relationships/slide" Target="slides/slide140.xml"/><Relationship Id="rId175" Type="http://schemas.openxmlformats.org/officeDocument/2006/relationships/slide" Target="slides/slide161.xml"/><Relationship Id="rId196" Type="http://schemas.openxmlformats.org/officeDocument/2006/relationships/viewProps" Target="viewProps.xml"/><Relationship Id="rId16" Type="http://schemas.openxmlformats.org/officeDocument/2006/relationships/slide" Target="slides/slide2.xml"/><Relationship Id="rId37" Type="http://schemas.openxmlformats.org/officeDocument/2006/relationships/slide" Target="slides/slide23.xml"/><Relationship Id="rId58" Type="http://schemas.openxmlformats.org/officeDocument/2006/relationships/slide" Target="slides/slide44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123" Type="http://schemas.openxmlformats.org/officeDocument/2006/relationships/slide" Target="slides/slide109.xml"/><Relationship Id="rId144" Type="http://schemas.openxmlformats.org/officeDocument/2006/relationships/slide" Target="slides/slide130.xml"/><Relationship Id="rId90" Type="http://schemas.openxmlformats.org/officeDocument/2006/relationships/slide" Target="slides/slide76.xml"/><Relationship Id="rId165" Type="http://schemas.openxmlformats.org/officeDocument/2006/relationships/slide" Target="slides/slide151.xml"/><Relationship Id="rId186" Type="http://schemas.openxmlformats.org/officeDocument/2006/relationships/slide" Target="slides/slide172.xml"/><Relationship Id="rId27" Type="http://schemas.openxmlformats.org/officeDocument/2006/relationships/slide" Target="slides/slide13.xml"/><Relationship Id="rId48" Type="http://schemas.openxmlformats.org/officeDocument/2006/relationships/slide" Target="slides/slide34.xml"/><Relationship Id="rId69" Type="http://schemas.openxmlformats.org/officeDocument/2006/relationships/slide" Target="slides/slide55.xml"/><Relationship Id="rId113" Type="http://schemas.openxmlformats.org/officeDocument/2006/relationships/slide" Target="slides/slide99.xml"/><Relationship Id="rId134" Type="http://schemas.openxmlformats.org/officeDocument/2006/relationships/slide" Target="slides/slide120.xml"/><Relationship Id="rId80" Type="http://schemas.openxmlformats.org/officeDocument/2006/relationships/slide" Target="slides/slide66.xml"/><Relationship Id="rId155" Type="http://schemas.openxmlformats.org/officeDocument/2006/relationships/slide" Target="slides/slide141.xml"/><Relationship Id="rId176" Type="http://schemas.openxmlformats.org/officeDocument/2006/relationships/slide" Target="slides/slide162.xml"/><Relationship Id="rId197" Type="http://schemas.openxmlformats.org/officeDocument/2006/relationships/theme" Target="theme/theme1.xml"/><Relationship Id="rId17" Type="http://schemas.openxmlformats.org/officeDocument/2006/relationships/slide" Target="slides/slide3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24" Type="http://schemas.openxmlformats.org/officeDocument/2006/relationships/slide" Target="slides/slide110.xml"/><Relationship Id="rId70" Type="http://schemas.openxmlformats.org/officeDocument/2006/relationships/slide" Target="slides/slide56.xml"/><Relationship Id="rId91" Type="http://schemas.openxmlformats.org/officeDocument/2006/relationships/slide" Target="slides/slide77.xml"/><Relationship Id="rId145" Type="http://schemas.openxmlformats.org/officeDocument/2006/relationships/slide" Target="slides/slide131.xml"/><Relationship Id="rId166" Type="http://schemas.openxmlformats.org/officeDocument/2006/relationships/slide" Target="slides/slide152.xml"/><Relationship Id="rId187" Type="http://schemas.openxmlformats.org/officeDocument/2006/relationships/slide" Target="slides/slide173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14.xml"/><Relationship Id="rId49" Type="http://schemas.openxmlformats.org/officeDocument/2006/relationships/slide" Target="slides/slide35.xml"/><Relationship Id="rId114" Type="http://schemas.openxmlformats.org/officeDocument/2006/relationships/slide" Target="slides/slide100.xml"/><Relationship Id="rId60" Type="http://schemas.openxmlformats.org/officeDocument/2006/relationships/slide" Target="slides/slide46.xml"/><Relationship Id="rId81" Type="http://schemas.openxmlformats.org/officeDocument/2006/relationships/slide" Target="slides/slide67.xml"/><Relationship Id="rId135" Type="http://schemas.openxmlformats.org/officeDocument/2006/relationships/slide" Target="slides/slide121.xml"/><Relationship Id="rId156" Type="http://schemas.openxmlformats.org/officeDocument/2006/relationships/slide" Target="slides/slide142.xml"/><Relationship Id="rId177" Type="http://schemas.openxmlformats.org/officeDocument/2006/relationships/slide" Target="slides/slide163.xml"/><Relationship Id="rId198" Type="http://schemas.openxmlformats.org/officeDocument/2006/relationships/tableStyles" Target="tableStyles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50" Type="http://schemas.openxmlformats.org/officeDocument/2006/relationships/slide" Target="slides/slide36.xml"/><Relationship Id="rId104" Type="http://schemas.openxmlformats.org/officeDocument/2006/relationships/slide" Target="slides/slide90.xml"/><Relationship Id="rId125" Type="http://schemas.openxmlformats.org/officeDocument/2006/relationships/slide" Target="slides/slide111.xml"/><Relationship Id="rId146" Type="http://schemas.openxmlformats.org/officeDocument/2006/relationships/slide" Target="slides/slide132.xml"/><Relationship Id="rId167" Type="http://schemas.openxmlformats.org/officeDocument/2006/relationships/slide" Target="slides/slide153.xml"/><Relationship Id="rId188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uiccRail/programming-haskell-chapter8" TargetMode="External"/><Relationship Id="rId2" Type="http://schemas.openxmlformats.org/officeDocument/2006/relationships/hyperlink" Target="http://legacy.cs.uu.nl/daan/download/parsec/parse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athan.tang.name/files/scheme_in_48/tutorial/parser.html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</a:t>
            </a:r>
            <a:r>
              <a:rPr lang="en-US" altLang="ja-JP" dirty="0" smtClean="0"/>
              <a:t>(\s </a:t>
            </a:r>
            <a:r>
              <a:rPr lang="en-US" altLang="ja-JP" smtClean="0"/>
              <a:t>-&gt; return (</a:t>
            </a:r>
            <a:r>
              <a:rPr lang="en-US" altLang="ja-JP" dirty="0" err="1" smtClean="0"/>
              <a:t>m,s</a:t>
            </a:r>
            <a:r>
              <a:rPr lang="en-US" altLang="ja-JP" dirty="0" smtClean="0"/>
              <a:t>))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 :: 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Attoparsec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Pappy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Parsec, a fast </a:t>
            </a:r>
            <a:r>
              <a:rPr lang="en-US" altLang="ja-JP" dirty="0" err="1" smtClean="0">
                <a:hlinkClick r:id="rId2"/>
              </a:rPr>
              <a:t>combinator</a:t>
            </a:r>
            <a:r>
              <a:rPr lang="en-US" altLang="ja-JP" dirty="0" smtClean="0">
                <a:hlinkClick r:id="rId2"/>
              </a:rPr>
              <a:t> parser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Programming Haskell Chapter8 </a:t>
            </a:r>
            <a:r>
              <a:rPr lang="ja-JP" altLang="en-US">
                <a:hlinkClick r:id="rId3"/>
              </a:rPr>
              <a:t>関数型</a:t>
            </a:r>
            <a:r>
              <a:rPr lang="ja-JP" altLang="en-US" smtClean="0">
                <a:hlinkClick r:id="rId3"/>
              </a:rPr>
              <a:t>パーサ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Write Yourself a Scheme in 48 Hours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type </a:t>
            </a:r>
            <a:r>
              <a:rPr lang="en-US" altLang="ja-JP" dirty="0">
                <a:solidFill>
                  <a:srgbClr val="00B0F0"/>
                </a:solidFill>
              </a:rPr>
              <a:t>Parser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String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B0F0"/>
                </a:solidFill>
              </a:rPr>
              <a:t>parse</a:t>
            </a:r>
            <a:r>
              <a:rPr lang="en-US" altLang="ja-JP" dirty="0"/>
              <a:t> :: Stream s Identity t =&gt;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 () a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パーサー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 err="1"/>
              <a:t>SourceName</a:t>
            </a:r>
            <a:r>
              <a:rPr lang="en-US" altLang="ja-JP" dirty="0"/>
              <a:t>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ファイル名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デバッグ用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/>
              <a:t>	s -&gt; 	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文字列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/>
              <a:t>Either </a:t>
            </a:r>
            <a:r>
              <a:rPr lang="en-US" altLang="ja-JP" dirty="0" err="1">
                <a:solidFill>
                  <a:srgbClr val="00B0F0"/>
                </a:solidFill>
              </a:rPr>
              <a:t>ParseError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</a:t>
            </a:r>
          </a:p>
          <a:p>
            <a:r>
              <a:rPr lang="en-US" altLang="ja-JP" dirty="0" err="1">
                <a:solidFill>
                  <a:srgbClr val="00B0F0"/>
                </a:solidFill>
              </a:rPr>
              <a:t>parseTest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(Stream s Identity t, Show a) </a:t>
            </a:r>
            <a:r>
              <a:rPr lang="en-US" altLang="ja-JP" dirty="0" smtClean="0"/>
              <a:t>=&gt;</a:t>
            </a:r>
            <a:br>
              <a:rPr lang="en-US" altLang="ja-JP" dirty="0" smtClean="0"/>
            </a:br>
            <a:r>
              <a:rPr lang="en-US" altLang="ja-JP" dirty="0" smtClean="0"/>
              <a:t>	Parsec </a:t>
            </a:r>
            <a:r>
              <a:rPr lang="en-US" altLang="ja-JP" dirty="0"/>
              <a:t>s () a -&gt; 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パーサー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s </a:t>
            </a:r>
            <a:r>
              <a:rPr lang="en-US" altLang="ja-JP" dirty="0"/>
              <a:t>-&gt; </a:t>
            </a:r>
            <a:r>
              <a:rPr lang="en-US" altLang="ja-JP" dirty="0" smtClean="0"/>
              <a:t>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文字列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IO ()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出力する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do</a:t>
            </a:r>
            <a:r>
              <a:rPr kumimoji="1" lang="en-US" altLang="ja-JP" dirty="0" smtClean="0"/>
              <a:t>{...}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順番に</a:t>
            </a:r>
            <a:r>
              <a:rPr kumimoji="1" lang="ja-JP" altLang="en-US" dirty="0" smtClean="0"/>
              <a:t>実行する。</a:t>
            </a:r>
            <a:endParaRPr kumimoji="1" lang="en-US" altLang="ja-JP" dirty="0" smtClean="0"/>
          </a:p>
          <a:p>
            <a:r>
              <a:rPr lang="en-US" altLang="ja-JP" dirty="0"/>
              <a:t>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パーサの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選択肢</a:t>
            </a:r>
            <a:r>
              <a:rPr kumimoji="1" lang="ja-JP" altLang="en-US" dirty="0" smtClean="0"/>
              <a:t>を作る。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</a:t>
            </a:r>
            <a:r>
              <a:rPr lang="ja-JP" altLang="en-US" dirty="0" smtClean="0"/>
              <a:t> でパースし、</a:t>
            </a:r>
            <a:r>
              <a:rPr lang="en-US" altLang="ja-JP" dirty="0" smtClean="0"/>
              <a:t>p 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00B0F0"/>
                </a:solidFill>
              </a:rPr>
              <a:t>入力を消費せず</a:t>
            </a:r>
            <a:r>
              <a:rPr lang="ja-JP" altLang="en-US" dirty="0" smtClean="0"/>
              <a:t>失敗すれば </a:t>
            </a:r>
            <a:r>
              <a:rPr lang="en-US" altLang="ja-JP" dirty="0"/>
              <a:t>q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でパースする。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 </a:t>
            </a:r>
            <a:r>
              <a:rPr kumimoji="1" lang="ja-JP" altLang="en-US" dirty="0" smtClean="0"/>
              <a:t>で入力を一文字でも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消費</a:t>
            </a:r>
            <a:r>
              <a:rPr kumimoji="1" lang="ja-JP" altLang="en-US" dirty="0" smtClean="0"/>
              <a:t>してから失敗すれば、</a:t>
            </a:r>
            <a:r>
              <a:rPr lang="en-US" altLang="ja-JP" dirty="0"/>
              <a:t>p</a:t>
            </a:r>
            <a:r>
              <a:rPr kumimoji="1" lang="en-US" altLang="ja-JP" dirty="0" smtClean="0"/>
              <a:t> &lt;|&gt; q </a:t>
            </a:r>
            <a:r>
              <a:rPr kumimoji="1" lang="ja-JP" altLang="en-US" dirty="0" smtClean="0"/>
              <a:t>全体が</a:t>
            </a:r>
            <a:r>
              <a:rPr kumimoji="1" lang="ja-JP" altLang="en-US" dirty="0" smtClean="0">
                <a:solidFill>
                  <a:srgbClr val="00B0F0"/>
                </a:solidFill>
              </a:rPr>
              <a:t>失敗</a:t>
            </a:r>
            <a:r>
              <a:rPr kumimoji="1" lang="ja-JP" altLang="en-US" dirty="0" smtClean="0"/>
              <a:t>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先読み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が入力を消費して失敗しても、</a:t>
            </a:r>
            <a:r>
              <a:rPr lang="ja-JP" altLang="en-US" dirty="0"/>
              <a:t>入力を消費せずに失敗したことにして</a:t>
            </a:r>
            <a:r>
              <a:rPr lang="ja-JP" altLang="en-US" dirty="0" smtClean="0"/>
              <a:t>くれる。</a:t>
            </a:r>
            <a:endParaRPr lang="en-US" altLang="ja-JP" dirty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notFollowedBy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ja-JP" altLang="en-US" dirty="0" smtClean="0"/>
              <a:t>が失敗したときのみ成功する。入力は消費しない。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32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lang="en-US" altLang="ja-JP" dirty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many1</a:t>
            </a:r>
            <a:r>
              <a:rPr kumimoji="1" lang="en-US" altLang="ja-JP" dirty="0" smtClean="0"/>
              <a:t> p	</a:t>
            </a:r>
            <a:r>
              <a:rPr lang="en-US" altLang="ja-JP" dirty="0" smtClean="0"/>
              <a:t> ― </a:t>
            </a:r>
            <a:r>
              <a:rPr kumimoji="1" lang="en-US" altLang="ja-JP" dirty="0" smtClean="0"/>
              <a:t>0/1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count</a:t>
            </a:r>
            <a:r>
              <a:rPr lang="en-US" altLang="ja-JP" dirty="0" smtClean="0"/>
              <a:t> n p ― n</a:t>
            </a:r>
            <a:r>
              <a:rPr lang="ja-JP" altLang="en-US" dirty="0" smtClean="0"/>
              <a:t>回の繰り返し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sepBy</a:t>
            </a:r>
            <a:r>
              <a:rPr lang="en-US" altLang="ja-JP" dirty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sepBy1</a:t>
            </a:r>
            <a:r>
              <a:rPr lang="en-US" altLang="ja-JP" dirty="0" smtClean="0"/>
              <a:t> p </a:t>
            </a:r>
            <a:r>
              <a:rPr lang="en-US" altLang="ja-JP" dirty="0" err="1" smtClean="0"/>
              <a:t>sep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― </a:t>
            </a:r>
            <a:r>
              <a:rPr lang="en-US" altLang="ja-JP" dirty="0" err="1" smtClean="0"/>
              <a:t>sep</a:t>
            </a:r>
            <a:r>
              <a:rPr lang="ja-JP" altLang="en-US" dirty="0" smtClean="0"/>
              <a:t>で区切られた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0/1</a:t>
            </a:r>
            <a:r>
              <a:rPr lang="ja-JP" altLang="en-US" dirty="0" smtClean="0"/>
              <a:t>回以上の繰り返し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中置演算</a:t>
            </a:r>
            <a:r>
              <a:rPr lang="ja-JP" altLang="en-US" b="1" dirty="0" smtClean="0"/>
              <a:t>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chainl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chainr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op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―	p</a:t>
            </a:r>
            <a:r>
              <a:rPr kumimoji="1" lang="ja-JP" altLang="en-US" dirty="0" smtClean="0"/>
              <a:t>を左</a:t>
            </a:r>
            <a:r>
              <a:rPr kumimoji="1" lang="en-US" altLang="ja-JP" dirty="0" smtClean="0"/>
              <a:t>/</a:t>
            </a:r>
            <a:r>
              <a:rPr lang="ja-JP" altLang="en-US" dirty="0"/>
              <a:t>右</a:t>
            </a:r>
            <a:r>
              <a:rPr kumimoji="1" lang="ja-JP" altLang="en-US" dirty="0" smtClean="0"/>
              <a:t>結合演算子</a:t>
            </a:r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でつないだもの。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lang="en-US" altLang="ja-JP" dirty="0" smtClean="0"/>
              <a:t>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個もない場合の値。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chainl1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chainr1</a:t>
            </a:r>
            <a:r>
              <a:rPr lang="en-US" altLang="ja-JP" dirty="0" smtClean="0"/>
              <a:t> p op</a:t>
            </a:r>
            <a:br>
              <a:rPr lang="en-US" altLang="ja-JP" dirty="0" smtClean="0"/>
            </a:br>
            <a:r>
              <a:rPr lang="en-US" altLang="ja-JP" dirty="0" smtClean="0"/>
              <a:t>―	p</a:t>
            </a:r>
            <a:r>
              <a:rPr lang="ja-JP" altLang="en-US" dirty="0" smtClean="0"/>
              <a:t>を左</a:t>
            </a:r>
            <a:r>
              <a:rPr lang="en-US" altLang="ja-JP" dirty="0" smtClean="0"/>
              <a:t>/</a:t>
            </a:r>
            <a:r>
              <a:rPr lang="ja-JP" altLang="en-US" dirty="0" smtClean="0"/>
              <a:t>右</a:t>
            </a:r>
            <a:r>
              <a:rPr lang="ja-JP" altLang="en-US" dirty="0"/>
              <a:t>結合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op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個以上つないだ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もの。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46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前置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後置演算子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Assoc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AssocNone</a:t>
            </a:r>
            <a:r>
              <a:rPr lang="en-US" altLang="ja-JP" dirty="0" err="1" smtClean="0"/>
              <a:t>|</a:t>
            </a:r>
            <a:r>
              <a:rPr lang="en-US" altLang="ja-JP" dirty="0" err="1" smtClean="0">
                <a:solidFill>
                  <a:srgbClr val="00B0F0"/>
                </a:solidFill>
              </a:rPr>
              <a:t>AssocLeft|AssocRight</a:t>
            </a:r>
            <a:r>
              <a:rPr lang="pt-BR" altLang="ja-JP" dirty="0" smtClean="0"/>
              <a:t/>
            </a:r>
            <a:br>
              <a:rPr lang="pt-BR" altLang="ja-JP" dirty="0" smtClean="0"/>
            </a:br>
            <a:r>
              <a:rPr lang="pt-BR" altLang="ja-JP" dirty="0" smtClean="0"/>
              <a:t>data </a:t>
            </a:r>
            <a:r>
              <a:rPr lang="pt-BR" altLang="ja-JP" dirty="0">
                <a:solidFill>
                  <a:srgbClr val="00B0F0"/>
                </a:solidFill>
              </a:rPr>
              <a:t>Operator</a:t>
            </a:r>
            <a:r>
              <a:rPr lang="pt-BR" altLang="ja-JP" dirty="0"/>
              <a:t> s u m a</a:t>
            </a:r>
            <a:br>
              <a:rPr lang="pt-BR" altLang="ja-JP" dirty="0"/>
            </a:br>
            <a:r>
              <a:rPr lang="pt-BR" altLang="ja-JP" dirty="0" smtClean="0"/>
              <a:t>   =	</a:t>
            </a:r>
            <a:r>
              <a:rPr lang="pt-BR" altLang="ja-JP" dirty="0" smtClean="0">
                <a:solidFill>
                  <a:srgbClr val="00B0F0"/>
                </a:solidFill>
              </a:rPr>
              <a:t>Infix</a:t>
            </a:r>
            <a:r>
              <a:rPr lang="pt-BR" altLang="ja-JP" dirty="0" smtClean="0"/>
              <a:t> </a:t>
            </a:r>
            <a:r>
              <a:rPr lang="pt-BR" altLang="ja-JP" dirty="0"/>
              <a:t>(ParsecT s u m (a -&gt; a -&gt; a)) </a:t>
            </a:r>
            <a:r>
              <a:rPr lang="pt-BR" altLang="ja-JP" dirty="0" smtClean="0"/>
              <a:t>Assoc</a:t>
            </a:r>
            <a:br>
              <a:rPr lang="pt-BR" altLang="ja-JP" dirty="0" smtClean="0"/>
            </a:b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Prefix</a:t>
            </a:r>
            <a:r>
              <a:rPr lang="pt-BR" altLang="ja-JP" dirty="0"/>
              <a:t> (ParsecT s u m (a -&gt; a</a:t>
            </a:r>
            <a:r>
              <a:rPr lang="pt-BR" altLang="ja-JP" dirty="0" smtClean="0"/>
              <a:t>))</a:t>
            </a:r>
          </a:p>
          <a:p>
            <a:pPr marL="109728" indent="0">
              <a:buNone/>
            </a:pP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Postfix</a:t>
            </a:r>
            <a:r>
              <a:rPr lang="pt-BR" altLang="ja-JP" dirty="0"/>
              <a:t> (ParsecT s u m (a -&gt; a))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>
                <a:solidFill>
                  <a:srgbClr val="00B0F0"/>
                </a:solidFill>
              </a:rPr>
              <a:t>OperatorTable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= [[</a:t>
            </a:r>
            <a:r>
              <a:rPr lang="en-US" altLang="ja-JP" dirty="0">
                <a:solidFill>
                  <a:srgbClr val="00B0F0"/>
                </a:solidFill>
              </a:rPr>
              <a:t>Operator</a:t>
            </a:r>
            <a:r>
              <a:rPr lang="en-US" altLang="ja-JP" dirty="0"/>
              <a:t> s u m a]]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buildExpressionParser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Stream s m t =&gt; </a:t>
            </a: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OperatorTable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</a:t>
            </a:r>
            <a:r>
              <a:rPr lang="en-US" altLang="ja-JP" dirty="0" smtClean="0"/>
              <a:t>a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式のパーサー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anyChar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任意の文字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space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newline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tab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eof</a:t>
            </a:r>
            <a:r>
              <a:rPr lang="ja-JP" altLang="en-US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/>
              <a:t>空白</a:t>
            </a:r>
            <a:r>
              <a:rPr lang="en-US" altLang="ja-JP" dirty="0" smtClean="0"/>
              <a:t>/</a:t>
            </a:r>
            <a:r>
              <a:rPr lang="ja-JP" altLang="en-US" dirty="0" smtClean="0"/>
              <a:t>改行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タブ</a:t>
            </a:r>
            <a:r>
              <a:rPr lang="en-US" altLang="ja-JP" dirty="0" smtClean="0"/>
              <a:t>/EOF</a:t>
            </a:r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upper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lower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letter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大文字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小文字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両方</a:t>
            </a:r>
            <a:endParaRPr lang="en-US" altLang="ja-JP" dirty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digit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数字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char</a:t>
            </a:r>
            <a:r>
              <a:rPr kumimoji="1" lang="en-US" altLang="ja-JP" dirty="0" smtClean="0"/>
              <a:t> c ― </a:t>
            </a:r>
            <a:r>
              <a:rPr kumimoji="1" lang="ja-JP" altLang="en-US" dirty="0" smtClean="0"/>
              <a:t>文字 </a:t>
            </a:r>
            <a:r>
              <a:rPr kumimoji="1" lang="en-US" altLang="ja-JP" dirty="0" smtClean="0"/>
              <a:t>c</a:t>
            </a:r>
            <a:endParaRPr lang="en-US" altLang="ja-JP" dirty="0"/>
          </a:p>
          <a:p>
            <a:r>
              <a:rPr lang="en-US" altLang="ja-JP" dirty="0">
                <a:solidFill>
                  <a:srgbClr val="00B0F0"/>
                </a:solidFill>
              </a:rPr>
              <a:t>satisfy</a:t>
            </a:r>
            <a:r>
              <a:rPr lang="en-US" altLang="ja-JP" dirty="0"/>
              <a:t> </a:t>
            </a:r>
            <a:r>
              <a:rPr lang="en-US" altLang="ja-JP" dirty="0" err="1"/>
              <a:t>cond</a:t>
            </a:r>
            <a:r>
              <a:rPr lang="en-US" altLang="ja-JP" dirty="0"/>
              <a:t> ― </a:t>
            </a:r>
            <a:r>
              <a:rPr lang="en-US" altLang="ja-JP" dirty="0" err="1"/>
              <a:t>cond</a:t>
            </a:r>
            <a:r>
              <a:rPr lang="ja-JP" altLang="en-US" dirty="0"/>
              <a:t>を満たす</a:t>
            </a:r>
            <a:r>
              <a:rPr lang="ja-JP" altLang="en-US" dirty="0" smtClean="0"/>
              <a:t>文字</a:t>
            </a:r>
            <a:endParaRPr kumimoji="1"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oneOf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noneOf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cs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―	</a:t>
            </a:r>
            <a:r>
              <a:rPr kumimoji="1" lang="en-US" altLang="ja-JP" dirty="0" err="1" smtClean="0"/>
              <a:t>cs</a:t>
            </a:r>
            <a:r>
              <a:rPr kumimoji="1" lang="ja-JP" altLang="en-US" dirty="0" smtClean="0"/>
              <a:t>のうちのいずれか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いずれでもないもの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string</a:t>
            </a:r>
            <a:r>
              <a:rPr lang="en-US" altLang="ja-JP" dirty="0" smtClean="0"/>
              <a:t> s ― </a:t>
            </a:r>
            <a:r>
              <a:rPr lang="ja-JP" altLang="en-US" dirty="0" smtClean="0"/>
              <a:t>文字列 </a:t>
            </a:r>
            <a:r>
              <a:rPr lang="en-US" altLang="ja-JP" dirty="0" smtClean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そのほかの処理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choice</a:t>
            </a:r>
            <a:r>
              <a:rPr kumimoji="1" lang="en-US" altLang="ja-JP" dirty="0" smtClean="0"/>
              <a:t> [p1,...,</a:t>
            </a:r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] ― </a:t>
            </a:r>
            <a:r>
              <a:rPr kumimoji="1" lang="ja-JP" altLang="en-US" dirty="0" smtClean="0"/>
              <a:t>順に</a:t>
            </a:r>
            <a:r>
              <a:rPr kumimoji="1" lang="en-US" altLang="ja-JP" dirty="0" smtClean="0"/>
              <a:t>&lt;|&gt;</a:t>
            </a:r>
            <a:r>
              <a:rPr kumimoji="1" lang="ja-JP" altLang="en-US" dirty="0" smtClean="0"/>
              <a:t>でつなぐ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</a:t>
            </a:r>
            <a:r>
              <a:rPr lang="en-US" altLang="ja-JP" dirty="0" smtClean="0"/>
              <a:t> x p ― </a:t>
            </a:r>
            <a:r>
              <a:rPr lang="ja-JP" altLang="en-US" dirty="0" smtClean="0"/>
              <a:t>なくてもよい</a:t>
            </a:r>
            <a:r>
              <a:rPr lang="en-US" altLang="ja-JP" dirty="0" smtClean="0"/>
              <a:t>p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がデフォルト値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optionMaybe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― </a:t>
            </a:r>
            <a:r>
              <a:rPr lang="ja-JP" altLang="en-US" dirty="0" smtClean="0"/>
              <a:t>値がなければ</a:t>
            </a:r>
            <a:r>
              <a:rPr lang="en-US" altLang="ja-JP" dirty="0" smtClean="0"/>
              <a:t>Nothing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optional</a:t>
            </a:r>
            <a:r>
              <a:rPr lang="en-US" altLang="ja-JP" dirty="0" smtClean="0"/>
              <a:t> p ― </a:t>
            </a:r>
            <a:r>
              <a:rPr lang="ja-JP" altLang="en-US" dirty="0"/>
              <a:t>結果</a:t>
            </a:r>
            <a:r>
              <a:rPr lang="ja-JP" altLang="en-US" dirty="0" smtClean="0"/>
              <a:t>を</a:t>
            </a:r>
            <a:r>
              <a:rPr lang="ja-JP" altLang="en-US" dirty="0"/>
              <a:t>返さない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between</a:t>
            </a:r>
            <a:r>
              <a:rPr kumimoji="1" lang="en-US" altLang="ja-JP" dirty="0" smtClean="0"/>
              <a:t> open close p ― p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close</a:t>
            </a:r>
            <a:r>
              <a:rPr kumimoji="1" lang="ja-JP" altLang="en-US" dirty="0" smtClean="0"/>
              <a:t>で挟む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失敗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メッセージ付きの失敗</a:t>
            </a:r>
            <a:endParaRPr lang="en-US" altLang="ja-JP" dirty="0" smtClean="0"/>
          </a:p>
          <a:p>
            <a:r>
              <a:rPr kumimoji="1" lang="en-US" altLang="ja-JP" dirty="0" smtClean="0"/>
              <a:t>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&lt;?&gt;</a:t>
            </a:r>
            <a:r>
              <a:rPr kumimoji="1" lang="en-US" altLang="ja-JP" dirty="0" smtClean="0"/>
              <a:t> name ― p </a:t>
            </a:r>
            <a:r>
              <a:rPr kumimoji="1" lang="ja-JP" altLang="en-US" dirty="0" smtClean="0"/>
              <a:t>にデバッグ用の名前を付ける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getInput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 smtClean="0"/>
              <a:t>入力の取得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setInput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input ― </a:t>
            </a:r>
            <a:r>
              <a:rPr lang="ja-JP" altLang="en-US" dirty="0"/>
              <a:t>入力</a:t>
            </a:r>
            <a:r>
              <a:rPr lang="ja-JP" altLang="en-US" dirty="0" smtClean="0"/>
              <a:t>の</a:t>
            </a:r>
            <a:r>
              <a:rPr lang="ja-JP" altLang="en-US" dirty="0"/>
              <a:t>設定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getPosition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 </a:t>
            </a:r>
            <a:r>
              <a:rPr lang="ja-JP" altLang="en-US" dirty="0" smtClean="0"/>
              <a:t>走査位置の</a:t>
            </a:r>
            <a:r>
              <a:rPr lang="ja-JP" altLang="en-US" dirty="0"/>
              <a:t>取得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/>
              <a:t>pos</a:t>
            </a:r>
            <a:r>
              <a:rPr lang="en-US" altLang="ja-JP" dirty="0"/>
              <a:t> ― </a:t>
            </a:r>
            <a:r>
              <a:rPr lang="ja-JP" altLang="en-US" dirty="0" smtClean="0"/>
              <a:t>走査位置の設定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ユーザー定義状態の取得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putState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p ― </a:t>
            </a:r>
            <a:r>
              <a:rPr lang="ja-JP" altLang="en-US" dirty="0" smtClean="0"/>
              <a:t>ユーザー定義状態の設定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https://github.com/Kinokkory/HaskellLecture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再帰的なデータ型</a:t>
            </a:r>
            <a:r>
              <a:rPr kumimoji="1" lang="ja-JP" altLang="en-US" dirty="0" smtClean="0"/>
              <a:t>からモナドを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簡単に</a:t>
            </a:r>
            <a:r>
              <a:rPr kumimoji="1" lang="ja-JP" altLang="en-US" dirty="0" smtClean="0"/>
              <a:t>つくれる。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/>
              <a:t>に変換して実行したり、</a:t>
            </a:r>
            <a:r>
              <a:rPr lang="ja-JP" altLang="en-US" dirty="0"/>
              <a:t>実行</a:t>
            </a:r>
            <a:r>
              <a:rPr lang="ja-JP" altLang="en-US" dirty="0" smtClean="0"/>
              <a:t>を制御</a:t>
            </a:r>
            <a:r>
              <a:rPr lang="ja-JP" altLang="en-US" dirty="0"/>
              <a:t>したり、 </a:t>
            </a:r>
            <a:r>
              <a:rPr lang="en-US" altLang="ja-JP" dirty="0" smtClean="0">
                <a:solidFill>
                  <a:srgbClr val="00B0F0"/>
                </a:solidFill>
              </a:rPr>
              <a:t>DSL</a:t>
            </a:r>
            <a:r>
              <a:rPr lang="ja-JP" altLang="en-US" dirty="0"/>
              <a:t>と</a:t>
            </a:r>
            <a:r>
              <a:rPr lang="ja-JP" altLang="en-US" dirty="0" smtClean="0"/>
              <a:t>して構文をプリントしたり、などいろいろな使い方がある。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lang="ja-JP" altLang="en-US" dirty="0" smtClean="0"/>
              <a:t>を省けてうれしい。</a:t>
            </a:r>
            <a:endParaRPr lang="en-US" altLang="ja-JP" dirty="0" smtClean="0"/>
          </a:p>
          <a:p>
            <a:r>
              <a:rPr lang="ja-JP" altLang="en-US" dirty="0" smtClean="0"/>
              <a:t>とにかく</a:t>
            </a:r>
            <a:r>
              <a:rPr lang="ja-JP" altLang="en-US" dirty="0" smtClean="0">
                <a:solidFill>
                  <a:srgbClr val="00B0F0"/>
                </a:solidFill>
              </a:rPr>
              <a:t>たのしい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ストリーミング</a:t>
            </a:r>
            <a:r>
              <a:rPr kumimoji="1" lang="ja-JP" altLang="en-US" dirty="0" smtClean="0"/>
              <a:t>をうまく行える。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設計</a:t>
            </a:r>
            <a:r>
              <a:rPr lang="ja-JP" altLang="en-US" dirty="0" smtClean="0"/>
              <a:t>がとにかく美しい。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concat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x </a:t>
            </a:r>
            <a:r>
              <a:rPr lang="en-US" altLang="ja-JP" dirty="0"/>
              <a:t>y</a:t>
            </a:r>
            <a:r>
              <a:rPr kumimoji="1" lang="en-US" altLang="ja-JP" dirty="0" smtClean="0"/>
              <a:t> </a:t>
            </a:r>
            <a:r>
              <a:rPr lang="en-US" altLang="ja-JP" dirty="0"/>
              <a:t>z</a:t>
            </a:r>
            <a:r>
              <a:rPr kumimoji="1" lang="en-US" altLang="ja-JP" dirty="0" smtClean="0"/>
              <a:t>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4056</TotalTime>
  <Words>2748</Words>
  <Application>Microsoft Office PowerPoint</Application>
  <PresentationFormat>画面に合わせる (4:3)</PresentationFormat>
  <Paragraphs>603</Paragraphs>
  <Slides>179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14</vt:i4>
      </vt:variant>
      <vt:variant>
        <vt:lpstr>スライド タイトル</vt:lpstr>
      </vt:variant>
      <vt:variant>
        <vt:i4>179</vt:i4>
      </vt:variant>
    </vt:vector>
  </HeadingPairs>
  <TitlesOfParts>
    <vt:vector size="193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文献</vt:lpstr>
      <vt:lpstr>ParsecTとParsec</vt:lpstr>
      <vt:lpstr>さまざまなインスタンス宣言</vt:lpstr>
      <vt:lpstr>実行</vt:lpstr>
      <vt:lpstr>基本操作</vt:lpstr>
      <vt:lpstr>先読み</vt:lpstr>
      <vt:lpstr>繰り返し</vt:lpstr>
      <vt:lpstr>中置演算子</vt:lpstr>
      <vt:lpstr>中置/前置/後置演算子</vt:lpstr>
      <vt:lpstr>字句解析</vt:lpstr>
      <vt:lpstr>そのほかの処理</vt:lpstr>
      <vt:lpstr>エラー処理</vt:lpstr>
      <vt:lpstr>状態遷移</vt:lpstr>
      <vt:lpstr>モナドライフを始めよう！</vt:lpstr>
      <vt:lpstr>さあ、旅立とう！</vt:lpstr>
      <vt:lpstr>演習問題</vt:lpstr>
      <vt:lpstr>Freeモナド</vt:lpstr>
      <vt:lpstr>Pipes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1485</cp:revision>
  <dcterms:created xsi:type="dcterms:W3CDTF">2013-09-28T15:00:10Z</dcterms:created>
  <dcterms:modified xsi:type="dcterms:W3CDTF">2013-10-23T11:05:57Z</dcterms:modified>
</cp:coreProperties>
</file>