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200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ANNA LEMONS" userId="03af52e0b277b566" providerId="LiveId" clId="{C248B43B-82A3-474E-ABFB-25D9A4F25CF7}"/>
    <pc:docChg chg="custSel modSld">
      <pc:chgData name="DEANNA LEMONS" userId="03af52e0b277b566" providerId="LiveId" clId="{C248B43B-82A3-474E-ABFB-25D9A4F25CF7}" dt="2025-04-25T23:40:37.320" v="5" actId="27636"/>
      <pc:docMkLst>
        <pc:docMk/>
      </pc:docMkLst>
      <pc:sldChg chg="modSp mod">
        <pc:chgData name="DEANNA LEMONS" userId="03af52e0b277b566" providerId="LiveId" clId="{C248B43B-82A3-474E-ABFB-25D9A4F25CF7}" dt="2025-04-25T23:40:37.320" v="5" actId="27636"/>
        <pc:sldMkLst>
          <pc:docMk/>
          <pc:sldMk cId="0" sldId="256"/>
        </pc:sldMkLst>
        <pc:spChg chg="mod">
          <ac:chgData name="DEANNA LEMONS" userId="03af52e0b277b566" providerId="LiveId" clId="{C248B43B-82A3-474E-ABFB-25D9A4F25CF7}" dt="2025-04-25T23:40:28.228" v="1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DEANNA LEMONS" userId="03af52e0b277b566" providerId="LiveId" clId="{C248B43B-82A3-474E-ABFB-25D9A4F25CF7}" dt="2025-04-25T23:40:37.320" v="5" actId="27636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987" y="196645"/>
            <a:ext cx="7772400" cy="1575005"/>
          </a:xfrm>
        </p:spPr>
        <p:txBody>
          <a:bodyPr/>
          <a:lstStyle/>
          <a:p>
            <a:r>
              <a:rPr dirty="0"/>
              <a:t>Justice, Duty, and the Greater Good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6632" y="1771649"/>
            <a:ext cx="6400800" cy="4147369"/>
          </a:xfrm>
        </p:spPr>
        <p:txBody>
          <a:bodyPr>
            <a:normAutofit lnSpcReduction="10000"/>
          </a:bodyPr>
          <a:lstStyle/>
          <a:p>
            <a:r>
              <a:rPr dirty="0"/>
              <a:t>Ethical Conflicts in Superhero Narratives</a:t>
            </a:r>
          </a:p>
          <a:p>
            <a:endParaRPr dirty="0"/>
          </a:p>
          <a:p>
            <a:r>
              <a:rPr dirty="0"/>
              <a:t>Keith Kingsberry</a:t>
            </a:r>
          </a:p>
          <a:p>
            <a:r>
              <a:rPr dirty="0"/>
              <a:t>PHIL 1313 – Introduction to Philosophy</a:t>
            </a:r>
          </a:p>
          <a:p>
            <a:r>
              <a:rPr dirty="0"/>
              <a:t>Professor Stacey Burleson</a:t>
            </a:r>
          </a:p>
          <a:p>
            <a:r>
              <a:rPr dirty="0"/>
              <a:t>Spring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Superhero films explore deep moral conflicts</a:t>
            </a:r>
          </a:p>
          <a:p>
            <a:pPr>
              <a:defRPr sz="1800"/>
            </a:pPr>
            <a:r>
              <a:t>Heroes face difficult ethical decisions</a:t>
            </a:r>
          </a:p>
          <a:p>
            <a:pPr>
              <a:defRPr sz="1800"/>
            </a:pPr>
            <a:r>
              <a:t>Focus on Batman and Captain America</a:t>
            </a:r>
          </a:p>
          <a:p>
            <a:pPr>
              <a:defRPr sz="1800"/>
            </a:pPr>
            <a:r>
              <a:t>Compare Kantian duty vs. utilitarian outcomes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Kantian Ethics (Duty-Based)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Actions must follow moral duty, not results</a:t>
            </a:r>
          </a:p>
          <a:p>
            <a:pPr>
              <a:defRPr sz="1800"/>
            </a:pPr>
            <a:r>
              <a:t>Right and wrong based on universal rules</a:t>
            </a:r>
          </a:p>
          <a:p>
            <a:pPr>
              <a:defRPr sz="1800"/>
            </a:pPr>
            <a:r>
              <a:t>Categorical Imperative: Act universally</a:t>
            </a:r>
          </a:p>
          <a:p>
            <a:pPr>
              <a:defRPr sz="1800"/>
            </a:pPr>
            <a:r>
              <a:t>Moral integrity matters more than consequences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Utilitarianism (Consequence-Based)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Moral decisions judged by results</a:t>
            </a:r>
          </a:p>
          <a:p>
            <a:pPr>
              <a:defRPr sz="1800"/>
            </a:pPr>
            <a:r>
              <a:t>Maximize happiness, minimize harm</a:t>
            </a:r>
          </a:p>
          <a:p>
            <a:pPr>
              <a:defRPr sz="1800"/>
            </a:pPr>
            <a:r>
              <a:t>Sometimes sacrifice for greater good</a:t>
            </a:r>
          </a:p>
          <a:p>
            <a:pPr>
              <a:defRPr sz="1800"/>
            </a:pPr>
            <a:r>
              <a:t>Seen with Iron Man in Civil War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Batman’s Ethics in The Dark Knight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Follows strict no-killing rule (duty)</a:t>
            </a:r>
          </a:p>
          <a:p>
            <a:pPr>
              <a:defRPr sz="1800"/>
            </a:pPr>
            <a:r>
              <a:t>Refuses to kill Joker despite chaos</a:t>
            </a:r>
          </a:p>
          <a:p>
            <a:pPr>
              <a:defRPr sz="1800"/>
            </a:pPr>
            <a:r>
              <a:t>Creates surveillance system (utilitarian choice)</a:t>
            </a:r>
          </a:p>
          <a:p>
            <a:pPr>
              <a:defRPr sz="1800"/>
            </a:pPr>
            <a:r>
              <a:t>Destroys it to maintain ethics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Captain America's Ethics in Civil War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Rejects government control (Sokovia Accords)</a:t>
            </a:r>
          </a:p>
          <a:p>
            <a:pPr>
              <a:defRPr sz="1800"/>
            </a:pPr>
            <a:r>
              <a:t>Believes in personal moral responsibility</a:t>
            </a:r>
          </a:p>
          <a:p>
            <a:pPr>
              <a:defRPr sz="1800"/>
            </a:pPr>
            <a:r>
              <a:t>Fights for individual freedoms</a:t>
            </a:r>
          </a:p>
          <a:p>
            <a:pPr>
              <a:defRPr sz="1800"/>
            </a:pPr>
            <a:r>
              <a:t>Prioritizes conscience over authority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Heroes embody Kantian principles</a:t>
            </a:r>
          </a:p>
          <a:p>
            <a:pPr>
              <a:defRPr sz="1800"/>
            </a:pPr>
            <a:r>
              <a:t>True heroism requires moral sacrifice</a:t>
            </a:r>
          </a:p>
          <a:p>
            <a:pPr>
              <a:defRPr sz="1800"/>
            </a:pPr>
            <a:r>
              <a:t>Ethical clarity over convenience</a:t>
            </a:r>
          </a:p>
          <a:p>
            <a:pPr>
              <a:defRPr sz="1800"/>
            </a:pPr>
            <a:r>
              <a:t>Justice demands unwavering values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Immanuel Kant, Groundwork for the Metaphysics of Morals</a:t>
            </a:r>
          </a:p>
          <a:p>
            <a:pPr>
              <a:defRPr sz="1800"/>
            </a:pPr>
            <a:r>
              <a:rPr dirty="0"/>
              <a:t>Superhero Films: Fascist or Morally Virtuous?</a:t>
            </a:r>
          </a:p>
          <a:p>
            <a:pPr>
              <a:defRPr sz="1800"/>
            </a:pPr>
            <a:r>
              <a:t>Introduction to Philosophy (OpenStax)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208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Justice, Duty, and the Greater Good</vt:lpstr>
      <vt:lpstr>Introduction</vt:lpstr>
      <vt:lpstr>Kantian Ethics (Duty-Based)</vt:lpstr>
      <vt:lpstr>Utilitarianism (Consequence-Based)</vt:lpstr>
      <vt:lpstr>Batman’s Ethics in The Dark Knight</vt:lpstr>
      <vt:lpstr>Captain America's Ethics in Civil War</vt:lpstr>
      <vt:lpstr>Conclusion</vt:lpstr>
      <vt:lpstr>Works Cited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DEANNA LEMONS</cp:lastModifiedBy>
  <cp:revision>1</cp:revision>
  <dcterms:created xsi:type="dcterms:W3CDTF">2013-01-27T09:14:16Z</dcterms:created>
  <dcterms:modified xsi:type="dcterms:W3CDTF">2025-04-25T23:41:15Z</dcterms:modified>
  <cp:category/>
</cp:coreProperties>
</file>