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notesMasterIdLst>
    <p:notesMasterId r:id="rId14"/>
  </p:notesMasterIdLst>
  <p:sldIdLst>
    <p:sldId id="257" r:id="rId2"/>
    <p:sldId id="269" r:id="rId3"/>
    <p:sldId id="258" r:id="rId4"/>
    <p:sldId id="259" r:id="rId5"/>
    <p:sldId id="260" r:id="rId6"/>
    <p:sldId id="261" r:id="rId7"/>
    <p:sldId id="270" r:id="rId8"/>
    <p:sldId id="271" r:id="rId9"/>
    <p:sldId id="272" r:id="rId10"/>
    <p:sldId id="273" r:id="rId11"/>
    <p:sldId id="27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E6600"/>
    <a:srgbClr val="FFDD4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2" d="100"/>
          <a:sy n="102" d="100"/>
        </p:scale>
        <p:origin x="14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C751C8-D258-4457-B23E-A0CAD8F88B0E}" type="datetimeFigureOut">
              <a:rPr lang="en-US" smtClean="0"/>
              <a:t>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EBA96-A0FE-4DC5-8F1D-503F79844C6F}" type="slidenum">
              <a:rPr lang="en-US" smtClean="0"/>
              <a:t>‹#›</a:t>
            </a:fld>
            <a:endParaRPr lang="en-US"/>
          </a:p>
        </p:txBody>
      </p:sp>
    </p:spTree>
    <p:extLst>
      <p:ext uri="{BB962C8B-B14F-4D97-AF65-F5344CB8AC3E}">
        <p14:creationId xmlns:p14="http://schemas.microsoft.com/office/powerpoint/2010/main" val="3177856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EBA96-A0FE-4DC5-8F1D-503F79844C6F}" type="slidenum">
              <a:rPr lang="en-US" smtClean="0"/>
              <a:t>3</a:t>
            </a:fld>
            <a:endParaRPr lang="en-US"/>
          </a:p>
        </p:txBody>
      </p:sp>
    </p:spTree>
    <p:extLst>
      <p:ext uri="{BB962C8B-B14F-4D97-AF65-F5344CB8AC3E}">
        <p14:creationId xmlns:p14="http://schemas.microsoft.com/office/powerpoint/2010/main" val="3418612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Unit Test</a:t>
            </a:r>
            <a:r>
              <a:rPr lang="vi-VN" sz="1200" b="0" i="0" kern="1200" dirty="0">
                <a:solidFill>
                  <a:schemeClr val="tx1"/>
                </a:solidFill>
                <a:effectLst/>
                <a:latin typeface="+mn-lt"/>
                <a:ea typeface="+mn-ea"/>
                <a:cs typeface="+mn-cs"/>
              </a:rPr>
              <a:t> là một loại kiểm thử phần mềm trong đó các đơn vị hay thành phần riêng lẻ của phần mềm được kiểm thử. Kiểm thử đơn vị được thực hiện trong quá trình phát triển ứng dụng. Mục tiêu của Kiểm thử đơn vị là cô lập một phần code và xác minh tính chính xác của đơn vị đó. Một Unit là một thành phần PM nhỏ nhất mà ta có thể kiểm tra được như các hàm (Function), thủ tục (Procedure), lớp (Class), hoặc các phương thức (Method).</a:t>
            </a:r>
            <a:endParaRPr lang="en-US"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Integration Testing </a:t>
            </a:r>
            <a:r>
              <a:rPr lang="vi-VN" sz="1200" b="0" i="0" kern="1200" dirty="0">
                <a:solidFill>
                  <a:schemeClr val="tx1"/>
                </a:solidFill>
                <a:effectLst/>
                <a:latin typeface="+mn-lt"/>
                <a:ea typeface="+mn-ea"/>
                <a:cs typeface="+mn-cs"/>
              </a:rPr>
              <a:t>là công việc kiểm thử tích hợp 1 nhóm các module riêng lẻ với nhau cùng với các Unit Test riêng lẻ trong từng module.</a:t>
            </a:r>
          </a:p>
          <a:p>
            <a:r>
              <a:rPr lang="vi-VN" sz="1200" b="0" i="0" kern="1200" dirty="0">
                <a:solidFill>
                  <a:schemeClr val="tx1"/>
                </a:solidFill>
                <a:effectLst/>
                <a:latin typeface="+mn-lt"/>
                <a:ea typeface="+mn-ea"/>
                <a:cs typeface="+mn-cs"/>
              </a:rPr>
              <a:t>Một dự án phần mềm điển hình bao gồm nhiều module phần mềm, được code bởi nhiều người khác nhau. Tích hợp thử nghiệm tập trung vào kiểm tra truyền dữ liệu giữa các module.</a:t>
            </a:r>
            <a:endParaRPr lang="en-US"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Kiểm thử hệ thống </a:t>
            </a:r>
            <a:r>
              <a:rPr lang="vi-VN" sz="1200" b="0" i="0" kern="1200" dirty="0">
                <a:solidFill>
                  <a:schemeClr val="tx1"/>
                </a:solidFill>
                <a:effectLst/>
                <a:latin typeface="+mn-lt"/>
                <a:ea typeface="+mn-ea"/>
                <a:cs typeface="+mn-cs"/>
              </a:rPr>
              <a:t>là một phương pháp theo dõi và đánh giá hành vi của sản phẩm hoặc hệ thống phần mềm hoàn chỉnh và đã được tích hợp đầy đủ, dựa vào đặc tả và các yêu cầu chức năng đã được xác định trước. Đó là giải pháp cho câu hỏi "Liệu hệ thống hoàn chỉnh có hoạt động đúng với yêu cầu hay không?“</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Acceptance Test</a:t>
            </a:r>
            <a:r>
              <a:rPr lang="vi-VN" sz="1200" b="1"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là một kiểm thử liên quan đến nhu cầu của người sử dụng, yêu cầu và quy trình kinh doanh được tiến hành để xác định có hay không một hệ thống đáp ứng các tiêu chí chấp nhận và kiểm tra hệ thống đáp ứng yêu cầu của khách hàng.</a:t>
            </a:r>
          </a:p>
          <a:p>
            <a:r>
              <a:rPr lang="vi-VN" sz="1200" b="0" i="0" kern="1200" dirty="0">
                <a:solidFill>
                  <a:schemeClr val="tx1"/>
                </a:solidFill>
                <a:effectLst/>
                <a:latin typeface="+mn-lt"/>
                <a:ea typeface="+mn-ea"/>
                <a:cs typeface="+mn-cs"/>
              </a:rPr>
              <a:t>Kiểm thử chấp nhận kiểm thử các chức năng để kiểm tra hành vi của hệ thống bằng cách sử dụng dữ liệu thực tế. Nó cũng được gọi là thử nghiệm người dùng doanh nghiệp.</a:t>
            </a:r>
          </a:p>
          <a:p>
            <a:r>
              <a:rPr lang="vi-VN" sz="1200" b="0" i="0" kern="1200" dirty="0">
                <a:solidFill>
                  <a:schemeClr val="tx1"/>
                </a:solidFill>
                <a:effectLst/>
                <a:latin typeface="+mn-lt"/>
                <a:ea typeface="+mn-ea"/>
                <a:cs typeface="+mn-cs"/>
              </a:rPr>
              <a:t>Kiểm thử chấp nhận được thực hiện bởi người dùng cuối để kiểm tra hệ thống được xây dựng để phù hợp với yêu cầu kinh doanh của tổ chức.</a:t>
            </a:r>
          </a:p>
          <a:p>
            <a:r>
              <a:rPr lang="vi-VN" sz="1200" b="0" i="0" kern="1200" dirty="0">
                <a:solidFill>
                  <a:schemeClr val="tx1"/>
                </a:solidFill>
                <a:effectLst/>
                <a:latin typeface="+mn-lt"/>
                <a:ea typeface="+mn-ea"/>
                <a:cs typeface="+mn-cs"/>
              </a:rPr>
              <a:t>Trong kiểm thử này, tất cả các giao diện đã được kết hợp và hệ thống đã hoàn thành và đã được kiểm tra. Người dùng cuối cũng thực hiện các kiểm thử để kiểm tra khả năng sử dụng của hệ thống.</a:t>
            </a:r>
          </a:p>
          <a:p>
            <a:endParaRPr lang="en-US" sz="1200" b="0" i="0" kern="1200" dirty="0">
              <a:solidFill>
                <a:schemeClr val="tx1"/>
              </a:solidFill>
              <a:effectLst/>
              <a:latin typeface="+mn-lt"/>
              <a:ea typeface="+mn-ea"/>
              <a:cs typeface="+mn-cs"/>
            </a:endParaRPr>
          </a:p>
          <a:p>
            <a:endParaRPr lang="vi-VN"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58EBA96-A0FE-4DC5-8F1D-503F79844C6F}" type="slidenum">
              <a:rPr lang="en-US" smtClean="0"/>
              <a:t>6</a:t>
            </a:fld>
            <a:endParaRPr lang="en-US"/>
          </a:p>
        </p:txBody>
      </p:sp>
    </p:spTree>
    <p:extLst>
      <p:ext uri="{BB962C8B-B14F-4D97-AF65-F5344CB8AC3E}">
        <p14:creationId xmlns:p14="http://schemas.microsoft.com/office/powerpoint/2010/main" val="3247168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Unit Test</a:t>
            </a:r>
            <a:r>
              <a:rPr lang="vi-VN" sz="1200" b="0" i="0" kern="1200" dirty="0">
                <a:solidFill>
                  <a:schemeClr val="tx1"/>
                </a:solidFill>
                <a:effectLst/>
                <a:latin typeface="+mn-lt"/>
                <a:ea typeface="+mn-ea"/>
                <a:cs typeface="+mn-cs"/>
              </a:rPr>
              <a:t> là một loại kiểm thử phần mềm trong đó các đơn vị hay thành phần riêng lẻ của phần mềm được kiểm thử. Kiểm thử đơn vị được thực hiện trong quá trình phát triển ứng dụng. Mục tiêu của Kiểm thử đơn vị là cô lập một phần code và xác minh tính chính xác của đơn vị đó. Một Unit là một thành phần PM nhỏ nhất mà ta có thể kiểm tra được như các hàm (Function), thủ tục (Procedure), lớp (Class), hoặc các phương thức (Method).</a:t>
            </a:r>
            <a:endParaRPr lang="en-US"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Integration Testing </a:t>
            </a:r>
            <a:r>
              <a:rPr lang="vi-VN" sz="1200" b="0" i="0" kern="1200" dirty="0">
                <a:solidFill>
                  <a:schemeClr val="tx1"/>
                </a:solidFill>
                <a:effectLst/>
                <a:latin typeface="+mn-lt"/>
                <a:ea typeface="+mn-ea"/>
                <a:cs typeface="+mn-cs"/>
              </a:rPr>
              <a:t>là công việc kiểm thử tích hợp 1 nhóm các module riêng lẻ với nhau cùng với các Unit Test riêng lẻ trong từng module.</a:t>
            </a:r>
          </a:p>
          <a:p>
            <a:r>
              <a:rPr lang="vi-VN" sz="1200" b="0" i="0" kern="1200" dirty="0">
                <a:solidFill>
                  <a:schemeClr val="tx1"/>
                </a:solidFill>
                <a:effectLst/>
                <a:latin typeface="+mn-lt"/>
                <a:ea typeface="+mn-ea"/>
                <a:cs typeface="+mn-cs"/>
              </a:rPr>
              <a:t>Một dự án phần mềm điển hình bao gồm nhiều module phần mềm, được code bởi nhiều người khác nhau. Tích hợp thử nghiệm tập trung vào kiểm tra truyền dữ liệu giữa các module.</a:t>
            </a:r>
            <a:endParaRPr lang="en-US"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Kiểm thử hệ thống </a:t>
            </a:r>
            <a:r>
              <a:rPr lang="vi-VN" sz="1200" b="0" i="0" kern="1200" dirty="0">
                <a:solidFill>
                  <a:schemeClr val="tx1"/>
                </a:solidFill>
                <a:effectLst/>
                <a:latin typeface="+mn-lt"/>
                <a:ea typeface="+mn-ea"/>
                <a:cs typeface="+mn-cs"/>
              </a:rPr>
              <a:t>là một phương pháp theo dõi và đánh giá hành vi của sản phẩm hoặc hệ thống phần mềm hoàn chỉnh và đã được tích hợp đầy đủ, dựa vào đặc tả và các yêu cầu chức năng đã được xác định trước. Đó là giải pháp cho câu hỏi "Liệu hệ thống hoàn chỉnh có hoạt động đúng với yêu cầu hay không?“</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Acceptance Test</a:t>
            </a:r>
            <a:r>
              <a:rPr lang="vi-VN" sz="1200" b="1"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là một kiểm thử liên quan đến nhu cầu của người sử dụng, yêu cầu và quy trình kinh doanh được tiến hành để xác định có hay không một hệ thống đáp ứng các tiêu chí chấp nhận và kiểm tra hệ thống đáp ứng yêu cầu của khách hàng.</a:t>
            </a:r>
          </a:p>
          <a:p>
            <a:r>
              <a:rPr lang="vi-VN" sz="1200" b="0" i="0" kern="1200" dirty="0">
                <a:solidFill>
                  <a:schemeClr val="tx1"/>
                </a:solidFill>
                <a:effectLst/>
                <a:latin typeface="+mn-lt"/>
                <a:ea typeface="+mn-ea"/>
                <a:cs typeface="+mn-cs"/>
              </a:rPr>
              <a:t>Kiểm thử chấp nhận kiểm thử các chức năng để kiểm tra hành vi của hệ thống bằng cách sử dụng dữ liệu thực tế. Nó cũng được gọi là thử nghiệm người dùng doanh nghiệp.</a:t>
            </a:r>
          </a:p>
          <a:p>
            <a:r>
              <a:rPr lang="vi-VN" sz="1200" b="0" i="0" kern="1200" dirty="0">
                <a:solidFill>
                  <a:schemeClr val="tx1"/>
                </a:solidFill>
                <a:effectLst/>
                <a:latin typeface="+mn-lt"/>
                <a:ea typeface="+mn-ea"/>
                <a:cs typeface="+mn-cs"/>
              </a:rPr>
              <a:t>Kiểm thử chấp nhận được thực hiện bởi người dùng cuối để kiểm tra hệ thống được xây dựng để phù hợp với yêu cầu kinh doanh của tổ chức.</a:t>
            </a:r>
          </a:p>
          <a:p>
            <a:r>
              <a:rPr lang="vi-VN" sz="1200" b="0" i="0" kern="1200" dirty="0">
                <a:solidFill>
                  <a:schemeClr val="tx1"/>
                </a:solidFill>
                <a:effectLst/>
                <a:latin typeface="+mn-lt"/>
                <a:ea typeface="+mn-ea"/>
                <a:cs typeface="+mn-cs"/>
              </a:rPr>
              <a:t>Trong kiểm thử này, tất cả các giao diện đã được kết hợp và hệ thống đã hoàn thành và đã được kiểm tra. Người dùng cuối cũng thực hiện các kiểm thử để kiểm tra khả năng sử dụng của hệ thống.</a:t>
            </a:r>
          </a:p>
          <a:p>
            <a:endParaRPr lang="en-US" sz="1200" b="0" i="0" kern="1200" dirty="0">
              <a:solidFill>
                <a:schemeClr val="tx1"/>
              </a:solidFill>
              <a:effectLst/>
              <a:latin typeface="+mn-lt"/>
              <a:ea typeface="+mn-ea"/>
              <a:cs typeface="+mn-cs"/>
            </a:endParaRPr>
          </a:p>
          <a:p>
            <a:endParaRPr lang="vi-VN"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58EBA96-A0FE-4DC5-8F1D-503F79844C6F}" type="slidenum">
              <a:rPr lang="en-US" smtClean="0"/>
              <a:t>7</a:t>
            </a:fld>
            <a:endParaRPr lang="en-US"/>
          </a:p>
        </p:txBody>
      </p:sp>
    </p:spTree>
    <p:extLst>
      <p:ext uri="{BB962C8B-B14F-4D97-AF65-F5344CB8AC3E}">
        <p14:creationId xmlns:p14="http://schemas.microsoft.com/office/powerpoint/2010/main" val="913890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Unit Test</a:t>
            </a:r>
            <a:r>
              <a:rPr lang="vi-VN" sz="1200" b="0" i="0" kern="1200" dirty="0">
                <a:solidFill>
                  <a:schemeClr val="tx1"/>
                </a:solidFill>
                <a:effectLst/>
                <a:latin typeface="+mn-lt"/>
                <a:ea typeface="+mn-ea"/>
                <a:cs typeface="+mn-cs"/>
              </a:rPr>
              <a:t> là một loại kiểm thử phần mềm trong đó các đơn vị hay thành phần riêng lẻ của phần mềm được kiểm thử. Kiểm thử đơn vị được thực hiện trong quá trình phát triển ứng dụng. Mục tiêu của Kiểm thử đơn vị là cô lập một phần code và xác minh tính chính xác của đơn vị đó. Một Unit là một thành phần PM nhỏ nhất mà ta có thể kiểm tra được như các hàm (Function), thủ tục (Procedure), lớp (Class), hoặc các phương thức (Method).</a:t>
            </a:r>
            <a:endParaRPr lang="en-US"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Integration Testing </a:t>
            </a:r>
            <a:r>
              <a:rPr lang="vi-VN" sz="1200" b="0" i="0" kern="1200" dirty="0">
                <a:solidFill>
                  <a:schemeClr val="tx1"/>
                </a:solidFill>
                <a:effectLst/>
                <a:latin typeface="+mn-lt"/>
                <a:ea typeface="+mn-ea"/>
                <a:cs typeface="+mn-cs"/>
              </a:rPr>
              <a:t>là công việc kiểm thử tích hợp 1 nhóm các module riêng lẻ với nhau cùng với các Unit Test riêng lẻ trong từng module.</a:t>
            </a:r>
          </a:p>
          <a:p>
            <a:r>
              <a:rPr lang="vi-VN" sz="1200" b="0" i="0" kern="1200" dirty="0">
                <a:solidFill>
                  <a:schemeClr val="tx1"/>
                </a:solidFill>
                <a:effectLst/>
                <a:latin typeface="+mn-lt"/>
                <a:ea typeface="+mn-ea"/>
                <a:cs typeface="+mn-cs"/>
              </a:rPr>
              <a:t>Một dự án phần mềm điển hình bao gồm nhiều module phần mềm, được code bởi nhiều người khác nhau. Tích hợp thử nghiệm tập trung vào kiểm tra truyền dữ liệu giữa các module.</a:t>
            </a:r>
            <a:endParaRPr lang="en-US"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Kiểm thử hệ thống </a:t>
            </a:r>
            <a:r>
              <a:rPr lang="vi-VN" sz="1200" b="0" i="0" kern="1200" dirty="0">
                <a:solidFill>
                  <a:schemeClr val="tx1"/>
                </a:solidFill>
                <a:effectLst/>
                <a:latin typeface="+mn-lt"/>
                <a:ea typeface="+mn-ea"/>
                <a:cs typeface="+mn-cs"/>
              </a:rPr>
              <a:t>là một phương pháp theo dõi và đánh giá hành vi của sản phẩm hoặc hệ thống phần mềm hoàn chỉnh và đã được tích hợp đầy đủ, dựa vào đặc tả và các yêu cầu chức năng đã được xác định trước. Đó là giải pháp cho câu hỏi "Liệu hệ thống hoàn chỉnh có hoạt động đúng với yêu cầu hay không?“</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Acceptance Test</a:t>
            </a:r>
            <a:r>
              <a:rPr lang="vi-VN" sz="1200" b="1"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là một kiểm thử liên quan đến nhu cầu của người sử dụng, yêu cầu và quy trình kinh doanh được tiến hành để xác định có hay không một hệ thống đáp ứng các tiêu chí chấp nhận và kiểm tra hệ thống đáp ứng yêu cầu của khách hàng.</a:t>
            </a:r>
          </a:p>
          <a:p>
            <a:r>
              <a:rPr lang="vi-VN" sz="1200" b="0" i="0" kern="1200" dirty="0">
                <a:solidFill>
                  <a:schemeClr val="tx1"/>
                </a:solidFill>
                <a:effectLst/>
                <a:latin typeface="+mn-lt"/>
                <a:ea typeface="+mn-ea"/>
                <a:cs typeface="+mn-cs"/>
              </a:rPr>
              <a:t>Kiểm thử chấp nhận kiểm thử các chức năng để kiểm tra hành vi của hệ thống bằng cách sử dụng dữ liệu thực tế. Nó cũng được gọi là thử nghiệm người dùng doanh nghiệp.</a:t>
            </a:r>
          </a:p>
          <a:p>
            <a:r>
              <a:rPr lang="vi-VN" sz="1200" b="0" i="0" kern="1200" dirty="0">
                <a:solidFill>
                  <a:schemeClr val="tx1"/>
                </a:solidFill>
                <a:effectLst/>
                <a:latin typeface="+mn-lt"/>
                <a:ea typeface="+mn-ea"/>
                <a:cs typeface="+mn-cs"/>
              </a:rPr>
              <a:t>Kiểm thử chấp nhận được thực hiện bởi người dùng cuối để kiểm tra hệ thống được xây dựng để phù hợp với yêu cầu kinh doanh của tổ chức.</a:t>
            </a:r>
          </a:p>
          <a:p>
            <a:r>
              <a:rPr lang="vi-VN" sz="1200" b="0" i="0" kern="1200" dirty="0">
                <a:solidFill>
                  <a:schemeClr val="tx1"/>
                </a:solidFill>
                <a:effectLst/>
                <a:latin typeface="+mn-lt"/>
                <a:ea typeface="+mn-ea"/>
                <a:cs typeface="+mn-cs"/>
              </a:rPr>
              <a:t>Trong kiểm thử này, tất cả các giao diện đã được kết hợp và hệ thống đã hoàn thành và đã được kiểm tra. Người dùng cuối cũng thực hiện các kiểm thử để kiểm tra khả năng sử dụng của hệ thống.</a:t>
            </a:r>
          </a:p>
          <a:p>
            <a:endParaRPr lang="en-US" sz="1200" b="0" i="0" kern="1200" dirty="0">
              <a:solidFill>
                <a:schemeClr val="tx1"/>
              </a:solidFill>
              <a:effectLst/>
              <a:latin typeface="+mn-lt"/>
              <a:ea typeface="+mn-ea"/>
              <a:cs typeface="+mn-cs"/>
            </a:endParaRPr>
          </a:p>
          <a:p>
            <a:endParaRPr lang="vi-VN"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58EBA96-A0FE-4DC5-8F1D-503F79844C6F}" type="slidenum">
              <a:rPr lang="en-US" smtClean="0"/>
              <a:t>8</a:t>
            </a:fld>
            <a:endParaRPr lang="en-US"/>
          </a:p>
        </p:txBody>
      </p:sp>
    </p:spTree>
    <p:extLst>
      <p:ext uri="{BB962C8B-B14F-4D97-AF65-F5344CB8AC3E}">
        <p14:creationId xmlns:p14="http://schemas.microsoft.com/office/powerpoint/2010/main" val="2801459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1119D7-E195-43FE-8F77-74C9DB238676}" type="datetime1">
              <a:rPr lang="en-US" smtClean="0"/>
              <a:t>1/9/2021</a:t>
            </a:fld>
            <a:endParaRPr lang="en-US" dirty="0"/>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611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1C8B67-552D-4D61-A32A-8FE3CF02314F}" type="datetime1">
              <a:rPr lang="en-US" smtClean="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47447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F74A2A-0BF4-4DB8-93A6-B16F1B1BCD8B}" type="datetime1">
              <a:rPr lang="en-US" smtClean="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CD31F4-64FA-4BA0-9498-67783267A8C8}"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2956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4181F8D-0D66-4E0A-B9B5-D786D2A2CC2D}" type="datetime1">
              <a:rPr lang="en-US" smtClean="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34426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B8C53E-2AE8-4426-A14D-F3E51EDD65FA}" type="datetime1">
              <a:rPr lang="en-US" smtClean="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4693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118CB2F-8876-4AB6-8378-B0F8ADFBDF5C}" type="datetime1">
              <a:rPr lang="en-US" smtClean="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257027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76048-EAC2-45C8-BBD6-8A4BE467E839}" type="datetime1">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92852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08F6B-D4FA-4AC2-B04B-C8083A4692FF}" type="datetime1">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77455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Images &amp; Contents Layout">
    <p:spTree>
      <p:nvGrpSpPr>
        <p:cNvPr id="1" name=""/>
        <p:cNvGrpSpPr/>
        <p:nvPr/>
      </p:nvGrpSpPr>
      <p:grpSpPr>
        <a:xfrm>
          <a:off x="0" y="0"/>
          <a:ext cx="0" cy="0"/>
          <a:chOff x="0" y="0"/>
          <a:chExt cx="0" cy="0"/>
        </a:xfrm>
      </p:grpSpPr>
      <p:sp>
        <p:nvSpPr>
          <p:cNvPr id="8" name="Rectangle 7"/>
          <p:cNvSpPr/>
          <p:nvPr userDrawn="1"/>
        </p:nvSpPr>
        <p:spPr>
          <a:xfrm>
            <a:off x="912647" y="1605141"/>
            <a:ext cx="2222208" cy="4090266"/>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11"/>
          <p:cNvSpPr/>
          <p:nvPr userDrawn="1"/>
        </p:nvSpPr>
        <p:spPr>
          <a:xfrm>
            <a:off x="912647" y="5696147"/>
            <a:ext cx="2222208" cy="64800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Picture Placeholder 2"/>
          <p:cNvSpPr>
            <a:spLocks noGrp="1"/>
          </p:cNvSpPr>
          <p:nvPr>
            <p:ph type="pic" sz="quarter" idx="10" hasCustomPrompt="1"/>
          </p:nvPr>
        </p:nvSpPr>
        <p:spPr>
          <a:xfrm>
            <a:off x="1213751" y="1860381"/>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21" name="Rectangle 20"/>
          <p:cNvSpPr/>
          <p:nvPr userDrawn="1"/>
        </p:nvSpPr>
        <p:spPr>
          <a:xfrm>
            <a:off x="3626311" y="1605141"/>
            <a:ext cx="2222208" cy="4090266"/>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ectangle 21"/>
          <p:cNvSpPr/>
          <p:nvPr userDrawn="1"/>
        </p:nvSpPr>
        <p:spPr>
          <a:xfrm>
            <a:off x="3626311" y="5696147"/>
            <a:ext cx="2222208" cy="64800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8" name="Picture Placeholder 2"/>
          <p:cNvSpPr>
            <a:spLocks noGrp="1"/>
          </p:cNvSpPr>
          <p:nvPr>
            <p:ph type="pic" sz="quarter" idx="11" hasCustomPrompt="1"/>
          </p:nvPr>
        </p:nvSpPr>
        <p:spPr>
          <a:xfrm>
            <a:off x="3927415" y="1860381"/>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30" name="Rectangle 29"/>
          <p:cNvSpPr/>
          <p:nvPr userDrawn="1"/>
        </p:nvSpPr>
        <p:spPr>
          <a:xfrm>
            <a:off x="6339975" y="1605141"/>
            <a:ext cx="2222208" cy="4090266"/>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1" name="Rectangle 30"/>
          <p:cNvSpPr/>
          <p:nvPr userDrawn="1"/>
        </p:nvSpPr>
        <p:spPr>
          <a:xfrm>
            <a:off x="6339975" y="5696147"/>
            <a:ext cx="2222208" cy="64800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2" name="Picture Placeholder 2"/>
          <p:cNvSpPr>
            <a:spLocks noGrp="1"/>
          </p:cNvSpPr>
          <p:nvPr>
            <p:ph type="pic" sz="quarter" idx="12" hasCustomPrompt="1"/>
          </p:nvPr>
        </p:nvSpPr>
        <p:spPr>
          <a:xfrm>
            <a:off x="6641079" y="1860381"/>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33" name="Rectangle 32"/>
          <p:cNvSpPr/>
          <p:nvPr userDrawn="1"/>
        </p:nvSpPr>
        <p:spPr>
          <a:xfrm>
            <a:off x="9053639" y="1605141"/>
            <a:ext cx="2222208" cy="4090266"/>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4" name="Rectangle 33"/>
          <p:cNvSpPr/>
          <p:nvPr userDrawn="1"/>
        </p:nvSpPr>
        <p:spPr>
          <a:xfrm>
            <a:off x="9053639" y="5696147"/>
            <a:ext cx="2222208" cy="64800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5" name="Picture Placeholder 2"/>
          <p:cNvSpPr>
            <a:spLocks noGrp="1"/>
          </p:cNvSpPr>
          <p:nvPr>
            <p:ph type="pic" sz="quarter" idx="13" hasCustomPrompt="1"/>
          </p:nvPr>
        </p:nvSpPr>
        <p:spPr>
          <a:xfrm>
            <a:off x="9354743" y="1860381"/>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29" name="Rectangle 28">
            <a:extLst>
              <a:ext uri="{FF2B5EF4-FFF2-40B4-BE49-F238E27FC236}">
                <a16:creationId xmlns:a16="http://schemas.microsoft.com/office/drawing/2014/main" id="{D148B992-8EB2-44F9-9A1B-4B921BF19B9C}"/>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Parallelogram 35">
            <a:extLst>
              <a:ext uri="{FF2B5EF4-FFF2-40B4-BE49-F238E27FC236}">
                <a16:creationId xmlns:a16="http://schemas.microsoft.com/office/drawing/2014/main" id="{85879B71-0672-45AF-8663-8A9E3F66BFF4}"/>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 Placeholder 9">
            <a:extLst>
              <a:ext uri="{FF2B5EF4-FFF2-40B4-BE49-F238E27FC236}">
                <a16:creationId xmlns:a16="http://schemas.microsoft.com/office/drawing/2014/main" id="{2D8F1279-D5BF-4CC2-95ED-FEA15D6F2C2F}"/>
              </a:ext>
            </a:extLst>
          </p:cNvPr>
          <p:cNvSpPr>
            <a:spLocks noGrp="1"/>
          </p:cNvSpPr>
          <p:nvPr>
            <p:ph type="body" sz="quarter" idx="14"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0735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44F58C-8A16-4E55-A739-6C7F595C6508}" type="datetime1">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64934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12A56-5833-44BD-A182-97971B4BDB2B}" type="datetime1">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57946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4D0C59-8915-43EA-B40E-FD253B363DC6}" type="datetime1">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9995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0ADF93-F87F-44A3-9093-3F820C752020}" type="datetime1">
              <a:rPr lang="en-US" smtClean="0"/>
              <a:t>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49003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9BAC9-2AFB-4F22-BDB8-C2FFD4021F15}" type="datetime1">
              <a:rPr lang="en-US" smtClean="0"/>
              <a:t>1/9/2021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8989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AD27E-71B0-4AA7-98CC-0837801C48A7}" type="datetime1">
              <a:rPr lang="en-US" smtClean="0"/>
              <a:t>1/9/2021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68583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E65D88-E957-4171-B1A7-F1E899B2F823}" type="datetime1">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03942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5EBF22-7437-4E12-8859-C1CE860B8128}" type="datetime1">
              <a:rPr lang="en-US" smtClean="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218294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0219A77-0208-49B8-9691-98C3C7CB8743}" type="datetime1">
              <a:rPr lang="en-US" smtClean="0"/>
              <a:t>1/9/2021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516850482"/>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93AF-9ADE-4873-8309-966E74EB20E3}"/>
              </a:ext>
            </a:extLst>
          </p:cNvPr>
          <p:cNvSpPr>
            <a:spLocks noGrp="1"/>
          </p:cNvSpPr>
          <p:nvPr>
            <p:ph type="title"/>
          </p:nvPr>
        </p:nvSpPr>
        <p:spPr>
          <a:xfrm>
            <a:off x="1311579" y="1730695"/>
            <a:ext cx="9924703" cy="1192860"/>
          </a:xfrm>
        </p:spPr>
        <p:txBody>
          <a:bodyPr>
            <a:noAutofit/>
          </a:bodyPr>
          <a:lstStyle/>
          <a:p>
            <a:pPr algn="ctr"/>
            <a:r>
              <a:rPr lang="en-US" sz="6000" b="1" dirty="0">
                <a:latin typeface="Bahnschrift SemiBold" panose="020B0502040204020203" pitchFamily="34" charset="0"/>
              </a:rPr>
              <a:t>NHẬN DIỆN KHUÔN MĂT</a:t>
            </a:r>
          </a:p>
        </p:txBody>
      </p:sp>
      <p:sp>
        <p:nvSpPr>
          <p:cNvPr id="5" name="TextBox 4">
            <a:extLst>
              <a:ext uri="{FF2B5EF4-FFF2-40B4-BE49-F238E27FC236}">
                <a16:creationId xmlns:a16="http://schemas.microsoft.com/office/drawing/2014/main" id="{3F5B1069-73DA-4CE1-8863-6249E97B0A52}"/>
              </a:ext>
            </a:extLst>
          </p:cNvPr>
          <p:cNvSpPr txBox="1"/>
          <p:nvPr/>
        </p:nvSpPr>
        <p:spPr>
          <a:xfrm>
            <a:off x="5575177" y="3541425"/>
            <a:ext cx="5282214" cy="461665"/>
          </a:xfrm>
          <a:prstGeom prst="rect">
            <a:avLst/>
          </a:prstGeom>
          <a:noFill/>
        </p:spPr>
        <p:txBody>
          <a:bodyPr wrap="square" rtlCol="0">
            <a:spAutoFit/>
          </a:bodyPr>
          <a:lstStyle/>
          <a:p>
            <a:r>
              <a:rPr lang="en-US" sz="2400" dirty="0">
                <a:latin typeface="Bahnschrift Light Condensed" panose="020B0502040204020203" pitchFamily="34" charset="0"/>
              </a:rPr>
              <a:t>GVHD: </a:t>
            </a:r>
            <a:r>
              <a:rPr lang="en-US" sz="2400" dirty="0" err="1">
                <a:latin typeface="Bahnschrift Light Condensed" panose="020B0502040204020203" pitchFamily="34" charset="0"/>
              </a:rPr>
              <a:t>Ths</a:t>
            </a:r>
            <a:r>
              <a:rPr lang="en-US" sz="2400" dirty="0">
                <a:latin typeface="Bahnschrift Light Condensed" panose="020B0502040204020203" pitchFamily="34" charset="0"/>
              </a:rPr>
              <a:t>. NGUYỄN THIÊN BẢO</a:t>
            </a:r>
          </a:p>
        </p:txBody>
      </p:sp>
      <p:sp>
        <p:nvSpPr>
          <p:cNvPr id="7" name="TextBox 6">
            <a:extLst>
              <a:ext uri="{FF2B5EF4-FFF2-40B4-BE49-F238E27FC236}">
                <a16:creationId xmlns:a16="http://schemas.microsoft.com/office/drawing/2014/main" id="{606A4E91-FA73-4652-9BFD-54CAE18B02DD}"/>
              </a:ext>
            </a:extLst>
          </p:cNvPr>
          <p:cNvSpPr txBox="1"/>
          <p:nvPr/>
        </p:nvSpPr>
        <p:spPr>
          <a:xfrm>
            <a:off x="5575177" y="5082596"/>
            <a:ext cx="5799959" cy="1200329"/>
          </a:xfrm>
          <a:prstGeom prst="rect">
            <a:avLst/>
          </a:prstGeom>
          <a:noFill/>
        </p:spPr>
        <p:txBody>
          <a:bodyPr wrap="square" rtlCol="0">
            <a:spAutoFit/>
          </a:bodyPr>
          <a:lstStyle/>
          <a:p>
            <a:pPr algn="l"/>
            <a:r>
              <a:rPr lang="en-US" sz="2400" dirty="0">
                <a:latin typeface="Bahnschrift Light Condensed" panose="020B0502040204020203" pitchFamily="34" charset="0"/>
                <a:cs typeface="Times New Roman" pitchFamily="18" charset="0"/>
              </a:rPr>
              <a:t>SVTH 1 : VÕ TẤN NGUYÊN 			- 17110194</a:t>
            </a:r>
          </a:p>
          <a:p>
            <a:pPr algn="l"/>
            <a:endParaRPr lang="en-US" sz="2400" dirty="0">
              <a:latin typeface="Bahnschrift Light Condensed" panose="020B0502040204020203" pitchFamily="34" charset="0"/>
              <a:cs typeface="Times New Roman" pitchFamily="18" charset="0"/>
            </a:endParaRPr>
          </a:p>
          <a:p>
            <a:r>
              <a:rPr lang="en-US" sz="2400" dirty="0">
                <a:latin typeface="Bahnschrift Light Condensed" panose="020B0502040204020203" pitchFamily="34" charset="0"/>
                <a:cs typeface="Times New Roman" pitchFamily="18" charset="0"/>
              </a:rPr>
              <a:t>SVTH 2 : ĐOÀN VĂN LONG		 	- </a:t>
            </a:r>
            <a:r>
              <a:rPr lang="en-US" sz="2400" dirty="0">
                <a:latin typeface="Bahnschrift Light Condensed" panose="020B0502040204020203" pitchFamily="34" charset="0"/>
              </a:rPr>
              <a:t>17110174</a:t>
            </a:r>
            <a:endParaRPr lang="en-US" sz="2400" dirty="0">
              <a:latin typeface="Bahnschrift Light Condensed" panose="020B0502040204020203" pitchFamily="34" charset="0"/>
              <a:cs typeface="Times New Roman" pitchFamily="18" charset="0"/>
            </a:endParaRPr>
          </a:p>
        </p:txBody>
      </p:sp>
      <p:sp>
        <p:nvSpPr>
          <p:cNvPr id="8" name="Rectangle 7">
            <a:extLst>
              <a:ext uri="{FF2B5EF4-FFF2-40B4-BE49-F238E27FC236}">
                <a16:creationId xmlns:a16="http://schemas.microsoft.com/office/drawing/2014/main" id="{31836126-1572-4B5C-99EC-3D0FC5338FE7}"/>
              </a:ext>
            </a:extLst>
          </p:cNvPr>
          <p:cNvSpPr/>
          <p:nvPr/>
        </p:nvSpPr>
        <p:spPr>
          <a:xfrm>
            <a:off x="5575177" y="4580878"/>
            <a:ext cx="6711518" cy="390617"/>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rtlCol="0" anchor="ctr"/>
          <a:lstStyle/>
          <a:p>
            <a:r>
              <a:rPr lang="en-US" sz="2400" dirty="0">
                <a:solidFill>
                  <a:srgbClr val="7E6600"/>
                </a:solidFill>
                <a:latin typeface="Bahnschrift Light Condensed" panose="020B0502040204020203" pitchFamily="34" charset="0"/>
              </a:rPr>
              <a:t>NHÓM SINH VIÊN THỰC HIỆN:</a:t>
            </a:r>
          </a:p>
        </p:txBody>
      </p:sp>
      <p:pic>
        <p:nvPicPr>
          <p:cNvPr id="1028" name="Picture 4" descr="swmt2020">
            <a:extLst>
              <a:ext uri="{FF2B5EF4-FFF2-40B4-BE49-F238E27FC236}">
                <a16:creationId xmlns:a16="http://schemas.microsoft.com/office/drawing/2014/main" id="{BEE3229C-2B35-4C21-A015-84A379DD0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619" y="227203"/>
            <a:ext cx="5946652" cy="1285875"/>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26042242-F493-4243-8398-B5940E9CDE67}"/>
              </a:ext>
            </a:extLst>
          </p:cNvPr>
          <p:cNvSpPr>
            <a:spLocks noGrp="1"/>
          </p:cNvSpPr>
          <p:nvPr>
            <p:ph type="sldNum" sz="quarter" idx="12"/>
          </p:nvPr>
        </p:nvSpPr>
        <p:spPr/>
        <p:txBody>
          <a:bodyPr/>
          <a:lstStyle/>
          <a:p>
            <a:fld id="{A7CD31F4-64FA-4BA0-9498-67783267A8C8}" type="slidenum">
              <a:rPr lang="en-US" smtClean="0"/>
              <a:t>1</a:t>
            </a:fld>
            <a:endParaRPr lang="en-US"/>
          </a:p>
        </p:txBody>
      </p:sp>
    </p:spTree>
    <p:extLst>
      <p:ext uri="{BB962C8B-B14F-4D97-AF65-F5344CB8AC3E}">
        <p14:creationId xmlns:p14="http://schemas.microsoft.com/office/powerpoint/2010/main" val="2718561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1" nodeType="clickEffect">
                                  <p:stCondLst>
                                    <p:cond delay="0"/>
                                  </p:stCondLst>
                                  <p:iterate type="lt">
                                    <p:tmPct val="0"/>
                                  </p:iterate>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mph" presetSubtype="0" fill="hold" grpId="0" nodeType="clickEffect">
                                  <p:stCondLst>
                                    <p:cond delay="0"/>
                                  </p:stCondLst>
                                  <p:iterate type="lt">
                                    <p:tmPct val="4000"/>
                                  </p:iterate>
                                  <p:childTnLst>
                                    <p:set>
                                      <p:cBhvr override="childStyle">
                                        <p:cTn id="24" dur="500" fill="hold"/>
                                        <p:tgtEl>
                                          <p:spTgt spid="8"/>
                                        </p:tgtEl>
                                        <p:attrNameLst>
                                          <p:attrName>style.textDecorationUnderline</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circle(in)">
                                      <p:cBhvr>
                                        <p:cTn id="33"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DD04BB-B322-480F-8E02-B66D133ED20A}"/>
              </a:ext>
            </a:extLst>
          </p:cNvPr>
          <p:cNvSpPr>
            <a:spLocks noGrp="1"/>
          </p:cNvSpPr>
          <p:nvPr>
            <p:ph idx="1"/>
          </p:nvPr>
        </p:nvSpPr>
        <p:spPr>
          <a:xfrm>
            <a:off x="531812" y="1424233"/>
            <a:ext cx="6236633" cy="3777622"/>
          </a:xfrm>
        </p:spPr>
        <p:txBody>
          <a:bodyPr>
            <a:normAutofit lnSpcReduction="10000"/>
          </a:bodyPr>
          <a:lstStyle/>
          <a:p>
            <a:pPr rtl="0">
              <a:spcBef>
                <a:spcPts val="0"/>
              </a:spcBef>
              <a:spcAft>
                <a:spcPts val="800"/>
              </a:spcAft>
            </a:pPr>
            <a:r>
              <a:rPr lang="vi-VN" sz="1800" b="0" i="0" u="none" strike="noStrike" dirty="0" err="1">
                <a:solidFill>
                  <a:srgbClr val="333333"/>
                </a:solidFill>
                <a:effectLst/>
                <a:latin typeface="Times New Roman" panose="02020603050405020304" pitchFamily="18" charset="0"/>
              </a:rPr>
              <a:t>Tổng</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quát</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hóa</a:t>
            </a:r>
            <a:r>
              <a:rPr lang="vi-VN" sz="1800" b="0" i="0" u="none" strike="noStrike" dirty="0">
                <a:solidFill>
                  <a:srgbClr val="333333"/>
                </a:solidFill>
                <a:effectLst/>
                <a:latin typeface="Times New Roman" panose="02020603050405020304" pitchFamily="18" charset="0"/>
              </a:rPr>
              <a:t> phương </a:t>
            </a:r>
            <a:r>
              <a:rPr lang="vi-VN" sz="1800" b="0" i="0" u="none" strike="noStrike" dirty="0" err="1">
                <a:solidFill>
                  <a:srgbClr val="333333"/>
                </a:solidFill>
                <a:effectLst/>
                <a:latin typeface="Times New Roman" panose="02020603050405020304" pitchFamily="18" charset="0"/>
              </a:rPr>
              <a:t>pháp</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tiếp</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cận</a:t>
            </a:r>
            <a:r>
              <a:rPr lang="vi-VN" sz="1800" b="0" i="0" u="none" strike="noStrike" dirty="0">
                <a:solidFill>
                  <a:srgbClr val="333333"/>
                </a:solidFill>
                <a:effectLst/>
                <a:latin typeface="Times New Roman" panose="02020603050405020304" pitchFamily="18" charset="0"/>
              </a:rPr>
              <a:t> LBP trên, ta </a:t>
            </a:r>
            <a:r>
              <a:rPr lang="vi-VN" sz="1800" b="0" i="0" u="none" strike="noStrike" dirty="0" err="1">
                <a:solidFill>
                  <a:srgbClr val="333333"/>
                </a:solidFill>
                <a:effectLst/>
                <a:latin typeface="Times New Roman" panose="02020603050405020304" pitchFamily="18" charset="0"/>
              </a:rPr>
              <a:t>sẽ</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có</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các</a:t>
            </a:r>
            <a:r>
              <a:rPr lang="vi-VN" sz="1800" b="0" i="0" u="none" strike="noStrike" dirty="0">
                <a:solidFill>
                  <a:srgbClr val="333333"/>
                </a:solidFill>
                <a:effectLst/>
                <a:latin typeface="Times New Roman" panose="02020603050405020304" pitchFamily="18" charset="0"/>
              </a:rPr>
              <a:t> tham </a:t>
            </a:r>
            <a:r>
              <a:rPr lang="vi-VN" sz="1800" b="0" i="0" u="none" strike="noStrike" dirty="0" err="1">
                <a:solidFill>
                  <a:srgbClr val="333333"/>
                </a:solidFill>
                <a:effectLst/>
                <a:latin typeface="Times New Roman" panose="02020603050405020304" pitchFamily="18" charset="0"/>
              </a:rPr>
              <a:t>số</a:t>
            </a:r>
            <a:r>
              <a:rPr lang="vi-VN" sz="1800" b="0" i="0" u="none" strike="noStrike" dirty="0">
                <a:solidFill>
                  <a:srgbClr val="333333"/>
                </a:solidFill>
                <a:effectLst/>
                <a:latin typeface="Times New Roman" panose="02020603050405020304" pitchFamily="18" charset="0"/>
              </a:rPr>
              <a:t> sau:</a:t>
            </a:r>
            <a:endParaRPr lang="vi-VN" b="0" dirty="0">
              <a:effectLst/>
            </a:endParaRPr>
          </a:p>
          <a:p>
            <a:pPr rtl="0" fontAlgn="base">
              <a:spcBef>
                <a:spcPts val="0"/>
              </a:spcBef>
              <a:spcAft>
                <a:spcPts val="0"/>
              </a:spcAft>
              <a:buFont typeface="Arial" panose="020B0604020202020204" pitchFamily="34" charset="0"/>
              <a:buChar char="•"/>
            </a:pPr>
            <a:r>
              <a:rPr lang="vi-VN" sz="1800" b="0" i="0" u="none" strike="noStrike" dirty="0">
                <a:solidFill>
                  <a:srgbClr val="333333"/>
                </a:solidFill>
                <a:effectLst/>
                <a:latin typeface="Times New Roman" panose="02020603050405020304" pitchFamily="18" charset="0"/>
              </a:rPr>
              <a:t>P: </a:t>
            </a:r>
            <a:r>
              <a:rPr lang="vi-VN" sz="1800" b="0" i="0" u="none" strike="noStrike" dirty="0" err="1">
                <a:solidFill>
                  <a:srgbClr val="333333"/>
                </a:solidFill>
                <a:effectLst/>
                <a:latin typeface="Times New Roman" panose="02020603050405020304" pitchFamily="18" charset="0"/>
              </a:rPr>
              <a:t>Số</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pixel</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lận</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cận</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pixel</a:t>
            </a:r>
            <a:r>
              <a:rPr lang="vi-VN" sz="1800" b="0" i="0" u="none" strike="noStrike" dirty="0">
                <a:solidFill>
                  <a:srgbClr val="333333"/>
                </a:solidFill>
                <a:effectLst/>
                <a:latin typeface="Times New Roman" panose="02020603050405020304" pitchFamily="18" charset="0"/>
              </a:rPr>
              <a:t> trung tâm (</a:t>
            </a:r>
            <a:r>
              <a:rPr lang="vi-VN" sz="1800" b="0" i="0" u="none" strike="noStrike" dirty="0" err="1">
                <a:solidFill>
                  <a:srgbClr val="333333"/>
                </a:solidFill>
                <a:effectLst/>
                <a:latin typeface="Times New Roman" panose="02020603050405020304" pitchFamily="18" charset="0"/>
              </a:rPr>
              <a:t>vd</a:t>
            </a:r>
            <a:r>
              <a:rPr lang="vi-VN" sz="1800" b="0" i="0" u="none" strike="noStrike" dirty="0">
                <a:solidFill>
                  <a:srgbClr val="333333"/>
                </a:solidFill>
                <a:effectLst/>
                <a:latin typeface="Times New Roman" panose="02020603050405020304" pitchFamily="18" charset="0"/>
              </a:rPr>
              <a:t>: P=8).</a:t>
            </a:r>
          </a:p>
          <a:p>
            <a:pPr rtl="0" fontAlgn="base">
              <a:spcBef>
                <a:spcPts val="0"/>
              </a:spcBef>
              <a:spcAft>
                <a:spcPts val="0"/>
              </a:spcAft>
              <a:buFont typeface="Arial" panose="020B0604020202020204" pitchFamily="34" charset="0"/>
              <a:buChar char="•"/>
            </a:pPr>
            <a:r>
              <a:rPr lang="vi-VN" sz="1800" b="0" i="0" u="none" strike="noStrike" dirty="0">
                <a:solidFill>
                  <a:srgbClr val="333333"/>
                </a:solidFill>
                <a:effectLst/>
                <a:latin typeface="Times New Roman" panose="02020603050405020304" pitchFamily="18" charset="0"/>
              </a:rPr>
              <a:t>R: </a:t>
            </a:r>
            <a:r>
              <a:rPr lang="vi-VN" sz="1800" b="0" i="0" u="none" strike="noStrike" dirty="0" err="1">
                <a:solidFill>
                  <a:srgbClr val="333333"/>
                </a:solidFill>
                <a:effectLst/>
                <a:latin typeface="Times New Roman" panose="02020603050405020304" pitchFamily="18" charset="0"/>
              </a:rPr>
              <a:t>Bán</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kính</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của</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pixel</a:t>
            </a:r>
            <a:r>
              <a:rPr lang="vi-VN" sz="1800" b="0" i="0" u="none" strike="noStrike" dirty="0">
                <a:solidFill>
                  <a:srgbClr val="333333"/>
                </a:solidFill>
                <a:effectLst/>
                <a:latin typeface="Times New Roman" panose="02020603050405020304" pitchFamily="18" charset="0"/>
              </a:rPr>
              <a:t> lân </a:t>
            </a:r>
            <a:r>
              <a:rPr lang="vi-VN" sz="1800" b="0" i="0" u="none" strike="noStrike" dirty="0" err="1">
                <a:solidFill>
                  <a:srgbClr val="333333"/>
                </a:solidFill>
                <a:effectLst/>
                <a:latin typeface="Times New Roman" panose="02020603050405020304" pitchFamily="18" charset="0"/>
              </a:rPr>
              <a:t>cận</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mà</a:t>
            </a:r>
            <a:r>
              <a:rPr lang="vi-VN" sz="1800" b="0" i="0" u="none" strike="noStrike" dirty="0">
                <a:solidFill>
                  <a:srgbClr val="333333"/>
                </a:solidFill>
                <a:effectLst/>
                <a:latin typeface="Times New Roman" panose="02020603050405020304" pitchFamily="18" charset="0"/>
              </a:rPr>
              <a:t> ta </a:t>
            </a:r>
            <a:r>
              <a:rPr lang="vi-VN" sz="1800" b="0" i="0" u="none" strike="noStrike" dirty="0" err="1">
                <a:solidFill>
                  <a:srgbClr val="333333"/>
                </a:solidFill>
                <a:effectLst/>
                <a:latin typeface="Times New Roman" panose="02020603050405020304" pitchFamily="18" charset="0"/>
              </a:rPr>
              <a:t>sẽ</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xét</a:t>
            </a:r>
            <a:r>
              <a:rPr lang="vi-VN" sz="1800" b="0" i="0" u="none" strike="noStrike" dirty="0">
                <a:solidFill>
                  <a:srgbClr val="333333"/>
                </a:solidFill>
                <a:effectLst/>
                <a:latin typeface="Times New Roman" panose="02020603050405020304" pitchFamily="18" charset="0"/>
              </a:rPr>
              <a:t> - </a:t>
            </a:r>
            <a:r>
              <a:rPr lang="vi-VN" sz="1800" b="0" i="0" u="none" strike="noStrike" dirty="0" err="1">
                <a:solidFill>
                  <a:srgbClr val="333333"/>
                </a:solidFill>
                <a:effectLst/>
                <a:latin typeface="Times New Roman" panose="02020603050405020304" pitchFamily="18" charset="0"/>
              </a:rPr>
              <a:t>cách</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pixel</a:t>
            </a:r>
            <a:r>
              <a:rPr lang="vi-VN" sz="1800" b="0" i="0" u="none" strike="noStrike" dirty="0">
                <a:solidFill>
                  <a:srgbClr val="333333"/>
                </a:solidFill>
                <a:effectLst/>
                <a:latin typeface="Times New Roman" panose="02020603050405020304" pitchFamily="18" charset="0"/>
              </a:rPr>
              <a:t> trung tâm bao nhiêu </a:t>
            </a:r>
            <a:r>
              <a:rPr lang="vi-VN" sz="1800" b="0" i="0" u="none" strike="noStrike" dirty="0" err="1">
                <a:solidFill>
                  <a:srgbClr val="333333"/>
                </a:solidFill>
                <a:effectLst/>
                <a:latin typeface="Times New Roman" panose="02020603050405020304" pitchFamily="18" charset="0"/>
              </a:rPr>
              <a:t>pixel</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vd</a:t>
            </a:r>
            <a:r>
              <a:rPr lang="vi-VN" sz="1800" b="0" i="0" u="none" strike="noStrike" dirty="0">
                <a:solidFill>
                  <a:srgbClr val="333333"/>
                </a:solidFill>
                <a:effectLst/>
                <a:latin typeface="Times New Roman" panose="02020603050405020304" pitchFamily="18" charset="0"/>
              </a:rPr>
              <a:t>: R=1 </a:t>
            </a:r>
            <a:r>
              <a:rPr lang="vi-VN" sz="1800" b="0" i="0" u="none" strike="noStrike" dirty="0" err="1">
                <a:solidFill>
                  <a:srgbClr val="333333"/>
                </a:solidFill>
                <a:effectLst/>
                <a:latin typeface="Times New Roman" panose="02020603050405020304" pitchFamily="18" charset="0"/>
              </a:rPr>
              <a:t>nghĩa</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là</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liền</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kề</a:t>
            </a:r>
            <a:r>
              <a:rPr lang="vi-VN" sz="1800" b="0" i="0" u="none" strike="noStrike" dirty="0">
                <a:solidFill>
                  <a:srgbClr val="333333"/>
                </a:solidFill>
                <a:effectLst/>
                <a:latin typeface="Times New Roman" panose="02020603050405020304" pitchFamily="18" charset="0"/>
              </a:rPr>
              <a:t>).</a:t>
            </a:r>
          </a:p>
          <a:p>
            <a:pPr rtl="0" fontAlgn="base">
              <a:spcBef>
                <a:spcPts val="0"/>
              </a:spcBef>
              <a:spcAft>
                <a:spcPts val="0"/>
              </a:spcAft>
              <a:buFont typeface="Arial" panose="020B0604020202020204" pitchFamily="34" charset="0"/>
              <a:buChar char="•"/>
            </a:pPr>
            <a:r>
              <a:rPr lang="vi-VN" sz="1800" b="0" i="0" u="none" strike="noStrike" dirty="0" err="1">
                <a:solidFill>
                  <a:srgbClr val="333333"/>
                </a:solidFill>
                <a:effectLst/>
                <a:latin typeface="Times New Roman" panose="02020603050405020304" pitchFamily="18" charset="0"/>
              </a:rPr>
              <a:t>Thứ</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tự</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các</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pixel</a:t>
            </a:r>
            <a:r>
              <a:rPr lang="vi-VN" sz="1800" b="0" i="0" u="none" strike="noStrike" dirty="0">
                <a:solidFill>
                  <a:srgbClr val="333333"/>
                </a:solidFill>
                <a:effectLst/>
                <a:latin typeface="Times New Roman" panose="02020603050405020304" pitchFamily="18" charset="0"/>
              </a:rPr>
              <a:t> lân </a:t>
            </a:r>
            <a:r>
              <a:rPr lang="vi-VN" sz="1800" b="0" i="0" u="none" strike="noStrike" dirty="0" err="1">
                <a:solidFill>
                  <a:srgbClr val="333333"/>
                </a:solidFill>
                <a:effectLst/>
                <a:latin typeface="Times New Roman" panose="02020603050405020304" pitchFamily="18" charset="0"/>
              </a:rPr>
              <a:t>cận</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mã</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hóa</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vào</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chuỗi</a:t>
            </a:r>
            <a:r>
              <a:rPr lang="vi-VN" sz="1800" b="0" i="0" u="none" strike="noStrike" dirty="0">
                <a:solidFill>
                  <a:srgbClr val="333333"/>
                </a:solidFill>
                <a:effectLst/>
                <a:latin typeface="Times New Roman" panose="02020603050405020304" pitchFamily="18" charset="0"/>
              </a:rPr>
              <a:t> 8-bit </a:t>
            </a:r>
            <a:r>
              <a:rPr lang="vi-VN" sz="1800" b="0" i="0" u="none" strike="noStrike" dirty="0" err="1">
                <a:solidFill>
                  <a:srgbClr val="333333"/>
                </a:solidFill>
                <a:effectLst/>
                <a:latin typeface="Times New Roman" panose="02020603050405020304" pitchFamily="18" charset="0"/>
              </a:rPr>
              <a:t>sẽ</a:t>
            </a:r>
            <a:r>
              <a:rPr lang="vi-VN" sz="1800" b="0" i="0" u="none" strike="noStrike" dirty="0">
                <a:solidFill>
                  <a:srgbClr val="333333"/>
                </a:solidFill>
                <a:effectLst/>
                <a:latin typeface="Times New Roman" panose="02020603050405020304" pitchFamily="18" charset="0"/>
              </a:rPr>
              <a:t> theo </a:t>
            </a:r>
            <a:r>
              <a:rPr lang="vi-VN" sz="1800" b="0" i="0" u="none" strike="noStrike" dirty="0" err="1">
                <a:solidFill>
                  <a:srgbClr val="333333"/>
                </a:solidFill>
                <a:effectLst/>
                <a:latin typeface="Times New Roman" panose="02020603050405020304" pitchFamily="18" charset="0"/>
              </a:rPr>
              <a:t>chiều</a:t>
            </a:r>
            <a:r>
              <a:rPr lang="vi-VN" sz="1800" b="0" i="0" u="none" strike="noStrike" dirty="0">
                <a:solidFill>
                  <a:srgbClr val="333333"/>
                </a:solidFill>
                <a:effectLst/>
                <a:latin typeface="Times New Roman" panose="02020603050405020304" pitchFamily="18" charset="0"/>
              </a:rPr>
              <a:t> kim </a:t>
            </a:r>
            <a:r>
              <a:rPr lang="vi-VN" sz="1800" b="0" i="0" u="none" strike="noStrike" dirty="0" err="1">
                <a:solidFill>
                  <a:srgbClr val="333333"/>
                </a:solidFill>
                <a:effectLst/>
                <a:latin typeface="Times New Roman" panose="02020603050405020304" pitchFamily="18" charset="0"/>
              </a:rPr>
              <a:t>đồng</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hồ</a:t>
            </a:r>
            <a:r>
              <a:rPr lang="vi-VN" sz="1800" b="0" i="0" u="none" strike="noStrike" dirty="0">
                <a:solidFill>
                  <a:srgbClr val="333333"/>
                </a:solidFill>
                <a:effectLst/>
                <a:latin typeface="Times New Roman" panose="02020603050405020304" pitchFamily="18" charset="0"/>
              </a:rPr>
              <a:t> hay </a:t>
            </a:r>
            <a:r>
              <a:rPr lang="vi-VN" sz="1800" b="0" i="0" u="none" strike="noStrike" dirty="0" err="1">
                <a:solidFill>
                  <a:srgbClr val="333333"/>
                </a:solidFill>
                <a:effectLst/>
                <a:latin typeface="Times New Roman" panose="02020603050405020304" pitchFamily="18" charset="0"/>
              </a:rPr>
              <a:t>ngược</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chiều</a:t>
            </a:r>
            <a:r>
              <a:rPr lang="vi-VN" sz="1800" b="0" i="0" u="none" strike="noStrike" dirty="0">
                <a:solidFill>
                  <a:srgbClr val="333333"/>
                </a:solidFill>
                <a:effectLst/>
                <a:latin typeface="Times New Roman" panose="02020603050405020304" pitchFamily="18" charset="0"/>
              </a:rPr>
              <a:t> kim </a:t>
            </a:r>
            <a:r>
              <a:rPr lang="vi-VN" sz="1800" b="0" i="0" u="none" strike="noStrike" dirty="0" err="1">
                <a:solidFill>
                  <a:srgbClr val="333333"/>
                </a:solidFill>
                <a:effectLst/>
                <a:latin typeface="Times New Roman" panose="02020603050405020304" pitchFamily="18" charset="0"/>
              </a:rPr>
              <a:t>đồng</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hồ</a:t>
            </a:r>
            <a:r>
              <a:rPr lang="vi-VN" sz="1800" b="0" i="0" u="none" strike="noStrike" dirty="0">
                <a:solidFill>
                  <a:srgbClr val="333333"/>
                </a:solidFill>
                <a:effectLst/>
                <a:latin typeface="Times New Roman" panose="02020603050405020304" pitchFamily="18" charset="0"/>
              </a:rPr>
              <a:t>.</a:t>
            </a:r>
          </a:p>
          <a:p>
            <a:pPr rtl="0" fontAlgn="base">
              <a:spcBef>
                <a:spcPts val="0"/>
              </a:spcBef>
              <a:spcAft>
                <a:spcPts val="800"/>
              </a:spcAft>
              <a:buFont typeface="Arial" panose="020B0604020202020204" pitchFamily="34" charset="0"/>
              <a:buChar char="•"/>
            </a:pPr>
            <a:r>
              <a:rPr lang="vi-VN" sz="1800" b="0" i="0" u="none" strike="noStrike" dirty="0" err="1">
                <a:solidFill>
                  <a:srgbClr val="333333"/>
                </a:solidFill>
                <a:effectLst/>
                <a:latin typeface="Times New Roman" panose="02020603050405020304" pitchFamily="18" charset="0"/>
              </a:rPr>
              <a:t>Interpolation</a:t>
            </a:r>
            <a:r>
              <a:rPr lang="vi-VN" sz="1800" b="0" i="0" u="none" strike="noStrike" dirty="0">
                <a:solidFill>
                  <a:srgbClr val="333333"/>
                </a:solidFill>
                <a:effectLst/>
                <a:latin typeface="Times New Roman" panose="02020603050405020304" pitchFamily="18" charset="0"/>
              </a:rPr>
              <a:t>: do </a:t>
            </a:r>
            <a:r>
              <a:rPr lang="vi-VN" sz="1800" b="0" i="0" u="none" strike="noStrike" dirty="0" err="1">
                <a:solidFill>
                  <a:srgbClr val="333333"/>
                </a:solidFill>
                <a:effectLst/>
                <a:latin typeface="Times New Roman" panose="02020603050405020304" pitchFamily="18" charset="0"/>
              </a:rPr>
              <a:t>lấy</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pixel</a:t>
            </a:r>
            <a:r>
              <a:rPr lang="vi-VN" sz="1800" b="0" i="0" u="none" strike="noStrike" dirty="0">
                <a:solidFill>
                  <a:srgbClr val="333333"/>
                </a:solidFill>
                <a:effectLst/>
                <a:latin typeface="Times New Roman" panose="02020603050405020304" pitchFamily="18" charset="0"/>
              </a:rPr>
              <a:t> lân </a:t>
            </a:r>
            <a:r>
              <a:rPr lang="vi-VN" sz="1800" b="0" i="0" u="none" strike="noStrike" dirty="0" err="1">
                <a:solidFill>
                  <a:srgbClr val="333333"/>
                </a:solidFill>
                <a:effectLst/>
                <a:latin typeface="Times New Roman" panose="02020603050405020304" pitchFamily="18" charset="0"/>
              </a:rPr>
              <a:t>cận</a:t>
            </a:r>
            <a:r>
              <a:rPr lang="vi-VN" sz="1800" b="0" i="0" u="none" strike="noStrike" dirty="0">
                <a:solidFill>
                  <a:srgbClr val="333333"/>
                </a:solidFill>
                <a:effectLst/>
                <a:latin typeface="Times New Roman" panose="02020603050405020304" pitchFamily="18" charset="0"/>
              </a:rPr>
              <a:t> theo </a:t>
            </a:r>
            <a:r>
              <a:rPr lang="vi-VN" sz="1800" b="0" i="0" u="none" strike="noStrike" dirty="0" err="1">
                <a:solidFill>
                  <a:srgbClr val="333333"/>
                </a:solidFill>
                <a:effectLst/>
                <a:latin typeface="Times New Roman" panose="02020603050405020304" pitchFamily="18" charset="0"/>
              </a:rPr>
              <a:t>hình</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tròn</a:t>
            </a:r>
            <a:r>
              <a:rPr lang="vi-VN" sz="1800" b="0" i="0" u="none" strike="noStrike" dirty="0">
                <a:solidFill>
                  <a:srgbClr val="333333"/>
                </a:solidFill>
                <a:effectLst/>
                <a:latin typeface="Times New Roman" panose="02020603050405020304" pitchFamily="18" charset="0"/>
              </a:rPr>
              <a:t>, do </a:t>
            </a:r>
            <a:r>
              <a:rPr lang="vi-VN" sz="1800" b="0" i="0" u="none" strike="noStrike" dirty="0" err="1">
                <a:solidFill>
                  <a:srgbClr val="333333"/>
                </a:solidFill>
                <a:effectLst/>
                <a:latin typeface="Times New Roman" panose="02020603050405020304" pitchFamily="18" charset="0"/>
              </a:rPr>
              <a:t>đó</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tọa</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độ</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của</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các</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pixel</a:t>
            </a:r>
            <a:r>
              <a:rPr lang="vi-VN" sz="1800" b="0" i="0" u="none" strike="noStrike" dirty="0">
                <a:solidFill>
                  <a:srgbClr val="333333"/>
                </a:solidFill>
                <a:effectLst/>
                <a:latin typeface="Times New Roman" panose="02020603050405020304" pitchFamily="18" charset="0"/>
              </a:rPr>
              <a:t> lân </a:t>
            </a:r>
            <a:r>
              <a:rPr lang="vi-VN" sz="1800" b="0" i="0" u="none" strike="noStrike" dirty="0" err="1">
                <a:solidFill>
                  <a:srgbClr val="333333"/>
                </a:solidFill>
                <a:effectLst/>
                <a:latin typeface="Times New Roman" panose="02020603050405020304" pitchFamily="18" charset="0"/>
              </a:rPr>
              <a:t>cận</a:t>
            </a:r>
            <a:r>
              <a:rPr lang="vi-VN" sz="1800" b="0" i="0" u="none" strike="noStrike" dirty="0">
                <a:solidFill>
                  <a:srgbClr val="333333"/>
                </a:solidFill>
                <a:effectLst/>
                <a:latin typeface="Times New Roman" panose="02020603050405020304" pitchFamily="18" charset="0"/>
              </a:rPr>
              <a:t> khi </a:t>
            </a:r>
            <a:r>
              <a:rPr lang="vi-VN" sz="1800" b="0" i="0" u="none" strike="noStrike" dirty="0" err="1">
                <a:solidFill>
                  <a:srgbClr val="333333"/>
                </a:solidFill>
                <a:effectLst/>
                <a:latin typeface="Times New Roman" panose="02020603050405020304" pitchFamily="18" charset="0"/>
              </a:rPr>
              <a:t>tính</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toán</a:t>
            </a:r>
            <a:r>
              <a:rPr lang="vi-VN" sz="1800" b="0" i="0" u="none" strike="noStrike" dirty="0">
                <a:solidFill>
                  <a:srgbClr val="333333"/>
                </a:solidFill>
                <a:effectLst/>
                <a:latin typeface="Times New Roman" panose="02020603050405020304" pitchFamily="18" charset="0"/>
              </a:rPr>
              <a:t> ra </a:t>
            </a:r>
            <a:r>
              <a:rPr lang="vi-VN" sz="1800" b="0" i="0" u="none" strike="noStrike" dirty="0" err="1">
                <a:solidFill>
                  <a:srgbClr val="333333"/>
                </a:solidFill>
                <a:effectLst/>
                <a:latin typeface="Times New Roman" panose="02020603050405020304" pitchFamily="18" charset="0"/>
              </a:rPr>
              <a:t>sẽ</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là</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số</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thực</a:t>
            </a:r>
            <a:r>
              <a:rPr lang="vi-VN" sz="1800" b="0" i="0" u="none" strike="noStrike" dirty="0">
                <a:solidFill>
                  <a:srgbClr val="333333"/>
                </a:solidFill>
                <a:effectLst/>
                <a:latin typeface="Times New Roman" panose="02020603050405020304" pitchFamily="18" charset="0"/>
              </a:rPr>
              <a:t> -&gt; </a:t>
            </a:r>
            <a:r>
              <a:rPr lang="vi-VN" sz="1800" b="0" i="0" u="none" strike="noStrike" dirty="0" err="1">
                <a:solidFill>
                  <a:srgbClr val="333333"/>
                </a:solidFill>
                <a:effectLst/>
                <a:latin typeface="Times New Roman" panose="02020603050405020304" pitchFamily="18" charset="0"/>
              </a:rPr>
              <a:t>quyết</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định</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lấy</a:t>
            </a:r>
            <a:r>
              <a:rPr lang="vi-VN" sz="1800" b="0" i="0" u="none" strike="noStrike" dirty="0">
                <a:solidFill>
                  <a:srgbClr val="333333"/>
                </a:solidFill>
                <a:effectLst/>
                <a:latin typeface="Times New Roman" panose="02020603050405020304" pitchFamily="18" charset="0"/>
              </a:rPr>
              <a:t> ra </a:t>
            </a:r>
            <a:r>
              <a:rPr lang="vi-VN" sz="1800" b="0" i="0" u="none" strike="noStrike" dirty="0" err="1">
                <a:solidFill>
                  <a:srgbClr val="333333"/>
                </a:solidFill>
                <a:effectLst/>
                <a:latin typeface="Times New Roman" panose="02020603050405020304" pitchFamily="18" charset="0"/>
              </a:rPr>
              <a:t>giá</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trị</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mức</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sáng</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của</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pixel</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đó</a:t>
            </a:r>
            <a:r>
              <a:rPr lang="vi-VN" sz="1800" b="0" i="0" u="none" strike="noStrike" dirty="0">
                <a:solidFill>
                  <a:srgbClr val="333333"/>
                </a:solidFill>
                <a:effectLst/>
                <a:latin typeface="Times New Roman" panose="02020603050405020304" pitchFamily="18" charset="0"/>
              </a:rPr>
              <a:t> theo </a:t>
            </a:r>
            <a:r>
              <a:rPr lang="vi-VN" sz="1800" b="0" i="0" u="none" strike="noStrike" dirty="0" err="1">
                <a:solidFill>
                  <a:srgbClr val="333333"/>
                </a:solidFill>
                <a:effectLst/>
                <a:latin typeface="Times New Roman" panose="02020603050405020304" pitchFamily="18" charset="0"/>
              </a:rPr>
              <a:t>cách</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nào</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pixel</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gần</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nhất</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nearest</a:t>
            </a:r>
            <a:r>
              <a:rPr lang="vi-VN" sz="1800" b="0" i="0" u="none" strike="noStrike" dirty="0">
                <a:solidFill>
                  <a:srgbClr val="333333"/>
                </a:solidFill>
                <a:effectLst/>
                <a:latin typeface="Times New Roman" panose="02020603050405020304" pitchFamily="18" charset="0"/>
              </a:rPr>
              <a:t>) hay </a:t>
            </a:r>
            <a:r>
              <a:rPr lang="vi-VN" sz="1800" b="0" i="0" u="none" strike="noStrike" dirty="0" err="1">
                <a:solidFill>
                  <a:srgbClr val="333333"/>
                </a:solidFill>
                <a:effectLst/>
                <a:latin typeface="Times New Roman" panose="02020603050405020304" pitchFamily="18" charset="0"/>
              </a:rPr>
              <a:t>có</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trọng</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số</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bilinear</a:t>
            </a:r>
            <a:r>
              <a:rPr lang="vi-VN" sz="1800" b="0" i="0" u="none" strike="noStrike" dirty="0">
                <a:solidFill>
                  <a:srgbClr val="333333"/>
                </a:solidFill>
                <a:effectLst/>
                <a:latin typeface="Times New Roman" panose="02020603050405020304" pitchFamily="18" charset="0"/>
              </a:rPr>
              <a:t>).</a:t>
            </a:r>
            <a:endParaRPr lang="en-US" sz="1800" b="0" i="0" u="none" strike="noStrike" dirty="0">
              <a:solidFill>
                <a:srgbClr val="333333"/>
              </a:solidFill>
              <a:effectLst/>
              <a:latin typeface="Times New Roman" panose="02020603050405020304" pitchFamily="18" charset="0"/>
            </a:endParaRPr>
          </a:p>
          <a:p>
            <a:pPr rtl="0" fontAlgn="base">
              <a:spcBef>
                <a:spcPts val="0"/>
              </a:spcBef>
              <a:spcAft>
                <a:spcPts val="800"/>
              </a:spcAft>
              <a:buFont typeface="Arial" panose="020B0604020202020204" pitchFamily="34" charset="0"/>
              <a:buChar char="•"/>
            </a:pPr>
            <a:r>
              <a:rPr lang="vi-VN" sz="1800" b="0" i="0" u="none" strike="noStrike" dirty="0" err="1">
                <a:solidFill>
                  <a:srgbClr val="333333"/>
                </a:solidFill>
                <a:effectLst/>
                <a:latin typeface="Times New Roman" panose="02020603050405020304" pitchFamily="18" charset="0"/>
              </a:rPr>
              <a:t>Toán</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tử</a:t>
            </a:r>
            <a:r>
              <a:rPr lang="vi-VN" sz="1800" b="0" i="0" u="none" strike="noStrike" dirty="0">
                <a:solidFill>
                  <a:srgbClr val="333333"/>
                </a:solidFill>
                <a:effectLst/>
                <a:latin typeface="Times New Roman" panose="02020603050405020304" pitchFamily="18" charset="0"/>
              </a:rPr>
              <a:t> LBP </a:t>
            </a:r>
            <a:r>
              <a:rPr lang="vi-VN" sz="1800" b="0" i="0" u="none" strike="noStrike" dirty="0" err="1">
                <a:solidFill>
                  <a:srgbClr val="333333"/>
                </a:solidFill>
                <a:effectLst/>
                <a:latin typeface="Times New Roman" panose="02020603050405020304" pitchFamily="18" charset="0"/>
              </a:rPr>
              <a:t>hỗ</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trợ</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mạnh</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mẽ</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các</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phép</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biến</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đổi</a:t>
            </a:r>
            <a:r>
              <a:rPr lang="vi-VN" sz="1800" b="0" i="0" u="none" strike="noStrike" dirty="0">
                <a:solidFill>
                  <a:srgbClr val="333333"/>
                </a:solidFill>
                <a:effectLst/>
                <a:latin typeface="Times New Roman" panose="02020603050405020304" pitchFamily="18" charset="0"/>
              </a:rPr>
              <a:t> thang </a:t>
            </a:r>
            <a:r>
              <a:rPr lang="vi-VN" sz="1800" b="0" i="0" u="none" strike="noStrike" dirty="0" err="1">
                <a:solidFill>
                  <a:srgbClr val="333333"/>
                </a:solidFill>
                <a:effectLst/>
                <a:latin typeface="Times New Roman" panose="02020603050405020304" pitchFamily="18" charset="0"/>
              </a:rPr>
              <a:t>màu</a:t>
            </a:r>
            <a:r>
              <a:rPr lang="vi-VN" sz="1800" b="0" i="0" u="none" strike="noStrike" dirty="0">
                <a:solidFill>
                  <a:srgbClr val="333333"/>
                </a:solidFill>
                <a:effectLst/>
                <a:latin typeface="Times New Roman" panose="02020603050405020304" pitchFamily="18" charset="0"/>
              </a:rPr>
              <a:t> </a:t>
            </a:r>
            <a:r>
              <a:rPr lang="vi-VN" sz="1800" b="0" i="0" u="none" strike="noStrike" dirty="0" err="1">
                <a:solidFill>
                  <a:srgbClr val="333333"/>
                </a:solidFill>
                <a:effectLst/>
                <a:latin typeface="Times New Roman" panose="02020603050405020304" pitchFamily="18" charset="0"/>
              </a:rPr>
              <a:t>xám</a:t>
            </a:r>
            <a:r>
              <a:rPr lang="vi-VN" sz="1800" b="0" i="0" u="none" strike="noStrike" dirty="0">
                <a:solidFill>
                  <a:srgbClr val="333333"/>
                </a:solidFill>
                <a:effectLst/>
                <a:latin typeface="Times New Roman" panose="02020603050405020304" pitchFamily="18" charset="0"/>
              </a:rPr>
              <a:t> đơn </a:t>
            </a:r>
            <a:r>
              <a:rPr lang="vi-VN" sz="1800" b="0" i="0" u="none" strike="noStrike" dirty="0" err="1">
                <a:solidFill>
                  <a:srgbClr val="333333"/>
                </a:solidFill>
                <a:effectLst/>
                <a:latin typeface="Times New Roman" panose="02020603050405020304" pitchFamily="18" charset="0"/>
              </a:rPr>
              <a:t>điệu</a:t>
            </a:r>
            <a:endParaRPr lang="vi-VN" sz="1800" b="0" i="0" u="none" strike="noStrike" dirty="0">
              <a:solidFill>
                <a:srgbClr val="333333"/>
              </a:solidFill>
              <a:effectLst/>
              <a:latin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2C054BD4-45C2-4CD7-89DC-D80B817F87AF}"/>
              </a:ext>
            </a:extLst>
          </p:cNvPr>
          <p:cNvSpPr>
            <a:spLocks noGrp="1"/>
          </p:cNvSpPr>
          <p:nvPr>
            <p:ph type="sldNum" sz="quarter" idx="12"/>
          </p:nvPr>
        </p:nvSpPr>
        <p:spPr/>
        <p:txBody>
          <a:bodyPr/>
          <a:lstStyle/>
          <a:p>
            <a:fld id="{A7CD31F4-64FA-4BA0-9498-67783267A8C8}" type="slidenum">
              <a:rPr lang="en-US" smtClean="0"/>
              <a:t>10</a:t>
            </a:fld>
            <a:endParaRPr lang="en-US"/>
          </a:p>
        </p:txBody>
      </p:sp>
      <p:pic>
        <p:nvPicPr>
          <p:cNvPr id="5122" name="Picture 2">
            <a:extLst>
              <a:ext uri="{FF2B5EF4-FFF2-40B4-BE49-F238E27FC236}">
                <a16:creationId xmlns:a16="http://schemas.microsoft.com/office/drawing/2014/main" id="{AF715B0D-2080-477F-B72D-277F22B66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8068" y="1424233"/>
            <a:ext cx="4830402"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61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80A6C5-0E82-4A6A-924B-016BDB311C31}"/>
              </a:ext>
            </a:extLst>
          </p:cNvPr>
          <p:cNvSpPr>
            <a:spLocks noGrp="1"/>
          </p:cNvSpPr>
          <p:nvPr>
            <p:ph idx="1"/>
          </p:nvPr>
        </p:nvSpPr>
        <p:spPr>
          <a:xfrm>
            <a:off x="663787" y="1313946"/>
            <a:ext cx="5359941" cy="3777622"/>
          </a:xfrm>
        </p:spPr>
        <p:txBody>
          <a:bodyPr>
            <a:normAutofit lnSpcReduction="10000"/>
          </a:bodyPr>
          <a:lstStyle/>
          <a:p>
            <a:pPr rtl="0" fontAlgn="base">
              <a:spcBef>
                <a:spcPts val="0"/>
              </a:spcBef>
              <a:spcAft>
                <a:spcPts val="0"/>
              </a:spcAft>
              <a:buFont typeface="Arial" panose="020B0604020202020204" pitchFamily="34" charset="0"/>
              <a:buChar char="•"/>
            </a:pPr>
            <a:r>
              <a:rPr lang="vi-VN" sz="1800" b="0" i="0" u="none" strike="noStrike" dirty="0">
                <a:solidFill>
                  <a:srgbClr val="333333"/>
                </a:solidFill>
                <a:effectLst/>
                <a:latin typeface="Roboto"/>
              </a:rPr>
              <a:t>Sau khi </a:t>
            </a:r>
            <a:r>
              <a:rPr lang="vi-VN" sz="1800" b="0" i="0" u="none" strike="noStrike" dirty="0" err="1">
                <a:solidFill>
                  <a:srgbClr val="333333"/>
                </a:solidFill>
                <a:effectLst/>
                <a:latin typeface="Roboto"/>
              </a:rPr>
              <a:t>tạo</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biểu</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đồ</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giá</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trị</a:t>
            </a:r>
            <a:r>
              <a:rPr lang="vi-VN" sz="1800" b="0" i="0" u="none" strike="noStrike" dirty="0">
                <a:solidFill>
                  <a:srgbClr val="333333"/>
                </a:solidFill>
                <a:effectLst/>
                <a:latin typeface="Roboto"/>
              </a:rPr>
              <a:t> LBP </a:t>
            </a:r>
            <a:r>
              <a:rPr lang="vi-VN" sz="1800" b="0" i="0" u="none" strike="noStrike" dirty="0" err="1">
                <a:solidFill>
                  <a:srgbClr val="333333"/>
                </a:solidFill>
                <a:effectLst/>
                <a:latin typeface="Roboto"/>
              </a:rPr>
              <a:t>của</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vùng</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được</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tạo</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bằng</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cách</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đếm</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số</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lượng</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giá</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trị</a:t>
            </a:r>
            <a:r>
              <a:rPr lang="vi-VN" sz="1800" b="0" i="0" u="none" strike="noStrike" dirty="0">
                <a:solidFill>
                  <a:srgbClr val="333333"/>
                </a:solidFill>
                <a:effectLst/>
                <a:latin typeface="Roboto"/>
              </a:rPr>
              <a:t> LBP tương </a:t>
            </a:r>
            <a:r>
              <a:rPr lang="vi-VN" sz="1800" b="0" i="0" u="none" strike="noStrike" dirty="0" err="1">
                <a:solidFill>
                  <a:srgbClr val="333333"/>
                </a:solidFill>
                <a:effectLst/>
                <a:latin typeface="Roboto"/>
              </a:rPr>
              <a:t>tự</a:t>
            </a:r>
            <a:r>
              <a:rPr lang="vi-VN" sz="1800" b="0" i="0" u="none" strike="noStrike" dirty="0">
                <a:solidFill>
                  <a:srgbClr val="333333"/>
                </a:solidFill>
                <a:effectLst/>
                <a:latin typeface="Roboto"/>
              </a:rPr>
              <a:t> trong </a:t>
            </a:r>
            <a:r>
              <a:rPr lang="vi-VN" sz="1800" b="0" i="0" u="none" strike="noStrike" dirty="0" err="1">
                <a:solidFill>
                  <a:srgbClr val="333333"/>
                </a:solidFill>
                <a:effectLst/>
                <a:latin typeface="Roboto"/>
              </a:rPr>
              <a:t>vùng</a:t>
            </a:r>
            <a:r>
              <a:rPr lang="vi-VN" sz="1800" b="0" i="0" u="none" strike="noStrike" dirty="0">
                <a:solidFill>
                  <a:srgbClr val="333333"/>
                </a:solidFill>
                <a:effectLst/>
                <a:latin typeface="Roboto"/>
              </a:rPr>
              <a:t>.</a:t>
            </a:r>
            <a:endParaRPr lang="vi-VN" sz="1800" b="0" i="0" u="none" strike="noStrike" dirty="0">
              <a:solidFill>
                <a:srgbClr val="333333"/>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333333"/>
                </a:solidFill>
                <a:effectLst/>
                <a:latin typeface="Roboto"/>
              </a:rPr>
              <a:t>Sau khi </a:t>
            </a:r>
            <a:r>
              <a:rPr lang="vi-VN" sz="1800" b="0" i="0" u="none" strike="noStrike" dirty="0" err="1">
                <a:solidFill>
                  <a:srgbClr val="333333"/>
                </a:solidFill>
                <a:effectLst/>
                <a:latin typeface="Roboto"/>
              </a:rPr>
              <a:t>tạo</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biểu</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đồ</a:t>
            </a:r>
            <a:r>
              <a:rPr lang="vi-VN" sz="1800" b="0" i="0" u="none" strike="noStrike" dirty="0">
                <a:solidFill>
                  <a:srgbClr val="333333"/>
                </a:solidFill>
                <a:effectLst/>
                <a:latin typeface="Roboto"/>
              </a:rPr>
              <a:t> cho </a:t>
            </a:r>
            <a:r>
              <a:rPr lang="vi-VN" sz="1800" b="0" i="0" u="none" strike="noStrike" dirty="0" err="1">
                <a:solidFill>
                  <a:srgbClr val="333333"/>
                </a:solidFill>
                <a:effectLst/>
                <a:latin typeface="Roboto"/>
              </a:rPr>
              <a:t>mỗi</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vùng</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tất</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cả</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các</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biểu</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đồ</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được</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hợp</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nhất</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để</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tạo</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thành</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một</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biểu</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đồ</a:t>
            </a:r>
            <a:r>
              <a:rPr lang="vi-VN" sz="1800" b="0" i="0" u="none" strike="noStrike" dirty="0">
                <a:solidFill>
                  <a:srgbClr val="333333"/>
                </a:solidFill>
                <a:effectLst/>
                <a:latin typeface="Roboto"/>
              </a:rPr>
              <a:t> duy </a:t>
            </a:r>
            <a:r>
              <a:rPr lang="vi-VN" sz="1800" b="0" i="0" u="none" strike="noStrike" dirty="0" err="1">
                <a:solidFill>
                  <a:srgbClr val="333333"/>
                </a:solidFill>
                <a:effectLst/>
                <a:latin typeface="Roboto"/>
              </a:rPr>
              <a:t>nhất</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và</a:t>
            </a:r>
            <a:r>
              <a:rPr lang="vi-VN" sz="1800" b="0" i="0" u="none" strike="noStrike" dirty="0">
                <a:solidFill>
                  <a:srgbClr val="333333"/>
                </a:solidFill>
                <a:effectLst/>
                <a:latin typeface="Roboto"/>
              </a:rPr>
              <a:t> đây </a:t>
            </a:r>
            <a:r>
              <a:rPr lang="vi-VN" sz="1800" b="0" i="0" u="none" strike="noStrike" dirty="0" err="1">
                <a:solidFill>
                  <a:srgbClr val="333333"/>
                </a:solidFill>
                <a:effectLst/>
                <a:latin typeface="Roboto"/>
              </a:rPr>
              <a:t>được</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gọi</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là</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vectơ</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đặc</a:t>
            </a:r>
            <a:r>
              <a:rPr lang="vi-VN" sz="1800" b="0" i="0" u="none" strike="noStrike" dirty="0">
                <a:solidFill>
                  <a:srgbClr val="333333"/>
                </a:solidFill>
                <a:effectLst/>
                <a:latin typeface="Roboto"/>
              </a:rPr>
              <a:t> trưng </a:t>
            </a:r>
            <a:r>
              <a:rPr lang="vi-VN" sz="1800" b="0" i="0" u="none" strike="noStrike" dirty="0" err="1">
                <a:solidFill>
                  <a:srgbClr val="333333"/>
                </a:solidFill>
                <a:effectLst/>
                <a:latin typeface="Roboto"/>
              </a:rPr>
              <a:t>của</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hình</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ảnh</a:t>
            </a:r>
            <a:r>
              <a:rPr lang="vi-VN" sz="1800" b="0" i="0" u="none" strike="noStrike" dirty="0">
                <a:solidFill>
                  <a:srgbClr val="333333"/>
                </a:solidFill>
                <a:effectLst/>
                <a:latin typeface="Roboto"/>
              </a:rPr>
              <a:t>.</a:t>
            </a:r>
            <a:endParaRPr lang="en-US" sz="1800" b="0" i="0" u="none" strike="noStrike" dirty="0">
              <a:solidFill>
                <a:srgbClr val="333333"/>
              </a:solidFill>
              <a:effectLst/>
              <a:latin typeface="Roboto"/>
            </a:endParaRPr>
          </a:p>
          <a:p>
            <a:pPr rtl="0" fontAlgn="base">
              <a:spcBef>
                <a:spcPts val="0"/>
              </a:spcBef>
              <a:spcAft>
                <a:spcPts val="0"/>
              </a:spcAft>
              <a:buFont typeface="Arial" panose="020B0604020202020204" pitchFamily="34" charset="0"/>
              <a:buChar char="•"/>
            </a:pPr>
            <a:r>
              <a:rPr lang="vi-VN" sz="1800" b="0" i="0" u="none" strike="noStrike" dirty="0">
                <a:solidFill>
                  <a:srgbClr val="333333"/>
                </a:solidFill>
                <a:effectLst/>
                <a:latin typeface="Roboto"/>
              </a:rPr>
              <a:t>Bây </a:t>
            </a:r>
            <a:r>
              <a:rPr lang="vi-VN" sz="1800" b="0" i="0" u="none" strike="noStrike" dirty="0" err="1">
                <a:solidFill>
                  <a:srgbClr val="333333"/>
                </a:solidFill>
                <a:effectLst/>
                <a:latin typeface="Roboto"/>
              </a:rPr>
              <a:t>giờ</a:t>
            </a:r>
            <a:r>
              <a:rPr lang="vi-VN" sz="1800" b="0" i="0" u="none" strike="noStrike" dirty="0">
                <a:solidFill>
                  <a:srgbClr val="333333"/>
                </a:solidFill>
                <a:effectLst/>
                <a:latin typeface="Roboto"/>
              </a:rPr>
              <a:t> so </a:t>
            </a:r>
            <a:r>
              <a:rPr lang="vi-VN" sz="1800" b="0" i="0" u="none" strike="noStrike" dirty="0" err="1">
                <a:solidFill>
                  <a:srgbClr val="333333"/>
                </a:solidFill>
                <a:effectLst/>
                <a:latin typeface="Roboto"/>
              </a:rPr>
              <a:t>sánh</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biểu</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đồ</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của</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hình</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ảnh</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thử</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nghiệm</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và</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các</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hình</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ảnh</a:t>
            </a:r>
            <a:r>
              <a:rPr lang="vi-VN" sz="1800" b="0" i="0" u="none" strike="noStrike" dirty="0">
                <a:solidFill>
                  <a:srgbClr val="333333"/>
                </a:solidFill>
                <a:effectLst/>
                <a:latin typeface="Roboto"/>
              </a:rPr>
              <a:t> trong cơ </a:t>
            </a:r>
            <a:r>
              <a:rPr lang="vi-VN" sz="1800" b="0" i="0" u="none" strike="noStrike" dirty="0" err="1">
                <a:solidFill>
                  <a:srgbClr val="333333"/>
                </a:solidFill>
                <a:effectLst/>
                <a:latin typeface="Roboto"/>
              </a:rPr>
              <a:t>sở</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dữ</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liệu</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và</a:t>
            </a:r>
            <a:r>
              <a:rPr lang="vi-VN" sz="1800" b="0" i="0" u="none" strike="noStrike" dirty="0">
                <a:solidFill>
                  <a:srgbClr val="333333"/>
                </a:solidFill>
                <a:effectLst/>
                <a:latin typeface="Roboto"/>
              </a:rPr>
              <a:t> sau </a:t>
            </a:r>
            <a:r>
              <a:rPr lang="vi-VN" sz="1800" b="0" i="0" u="none" strike="noStrike" dirty="0" err="1">
                <a:solidFill>
                  <a:srgbClr val="333333"/>
                </a:solidFill>
                <a:effectLst/>
                <a:latin typeface="Roboto"/>
              </a:rPr>
              <a:t>đó</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chúng</a:t>
            </a:r>
            <a:r>
              <a:rPr lang="vi-VN" sz="1800" b="0" i="0" u="none" strike="noStrike" dirty="0">
                <a:solidFill>
                  <a:srgbClr val="333333"/>
                </a:solidFill>
                <a:effectLst/>
                <a:latin typeface="Roboto"/>
              </a:rPr>
              <a:t> tôi </a:t>
            </a:r>
            <a:r>
              <a:rPr lang="vi-VN" sz="1800" b="0" i="0" u="none" strike="noStrike" dirty="0" err="1">
                <a:solidFill>
                  <a:srgbClr val="333333"/>
                </a:solidFill>
                <a:effectLst/>
                <a:latin typeface="Roboto"/>
              </a:rPr>
              <a:t>trả</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về</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hình</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ảnh</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với</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biểu</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đồ</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gần</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nhất</a:t>
            </a:r>
            <a:r>
              <a:rPr lang="en-US" dirty="0">
                <a:solidFill>
                  <a:srgbClr val="333333"/>
                </a:solidFill>
                <a:latin typeface="Roboto"/>
              </a:rPr>
              <a:t>.</a:t>
            </a:r>
          </a:p>
          <a:p>
            <a:pPr rtl="0" fontAlgn="base">
              <a:spcBef>
                <a:spcPts val="0"/>
              </a:spcBef>
              <a:spcAft>
                <a:spcPts val="0"/>
              </a:spcAft>
              <a:buFont typeface="Arial" panose="020B0604020202020204" pitchFamily="34" charset="0"/>
              <a:buChar char="•"/>
            </a:pPr>
            <a:r>
              <a:rPr lang="vi-VN" sz="1800" b="0" i="0" u="none" strike="noStrike" dirty="0">
                <a:solidFill>
                  <a:srgbClr val="333333"/>
                </a:solidFill>
                <a:effectLst/>
                <a:latin typeface="Roboto"/>
              </a:rPr>
              <a:t>Như </a:t>
            </a:r>
            <a:r>
              <a:rPr lang="en-US" sz="1800" b="0" i="0" u="none" strike="noStrike" dirty="0" err="1">
                <a:solidFill>
                  <a:srgbClr val="333333"/>
                </a:solidFill>
                <a:effectLst/>
                <a:latin typeface="Roboto"/>
              </a:rPr>
              <a:t>kết</a:t>
            </a:r>
            <a:r>
              <a:rPr lang="en-US" sz="1800" b="0" i="0" u="none" strike="noStrike" dirty="0">
                <a:solidFill>
                  <a:srgbClr val="333333"/>
                </a:solidFill>
                <a:effectLst/>
                <a:latin typeface="Roboto"/>
              </a:rPr>
              <a:t> </a:t>
            </a:r>
            <a:r>
              <a:rPr lang="en-US" sz="1800" b="0" i="0" u="none" strike="noStrike" dirty="0" err="1">
                <a:solidFill>
                  <a:srgbClr val="333333"/>
                </a:solidFill>
                <a:effectLst/>
                <a:latin typeface="Roboto"/>
              </a:rPr>
              <a:t>quả</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nhận</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được</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một</a:t>
            </a:r>
            <a:r>
              <a:rPr lang="vi-VN" sz="1800" b="0" i="0" u="none" strike="noStrike" dirty="0">
                <a:solidFill>
                  <a:srgbClr val="333333"/>
                </a:solidFill>
                <a:effectLst/>
                <a:latin typeface="Roboto"/>
              </a:rPr>
              <a:t> ID </a:t>
            </a:r>
            <a:r>
              <a:rPr lang="vi-VN" sz="1800" b="0" i="0" u="none" strike="noStrike" dirty="0" err="1">
                <a:solidFill>
                  <a:srgbClr val="333333"/>
                </a:solidFill>
                <a:effectLst/>
                <a:latin typeface="Roboto"/>
              </a:rPr>
              <a:t>của</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hình</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ảnh</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từ</a:t>
            </a:r>
            <a:r>
              <a:rPr lang="vi-VN" sz="1800" b="0" i="0" u="none" strike="noStrike" dirty="0">
                <a:solidFill>
                  <a:srgbClr val="333333"/>
                </a:solidFill>
                <a:effectLst/>
                <a:latin typeface="Roboto"/>
              </a:rPr>
              <a:t> cơ </a:t>
            </a:r>
            <a:r>
              <a:rPr lang="vi-VN" sz="1800" b="0" i="0" u="none" strike="noStrike" dirty="0" err="1">
                <a:solidFill>
                  <a:srgbClr val="333333"/>
                </a:solidFill>
                <a:effectLst/>
                <a:latin typeface="Roboto"/>
              </a:rPr>
              <a:t>sở</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dữ</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liệu</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nếu</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hình</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ảnh</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thử</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nghiệm</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được</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nhận</a:t>
            </a:r>
            <a:r>
              <a:rPr lang="vi-VN" sz="1800" b="0" i="0" u="none" strike="noStrike" dirty="0">
                <a:solidFill>
                  <a:srgbClr val="333333"/>
                </a:solidFill>
                <a:effectLst/>
                <a:latin typeface="Roboto"/>
              </a:rPr>
              <a:t> </a:t>
            </a:r>
            <a:r>
              <a:rPr lang="vi-VN" sz="1800" b="0" i="0" u="none" strike="noStrike" dirty="0" err="1">
                <a:solidFill>
                  <a:srgbClr val="333333"/>
                </a:solidFill>
                <a:effectLst/>
                <a:latin typeface="Roboto"/>
              </a:rPr>
              <a:t>dạng</a:t>
            </a:r>
            <a:r>
              <a:rPr lang="vi-VN" sz="1800" b="0" i="0" u="none" strike="noStrike" dirty="0">
                <a:solidFill>
                  <a:srgbClr val="333333"/>
                </a:solidFill>
                <a:effectLst/>
                <a:latin typeface="Roboto"/>
              </a:rPr>
              <a:t>.</a:t>
            </a:r>
            <a:endParaRPr lang="vi-VN" sz="1800" b="0" i="0" u="none" strike="noStrike" dirty="0">
              <a:solidFill>
                <a:srgbClr val="333333"/>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4682ABB4-4995-49AD-87F9-C59C8665E925}"/>
              </a:ext>
            </a:extLst>
          </p:cNvPr>
          <p:cNvSpPr>
            <a:spLocks noGrp="1"/>
          </p:cNvSpPr>
          <p:nvPr>
            <p:ph type="sldNum" sz="quarter" idx="12"/>
          </p:nvPr>
        </p:nvSpPr>
        <p:spPr/>
        <p:txBody>
          <a:bodyPr/>
          <a:lstStyle/>
          <a:p>
            <a:fld id="{A7CD31F4-64FA-4BA0-9498-67783267A8C8}" type="slidenum">
              <a:rPr lang="en-US" smtClean="0"/>
              <a:t>11</a:t>
            </a:fld>
            <a:endParaRPr lang="en-US"/>
          </a:p>
        </p:txBody>
      </p:sp>
      <p:pic>
        <p:nvPicPr>
          <p:cNvPr id="6146" name="Picture 2">
            <a:extLst>
              <a:ext uri="{FF2B5EF4-FFF2-40B4-BE49-F238E27FC236}">
                <a16:creationId xmlns:a16="http://schemas.microsoft.com/office/drawing/2014/main" id="{68D2CB64-0924-4CDF-AD59-01C6D88B3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104" y="1313946"/>
            <a:ext cx="5033914" cy="31623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AE88B4C-C77C-4D85-9C4E-F2495028C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3769" y="4436748"/>
            <a:ext cx="2019300"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686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FD84-3302-41C6-98F0-472EAD22602A}"/>
              </a:ext>
            </a:extLst>
          </p:cNvPr>
          <p:cNvSpPr>
            <a:spLocks noGrp="1"/>
          </p:cNvSpPr>
          <p:nvPr>
            <p:ph type="title"/>
          </p:nvPr>
        </p:nvSpPr>
        <p:spPr>
          <a:xfrm>
            <a:off x="1788161" y="512462"/>
            <a:ext cx="10861039" cy="1280890"/>
          </a:xfrm>
        </p:spPr>
        <p:txBody>
          <a:bodyPr>
            <a:noAutofit/>
          </a:bodyPr>
          <a:lstStyle/>
          <a:p>
            <a:r>
              <a:rPr lang="en-US" dirty="0">
                <a:latin typeface="Times New Roman" panose="02020603050405020304" pitchFamily="18" charset="0"/>
                <a:cs typeface="Times New Roman" panose="02020603050405020304" pitchFamily="18" charset="0"/>
              </a:rPr>
              <a:t>CẢM ƠN THẦY VÀ CÁC BẠN ĐÃ LẮNG NGHE PHẦN TRÌNH BÀY CỦA NHÓM CHÚNG EM Ạ</a:t>
            </a:r>
          </a:p>
        </p:txBody>
      </p:sp>
      <p:sp>
        <p:nvSpPr>
          <p:cNvPr id="4" name="Slide Number Placeholder 3">
            <a:extLst>
              <a:ext uri="{FF2B5EF4-FFF2-40B4-BE49-F238E27FC236}">
                <a16:creationId xmlns:a16="http://schemas.microsoft.com/office/drawing/2014/main" id="{FDFFAA80-79A8-4CFE-B1C5-AF7229EDB869}"/>
              </a:ext>
            </a:extLst>
          </p:cNvPr>
          <p:cNvSpPr>
            <a:spLocks noGrp="1"/>
          </p:cNvSpPr>
          <p:nvPr>
            <p:ph type="sldNum" sz="quarter" idx="12"/>
          </p:nvPr>
        </p:nvSpPr>
        <p:spPr/>
        <p:txBody>
          <a:bodyPr/>
          <a:lstStyle/>
          <a:p>
            <a:fld id="{A7CD31F4-64FA-4BA0-9498-67783267A8C8}" type="slidenum">
              <a:rPr lang="en-US" smtClean="0"/>
              <a:t>12</a:t>
            </a:fld>
            <a:endParaRPr lang="en-US"/>
          </a:p>
        </p:txBody>
      </p:sp>
      <p:pic>
        <p:nvPicPr>
          <p:cNvPr id="7170" name="Picture 2" descr="Phân biệt &quot;thank&quot; và &quot;thanks&quot; | Học Tiếng Anh cùng Callum Nguyễn">
            <a:extLst>
              <a:ext uri="{FF2B5EF4-FFF2-40B4-BE49-F238E27FC236}">
                <a16:creationId xmlns:a16="http://schemas.microsoft.com/office/drawing/2014/main" id="{60AA1C7E-A495-4957-8DA8-32AABC6FC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0755" y="2117917"/>
            <a:ext cx="6029325" cy="422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3434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circle(in)">
                                      <p:cBhvr>
                                        <p:cTn id="12"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2CC4E60D-EEAB-460F-98B1-1EFA411E1593}"/>
              </a:ext>
            </a:extLst>
          </p:cNvPr>
          <p:cNvGrpSpPr/>
          <p:nvPr/>
        </p:nvGrpSpPr>
        <p:grpSpPr>
          <a:xfrm>
            <a:off x="3774126" y="3729418"/>
            <a:ext cx="1872207" cy="1185315"/>
            <a:chOff x="1089096" y="3288431"/>
            <a:chExt cx="1872207" cy="1185315"/>
          </a:xfrm>
        </p:grpSpPr>
        <p:sp>
          <p:nvSpPr>
            <p:cNvPr id="22" name="Text Placeholder 3"/>
            <p:cNvSpPr txBox="1">
              <a:spLocks/>
            </p:cNvSpPr>
            <p:nvPr/>
          </p:nvSpPr>
          <p:spPr>
            <a:xfrm rot="10800000" flipV="1">
              <a:off x="1089096" y="3288431"/>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LEADER</a:t>
              </a:r>
              <a:endParaRPr lang="ko-KR" altLang="en-US" sz="1800" b="1" dirty="0">
                <a:solidFill>
                  <a:schemeClr val="bg1"/>
                </a:solidFill>
                <a:cs typeface="Arial" pitchFamily="34" charset="0"/>
              </a:endParaRPr>
            </a:p>
          </p:txBody>
        </p:sp>
        <p:sp>
          <p:nvSpPr>
            <p:cNvPr id="44" name="Text Placeholder 4"/>
            <p:cNvSpPr txBox="1">
              <a:spLocks/>
            </p:cNvSpPr>
            <p:nvPr/>
          </p:nvSpPr>
          <p:spPr>
            <a:xfrm>
              <a:off x="1089096" y="4149710"/>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err="1">
                  <a:solidFill>
                    <a:schemeClr val="bg1"/>
                  </a:solidFill>
                  <a:cs typeface="Arial" pitchFamily="34" charset="0"/>
                </a:rPr>
                <a:t>Văn</a:t>
              </a:r>
              <a:r>
                <a:rPr lang="en-US" altLang="ko-KR" sz="1800" b="1" dirty="0">
                  <a:solidFill>
                    <a:schemeClr val="bg1"/>
                  </a:solidFill>
                  <a:cs typeface="Arial" pitchFamily="34" charset="0"/>
                </a:rPr>
                <a:t> Long</a:t>
              </a:r>
              <a:endParaRPr lang="ko-KR" altLang="en-US" sz="1800" b="1" dirty="0">
                <a:solidFill>
                  <a:schemeClr val="bg1"/>
                </a:solidFill>
                <a:cs typeface="Arial" pitchFamily="34" charset="0"/>
              </a:endParaRPr>
            </a:p>
          </p:txBody>
        </p:sp>
      </p:grpSp>
      <p:grpSp>
        <p:nvGrpSpPr>
          <p:cNvPr id="12" name="그룹 11">
            <a:extLst>
              <a:ext uri="{FF2B5EF4-FFF2-40B4-BE49-F238E27FC236}">
                <a16:creationId xmlns:a16="http://schemas.microsoft.com/office/drawing/2014/main" id="{3441EFFF-CE11-4788-A625-AF1CEF5102EB}"/>
              </a:ext>
            </a:extLst>
          </p:cNvPr>
          <p:cNvGrpSpPr/>
          <p:nvPr/>
        </p:nvGrpSpPr>
        <p:grpSpPr>
          <a:xfrm>
            <a:off x="6545669" y="3729420"/>
            <a:ext cx="1886457" cy="1193644"/>
            <a:chOff x="9231701" y="3288432"/>
            <a:chExt cx="1886457" cy="1193644"/>
          </a:xfrm>
        </p:grpSpPr>
        <p:sp>
          <p:nvSpPr>
            <p:cNvPr id="60" name="Text Placeholder 3"/>
            <p:cNvSpPr txBox="1">
              <a:spLocks/>
            </p:cNvSpPr>
            <p:nvPr/>
          </p:nvSpPr>
          <p:spPr>
            <a:xfrm rot="10800000" flipV="1">
              <a:off x="9231701" y="3288432"/>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PLANNER</a:t>
              </a:r>
              <a:endParaRPr lang="ko-KR" altLang="en-US" sz="1800" b="1" dirty="0">
                <a:solidFill>
                  <a:schemeClr val="bg1"/>
                </a:solidFill>
                <a:cs typeface="Arial" pitchFamily="34" charset="0"/>
              </a:endParaRPr>
            </a:p>
          </p:txBody>
        </p:sp>
        <p:sp>
          <p:nvSpPr>
            <p:cNvPr id="62" name="Text Placeholder 4"/>
            <p:cNvSpPr txBox="1">
              <a:spLocks/>
            </p:cNvSpPr>
            <p:nvPr/>
          </p:nvSpPr>
          <p:spPr>
            <a:xfrm>
              <a:off x="9245953" y="4158040"/>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err="1">
                  <a:solidFill>
                    <a:schemeClr val="bg1"/>
                  </a:solidFill>
                  <a:cs typeface="Arial" pitchFamily="34" charset="0"/>
                </a:rPr>
                <a:t>Tấn</a:t>
              </a:r>
              <a:r>
                <a:rPr lang="en-US" altLang="ko-KR" sz="1800" b="1" dirty="0">
                  <a:solidFill>
                    <a:schemeClr val="bg1"/>
                  </a:solidFill>
                  <a:cs typeface="Arial" pitchFamily="34" charset="0"/>
                </a:rPr>
                <a:t> </a:t>
              </a:r>
              <a:r>
                <a:rPr lang="en-US" altLang="ko-KR" sz="1800" b="1" dirty="0" err="1">
                  <a:solidFill>
                    <a:schemeClr val="bg1"/>
                  </a:solidFill>
                  <a:cs typeface="Arial" pitchFamily="34" charset="0"/>
                </a:rPr>
                <a:t>Nguyên</a:t>
              </a:r>
              <a:endParaRPr lang="ko-KR" altLang="en-US" sz="1800" b="1" dirty="0">
                <a:solidFill>
                  <a:schemeClr val="bg1"/>
                </a:solidFill>
                <a:cs typeface="Arial" pitchFamily="34" charset="0"/>
              </a:endParaRPr>
            </a:p>
          </p:txBody>
        </p:sp>
      </p:grpSp>
      <p:sp>
        <p:nvSpPr>
          <p:cNvPr id="19" name="Text Placeholder 18">
            <a:extLst>
              <a:ext uri="{FF2B5EF4-FFF2-40B4-BE49-F238E27FC236}">
                <a16:creationId xmlns:a16="http://schemas.microsoft.com/office/drawing/2014/main" id="{7C44CCE3-D1D8-4825-B9F5-81ACB1C8E44E}"/>
              </a:ext>
            </a:extLst>
          </p:cNvPr>
          <p:cNvSpPr>
            <a:spLocks noGrp="1"/>
          </p:cNvSpPr>
          <p:nvPr>
            <p:ph type="body" sz="quarter" idx="14"/>
          </p:nvPr>
        </p:nvSpPr>
        <p:spPr>
          <a:prstGeom prst="rect">
            <a:avLst/>
          </a:prstGeom>
        </p:spPr>
        <p:txBody>
          <a:bodyPr>
            <a:normAutofit fontScale="92500" lnSpcReduction="20000"/>
          </a:bodyPr>
          <a:lstStyle/>
          <a:p>
            <a:r>
              <a:rPr lang="en-US" dirty="0"/>
              <a:t>Our Team Style</a:t>
            </a:r>
          </a:p>
        </p:txBody>
      </p:sp>
      <p:grpSp>
        <p:nvGrpSpPr>
          <p:cNvPr id="40" name="그룹 39">
            <a:extLst>
              <a:ext uri="{FF2B5EF4-FFF2-40B4-BE49-F238E27FC236}">
                <a16:creationId xmlns:a16="http://schemas.microsoft.com/office/drawing/2014/main" id="{3F086CC2-6489-48CE-A862-0E66340C5D7B}"/>
              </a:ext>
            </a:extLst>
          </p:cNvPr>
          <p:cNvGrpSpPr/>
          <p:nvPr/>
        </p:nvGrpSpPr>
        <p:grpSpPr>
          <a:xfrm>
            <a:off x="3857178" y="5741442"/>
            <a:ext cx="1706103" cy="448703"/>
            <a:chOff x="1172148" y="5704896"/>
            <a:chExt cx="1706103" cy="448703"/>
          </a:xfrm>
        </p:grpSpPr>
        <p:sp>
          <p:nvSpPr>
            <p:cNvPr id="21" name="Oval 20"/>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6" name="Oval 45"/>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7" name="Oval 46"/>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63" name="Rounded Rectangle 2">
              <a:extLst>
                <a:ext uri="{FF2B5EF4-FFF2-40B4-BE49-F238E27FC236}">
                  <a16:creationId xmlns:a16="http://schemas.microsoft.com/office/drawing/2014/main" id="{E3405F2A-47CF-409C-ABCC-D4C0B0232D37}"/>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7" name="Rounded Rectangle 8">
              <a:extLst>
                <a:ext uri="{FF2B5EF4-FFF2-40B4-BE49-F238E27FC236}">
                  <a16:creationId xmlns:a16="http://schemas.microsoft.com/office/drawing/2014/main" id="{AB6D8682-243A-4AF1-AE9A-09A4D4AC4E7A}"/>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78" name="Rounded Rectangle 3">
              <a:extLst>
                <a:ext uri="{FF2B5EF4-FFF2-40B4-BE49-F238E27FC236}">
                  <a16:creationId xmlns:a16="http://schemas.microsoft.com/office/drawing/2014/main" id="{58B64C92-ECE4-40D9-B1AA-8CF4DFEC0992}"/>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107" name="그룹 106">
            <a:extLst>
              <a:ext uri="{FF2B5EF4-FFF2-40B4-BE49-F238E27FC236}">
                <a16:creationId xmlns:a16="http://schemas.microsoft.com/office/drawing/2014/main" id="{9151F18C-B86C-4AFB-B0CF-1F5D693B95FE}"/>
              </a:ext>
            </a:extLst>
          </p:cNvPr>
          <p:cNvGrpSpPr/>
          <p:nvPr/>
        </p:nvGrpSpPr>
        <p:grpSpPr>
          <a:xfrm>
            <a:off x="6634540" y="5741442"/>
            <a:ext cx="1706103" cy="448703"/>
            <a:chOff x="1172148" y="5704896"/>
            <a:chExt cx="1706103" cy="448703"/>
          </a:xfrm>
        </p:grpSpPr>
        <p:sp>
          <p:nvSpPr>
            <p:cNvPr id="108" name="Oval 20">
              <a:extLst>
                <a:ext uri="{FF2B5EF4-FFF2-40B4-BE49-F238E27FC236}">
                  <a16:creationId xmlns:a16="http://schemas.microsoft.com/office/drawing/2014/main" id="{8FB611ED-8AAF-4893-B2D7-B752DC0EA5A0}"/>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109" name="Oval 45">
              <a:extLst>
                <a:ext uri="{FF2B5EF4-FFF2-40B4-BE49-F238E27FC236}">
                  <a16:creationId xmlns:a16="http://schemas.microsoft.com/office/drawing/2014/main" id="{9CA671B1-8169-4F9F-945C-FB64A4973F09}"/>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110" name="Oval 46">
              <a:extLst>
                <a:ext uri="{FF2B5EF4-FFF2-40B4-BE49-F238E27FC236}">
                  <a16:creationId xmlns:a16="http://schemas.microsoft.com/office/drawing/2014/main" id="{446EC520-D09F-4E6C-84EE-E6330B0285F6}"/>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111" name="Rounded Rectangle 2">
              <a:extLst>
                <a:ext uri="{FF2B5EF4-FFF2-40B4-BE49-F238E27FC236}">
                  <a16:creationId xmlns:a16="http://schemas.microsoft.com/office/drawing/2014/main" id="{DB939B89-4CF5-44B0-A8F6-32D3DC22A7E7}"/>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12" name="Rounded Rectangle 8">
              <a:extLst>
                <a:ext uri="{FF2B5EF4-FFF2-40B4-BE49-F238E27FC236}">
                  <a16:creationId xmlns:a16="http://schemas.microsoft.com/office/drawing/2014/main" id="{FA79B802-00E9-4BE5-AF38-1734663D9666}"/>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13" name="Rounded Rectangle 3">
              <a:extLst>
                <a:ext uri="{FF2B5EF4-FFF2-40B4-BE49-F238E27FC236}">
                  <a16:creationId xmlns:a16="http://schemas.microsoft.com/office/drawing/2014/main" id="{AA221C13-7424-49C8-B5B7-0B414DED333F}"/>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57" b="457"/>
          <a:stretch>
            <a:fillRect/>
          </a:stretch>
        </p:blipFill>
        <p:spPr>
          <a:xfrm>
            <a:off x="3898780" y="1809000"/>
            <a:ext cx="1620000" cy="1620000"/>
          </a:xfrm>
        </p:spPr>
      </p:pic>
      <p:pic>
        <p:nvPicPr>
          <p:cNvPr id="10" name="Picture Placeholder 9"/>
          <p:cNvPicPr>
            <a:picLocks noGrp="1" noChangeAspect="1"/>
          </p:cNvPicPr>
          <p:nvPr>
            <p:ph type="pic" sz="quarter" idx="13"/>
          </p:nvPr>
        </p:nvPicPr>
        <p:blipFill>
          <a:blip r:embed="rId3" cstate="hqprint">
            <a:extLst>
              <a:ext uri="{28A0092B-C50C-407E-A947-70E740481C1C}">
                <a14:useLocalDpi xmlns:a14="http://schemas.microsoft.com/office/drawing/2010/main" val="0"/>
              </a:ext>
            </a:extLst>
          </a:blip>
          <a:srcRect t="24" b="24"/>
          <a:stretch>
            <a:fillRect/>
          </a:stretch>
        </p:blipFill>
        <p:spPr>
          <a:xfrm>
            <a:off x="6668710" y="1809000"/>
            <a:ext cx="1620000" cy="1620000"/>
          </a:xfrm>
        </p:spPr>
      </p:pic>
    </p:spTree>
    <p:extLst>
      <p:ext uri="{BB962C8B-B14F-4D97-AF65-F5344CB8AC3E}">
        <p14:creationId xmlns:p14="http://schemas.microsoft.com/office/powerpoint/2010/main" val="195579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1017BD-405B-459C-9FB0-4AA09B8CB46F}"/>
              </a:ext>
            </a:extLst>
          </p:cNvPr>
          <p:cNvSpPr>
            <a:spLocks noGrp="1"/>
          </p:cNvSpPr>
          <p:nvPr>
            <p:ph type="sldNum" sz="quarter" idx="12"/>
          </p:nvPr>
        </p:nvSpPr>
        <p:spPr/>
        <p:txBody>
          <a:bodyPr/>
          <a:lstStyle/>
          <a:p>
            <a:fld id="{A7CD31F4-64FA-4BA0-9498-67783267A8C8}" type="slidenum">
              <a:rPr lang="en-US" smtClean="0"/>
              <a:t>3</a:t>
            </a:fld>
            <a:endParaRPr lang="en-US"/>
          </a:p>
        </p:txBody>
      </p:sp>
      <p:grpSp>
        <p:nvGrpSpPr>
          <p:cNvPr id="135" name="Group 134">
            <a:extLst>
              <a:ext uri="{FF2B5EF4-FFF2-40B4-BE49-F238E27FC236}">
                <a16:creationId xmlns:a16="http://schemas.microsoft.com/office/drawing/2014/main" id="{F270DDD8-E67F-421A-BC68-0E8ED0F99AE3}"/>
              </a:ext>
            </a:extLst>
          </p:cNvPr>
          <p:cNvGrpSpPr/>
          <p:nvPr/>
        </p:nvGrpSpPr>
        <p:grpSpPr>
          <a:xfrm>
            <a:off x="2479181" y="0"/>
            <a:ext cx="588535" cy="1444486"/>
            <a:chOff x="2290340" y="0"/>
            <a:chExt cx="588535" cy="1444486"/>
          </a:xfrm>
        </p:grpSpPr>
        <p:sp>
          <p:nvSpPr>
            <p:cNvPr id="136" name="Freeform: Shape 42">
              <a:extLst>
                <a:ext uri="{FF2B5EF4-FFF2-40B4-BE49-F238E27FC236}">
                  <a16:creationId xmlns:a16="http://schemas.microsoft.com/office/drawing/2014/main" id="{01B8CD28-24F7-4D9E-BE90-7456CE5F2330}"/>
                </a:ext>
              </a:extLst>
            </p:cNvPr>
            <p:cNvSpPr>
              <a:spLocks/>
            </p:cNvSpPr>
            <p:nvPr/>
          </p:nvSpPr>
          <p:spPr bwMode="auto">
            <a:xfrm>
              <a:off x="2290340" y="0"/>
              <a:ext cx="588534" cy="1444486"/>
            </a:xfrm>
            <a:custGeom>
              <a:avLst/>
              <a:gdLst>
                <a:gd name="connsiteX0" fmla="*/ 103521 w 588534"/>
                <a:gd name="connsiteY0" fmla="*/ 0 h 1444486"/>
                <a:gd name="connsiteX1" fmla="*/ 180820 w 588534"/>
                <a:gd name="connsiteY1" fmla="*/ 0 h 1444486"/>
                <a:gd name="connsiteX2" fmla="*/ 183021 w 588534"/>
                <a:gd name="connsiteY2" fmla="*/ 71501 h 1444486"/>
                <a:gd name="connsiteX3" fmla="*/ 194669 w 588534"/>
                <a:gd name="connsiteY3" fmla="*/ 449905 h 1444486"/>
                <a:gd name="connsiteX4" fmla="*/ 294266 w 588534"/>
                <a:gd name="connsiteY4" fmla="*/ 449905 h 1444486"/>
                <a:gd name="connsiteX5" fmla="*/ 380284 w 588534"/>
                <a:gd name="connsiteY5" fmla="*/ 449905 h 1444486"/>
                <a:gd name="connsiteX6" fmla="*/ 381774 w 588534"/>
                <a:gd name="connsiteY6" fmla="*/ 106097 h 1444486"/>
                <a:gd name="connsiteX7" fmla="*/ 382234 w 588534"/>
                <a:gd name="connsiteY7" fmla="*/ 0 h 1444486"/>
                <a:gd name="connsiteX8" fmla="*/ 459231 w 588534"/>
                <a:gd name="connsiteY8" fmla="*/ 0 h 1444486"/>
                <a:gd name="connsiteX9" fmla="*/ 458864 w 588534"/>
                <a:gd name="connsiteY9" fmla="*/ 84795 h 1444486"/>
                <a:gd name="connsiteX10" fmla="*/ 457246 w 588534"/>
                <a:gd name="connsiteY10" fmla="*/ 458766 h 1444486"/>
                <a:gd name="connsiteX11" fmla="*/ 516099 w 588534"/>
                <a:gd name="connsiteY11" fmla="*/ 498642 h 1444486"/>
                <a:gd name="connsiteX12" fmla="*/ 552317 w 588534"/>
                <a:gd name="connsiteY12" fmla="*/ 538518 h 1444486"/>
                <a:gd name="connsiteX13" fmla="*/ 588534 w 588534"/>
                <a:gd name="connsiteY13" fmla="*/ 627132 h 1444486"/>
                <a:gd name="connsiteX14" fmla="*/ 588534 w 588534"/>
                <a:gd name="connsiteY14" fmla="*/ 799930 h 1444486"/>
                <a:gd name="connsiteX15" fmla="*/ 561371 w 588534"/>
                <a:gd name="connsiteY15" fmla="*/ 879683 h 1444486"/>
                <a:gd name="connsiteX16" fmla="*/ 421028 w 588534"/>
                <a:gd name="connsiteY16" fmla="*/ 1074634 h 1444486"/>
                <a:gd name="connsiteX17" fmla="*/ 384811 w 588534"/>
                <a:gd name="connsiteY17" fmla="*/ 1105649 h 1444486"/>
                <a:gd name="connsiteX18" fmla="*/ 384811 w 588534"/>
                <a:gd name="connsiteY18" fmla="*/ 1110080 h 1444486"/>
                <a:gd name="connsiteX19" fmla="*/ 344067 w 588534"/>
                <a:gd name="connsiteY19" fmla="*/ 1269584 h 1444486"/>
                <a:gd name="connsiteX20" fmla="*/ 484408 w 588534"/>
                <a:gd name="connsiteY20" fmla="*/ 1278445 h 1444486"/>
                <a:gd name="connsiteX21" fmla="*/ 511572 w 588534"/>
                <a:gd name="connsiteY21" fmla="*/ 1176540 h 1444486"/>
                <a:gd name="connsiteX22" fmla="*/ 511572 w 588534"/>
                <a:gd name="connsiteY22" fmla="*/ 1163248 h 1444486"/>
                <a:gd name="connsiteX23" fmla="*/ 511572 w 588534"/>
                <a:gd name="connsiteY23" fmla="*/ 1132233 h 1444486"/>
                <a:gd name="connsiteX24" fmla="*/ 543262 w 588534"/>
                <a:gd name="connsiteY24" fmla="*/ 1127802 h 1444486"/>
                <a:gd name="connsiteX25" fmla="*/ 552317 w 588534"/>
                <a:gd name="connsiteY25" fmla="*/ 1167678 h 1444486"/>
                <a:gd name="connsiteX26" fmla="*/ 552317 w 588534"/>
                <a:gd name="connsiteY26" fmla="*/ 1180970 h 1444486"/>
                <a:gd name="connsiteX27" fmla="*/ 552317 w 588534"/>
                <a:gd name="connsiteY27" fmla="*/ 1194262 h 1444486"/>
                <a:gd name="connsiteX28" fmla="*/ 543262 w 588534"/>
                <a:gd name="connsiteY28" fmla="*/ 1371491 h 1444486"/>
                <a:gd name="connsiteX29" fmla="*/ 307849 w 588534"/>
                <a:gd name="connsiteY29" fmla="*/ 1433520 h 1444486"/>
                <a:gd name="connsiteX30" fmla="*/ 172033 w 588534"/>
                <a:gd name="connsiteY30" fmla="*/ 1216416 h 1444486"/>
                <a:gd name="connsiteX31" fmla="*/ 203723 w 588534"/>
                <a:gd name="connsiteY31" fmla="*/ 1110080 h 1444486"/>
                <a:gd name="connsiteX32" fmla="*/ 167506 w 588534"/>
                <a:gd name="connsiteY32" fmla="*/ 1074634 h 1444486"/>
                <a:gd name="connsiteX33" fmla="*/ 27163 w 588534"/>
                <a:gd name="connsiteY33" fmla="*/ 879683 h 1444486"/>
                <a:gd name="connsiteX34" fmla="*/ 0 w 588534"/>
                <a:gd name="connsiteY34" fmla="*/ 799930 h 1444486"/>
                <a:gd name="connsiteX35" fmla="*/ 0 w 588534"/>
                <a:gd name="connsiteY35" fmla="*/ 627132 h 1444486"/>
                <a:gd name="connsiteX36" fmla="*/ 36217 w 588534"/>
                <a:gd name="connsiteY36" fmla="*/ 538518 h 1444486"/>
                <a:gd name="connsiteX37" fmla="*/ 72435 w 588534"/>
                <a:gd name="connsiteY37" fmla="*/ 498642 h 1444486"/>
                <a:gd name="connsiteX38" fmla="*/ 117707 w 588534"/>
                <a:gd name="connsiteY38" fmla="*/ 463197 h 1444486"/>
                <a:gd name="connsiteX39" fmla="*/ 106981 w 588534"/>
                <a:gd name="connsiteY39" fmla="*/ 112974 h 144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88534" h="1444486">
                  <a:moveTo>
                    <a:pt x="103521" y="0"/>
                  </a:moveTo>
                  <a:lnTo>
                    <a:pt x="180820" y="0"/>
                  </a:lnTo>
                  <a:lnTo>
                    <a:pt x="183021" y="71501"/>
                  </a:lnTo>
                  <a:cubicBezTo>
                    <a:pt x="186808" y="194531"/>
                    <a:pt x="190690" y="320640"/>
                    <a:pt x="194669" y="449905"/>
                  </a:cubicBezTo>
                  <a:cubicBezTo>
                    <a:pt x="194669" y="449905"/>
                    <a:pt x="194669" y="449905"/>
                    <a:pt x="294266" y="449905"/>
                  </a:cubicBezTo>
                  <a:cubicBezTo>
                    <a:pt x="294266" y="449905"/>
                    <a:pt x="294266" y="449905"/>
                    <a:pt x="380284" y="449905"/>
                  </a:cubicBezTo>
                  <a:cubicBezTo>
                    <a:pt x="380284" y="449905"/>
                    <a:pt x="380284" y="449905"/>
                    <a:pt x="381774" y="106097"/>
                  </a:cubicBezTo>
                  <a:lnTo>
                    <a:pt x="382234" y="0"/>
                  </a:lnTo>
                  <a:lnTo>
                    <a:pt x="459231" y="0"/>
                  </a:lnTo>
                  <a:lnTo>
                    <a:pt x="458864" y="84795"/>
                  </a:lnTo>
                  <a:cubicBezTo>
                    <a:pt x="458338" y="206384"/>
                    <a:pt x="457799" y="331016"/>
                    <a:pt x="457246" y="458766"/>
                  </a:cubicBezTo>
                  <a:cubicBezTo>
                    <a:pt x="479882" y="467628"/>
                    <a:pt x="497990" y="480920"/>
                    <a:pt x="516099" y="498642"/>
                  </a:cubicBezTo>
                  <a:cubicBezTo>
                    <a:pt x="516099" y="498642"/>
                    <a:pt x="516099" y="498642"/>
                    <a:pt x="552317" y="538518"/>
                  </a:cubicBezTo>
                  <a:cubicBezTo>
                    <a:pt x="574953" y="560672"/>
                    <a:pt x="588534" y="596117"/>
                    <a:pt x="588534" y="627132"/>
                  </a:cubicBezTo>
                  <a:cubicBezTo>
                    <a:pt x="588534" y="627132"/>
                    <a:pt x="588534" y="627132"/>
                    <a:pt x="588534" y="799930"/>
                  </a:cubicBezTo>
                  <a:cubicBezTo>
                    <a:pt x="588534" y="826514"/>
                    <a:pt x="579479" y="853098"/>
                    <a:pt x="561371" y="879683"/>
                  </a:cubicBezTo>
                  <a:cubicBezTo>
                    <a:pt x="561371" y="879683"/>
                    <a:pt x="561371" y="879683"/>
                    <a:pt x="421028" y="1074634"/>
                  </a:cubicBezTo>
                  <a:cubicBezTo>
                    <a:pt x="411973" y="1087926"/>
                    <a:pt x="398392" y="1096787"/>
                    <a:pt x="384811" y="1105649"/>
                  </a:cubicBezTo>
                  <a:cubicBezTo>
                    <a:pt x="384811" y="1110080"/>
                    <a:pt x="384811" y="1110080"/>
                    <a:pt x="384811" y="1110080"/>
                  </a:cubicBezTo>
                  <a:cubicBezTo>
                    <a:pt x="366701" y="1141094"/>
                    <a:pt x="325957" y="1220846"/>
                    <a:pt x="344067" y="1269584"/>
                  </a:cubicBezTo>
                  <a:cubicBezTo>
                    <a:pt x="362175" y="1318323"/>
                    <a:pt x="457246" y="1322753"/>
                    <a:pt x="484408" y="1278445"/>
                  </a:cubicBezTo>
                  <a:cubicBezTo>
                    <a:pt x="497990" y="1256292"/>
                    <a:pt x="507044" y="1211985"/>
                    <a:pt x="511572" y="1176540"/>
                  </a:cubicBezTo>
                  <a:cubicBezTo>
                    <a:pt x="511572" y="1172109"/>
                    <a:pt x="511572" y="1167678"/>
                    <a:pt x="511572" y="1163248"/>
                  </a:cubicBezTo>
                  <a:cubicBezTo>
                    <a:pt x="511572" y="1158817"/>
                    <a:pt x="511572" y="1145525"/>
                    <a:pt x="511572" y="1132233"/>
                  </a:cubicBezTo>
                  <a:cubicBezTo>
                    <a:pt x="511572" y="1114510"/>
                    <a:pt x="538735" y="1110080"/>
                    <a:pt x="543262" y="1127802"/>
                  </a:cubicBezTo>
                  <a:cubicBezTo>
                    <a:pt x="547790" y="1141094"/>
                    <a:pt x="547790" y="1158817"/>
                    <a:pt x="552317" y="1167678"/>
                  </a:cubicBezTo>
                  <a:cubicBezTo>
                    <a:pt x="552317" y="1172109"/>
                    <a:pt x="552317" y="1176540"/>
                    <a:pt x="552317" y="1180970"/>
                  </a:cubicBezTo>
                  <a:cubicBezTo>
                    <a:pt x="552317" y="1185401"/>
                    <a:pt x="552317" y="1189832"/>
                    <a:pt x="552317" y="1194262"/>
                  </a:cubicBezTo>
                  <a:cubicBezTo>
                    <a:pt x="556843" y="1220846"/>
                    <a:pt x="584007" y="1296169"/>
                    <a:pt x="543262" y="1371491"/>
                  </a:cubicBezTo>
                  <a:cubicBezTo>
                    <a:pt x="507044" y="1437951"/>
                    <a:pt x="393865" y="1460104"/>
                    <a:pt x="307849" y="1433520"/>
                  </a:cubicBezTo>
                  <a:cubicBezTo>
                    <a:pt x="208250" y="1402505"/>
                    <a:pt x="162978" y="1305031"/>
                    <a:pt x="172033" y="1216416"/>
                  </a:cubicBezTo>
                  <a:cubicBezTo>
                    <a:pt x="176561" y="1180970"/>
                    <a:pt x="190142" y="1141094"/>
                    <a:pt x="203723" y="1110080"/>
                  </a:cubicBezTo>
                  <a:cubicBezTo>
                    <a:pt x="190142" y="1101218"/>
                    <a:pt x="176561" y="1087926"/>
                    <a:pt x="167506" y="1074634"/>
                  </a:cubicBezTo>
                  <a:cubicBezTo>
                    <a:pt x="167506" y="1074634"/>
                    <a:pt x="167506" y="1074634"/>
                    <a:pt x="27163" y="879683"/>
                  </a:cubicBezTo>
                  <a:cubicBezTo>
                    <a:pt x="9055" y="853098"/>
                    <a:pt x="0" y="826514"/>
                    <a:pt x="0" y="799930"/>
                  </a:cubicBezTo>
                  <a:cubicBezTo>
                    <a:pt x="0" y="799930"/>
                    <a:pt x="0" y="799930"/>
                    <a:pt x="0" y="627132"/>
                  </a:cubicBezTo>
                  <a:cubicBezTo>
                    <a:pt x="0" y="596117"/>
                    <a:pt x="13581" y="560672"/>
                    <a:pt x="36217" y="538518"/>
                  </a:cubicBezTo>
                  <a:cubicBezTo>
                    <a:pt x="36217" y="538518"/>
                    <a:pt x="36217" y="538518"/>
                    <a:pt x="72435" y="498642"/>
                  </a:cubicBezTo>
                  <a:cubicBezTo>
                    <a:pt x="86016" y="485350"/>
                    <a:pt x="99598" y="472058"/>
                    <a:pt x="117707" y="463197"/>
                  </a:cubicBezTo>
                  <a:cubicBezTo>
                    <a:pt x="117707" y="463197"/>
                    <a:pt x="117707" y="463197"/>
                    <a:pt x="106981" y="112974"/>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37" name="Freeform: Shape 4">
              <a:extLst>
                <a:ext uri="{FF2B5EF4-FFF2-40B4-BE49-F238E27FC236}">
                  <a16:creationId xmlns:a16="http://schemas.microsoft.com/office/drawing/2014/main" id="{AB9703CB-1D56-4F6C-B7CC-4FF1B7709C04}"/>
                </a:ext>
              </a:extLst>
            </p:cNvPr>
            <p:cNvSpPr>
              <a:spLocks/>
            </p:cNvSpPr>
            <p:nvPr/>
          </p:nvSpPr>
          <p:spPr bwMode="auto">
            <a:xfrm>
              <a:off x="2290340" y="459941"/>
              <a:ext cx="588535" cy="646443"/>
            </a:xfrm>
            <a:custGeom>
              <a:avLst/>
              <a:gdLst>
                <a:gd name="connsiteX0" fmla="*/ 585399 w 588535"/>
                <a:gd name="connsiteY0" fmla="*/ 162132 h 646443"/>
                <a:gd name="connsiteX1" fmla="*/ 588535 w 588535"/>
                <a:gd name="connsiteY1" fmla="*/ 177655 h 646443"/>
                <a:gd name="connsiteX2" fmla="*/ 588535 w 588535"/>
                <a:gd name="connsiteY2" fmla="*/ 350453 h 646443"/>
                <a:gd name="connsiteX3" fmla="*/ 561372 w 588535"/>
                <a:gd name="connsiteY3" fmla="*/ 430206 h 646443"/>
                <a:gd name="connsiteX4" fmla="*/ 421028 w 588535"/>
                <a:gd name="connsiteY4" fmla="*/ 625157 h 646443"/>
                <a:gd name="connsiteX5" fmla="*/ 396172 w 588535"/>
                <a:gd name="connsiteY5" fmla="*/ 646443 h 646443"/>
                <a:gd name="connsiteX6" fmla="*/ 332115 w 588535"/>
                <a:gd name="connsiteY6" fmla="*/ 646443 h 646443"/>
                <a:gd name="connsiteX7" fmla="*/ 369805 w 588535"/>
                <a:gd name="connsiteY7" fmla="*/ 272 h 646443"/>
                <a:gd name="connsiteX8" fmla="*/ 380285 w 588535"/>
                <a:gd name="connsiteY8" fmla="*/ 428 h 646443"/>
                <a:gd name="connsiteX9" fmla="*/ 457246 w 588535"/>
                <a:gd name="connsiteY9" fmla="*/ 9289 h 646443"/>
                <a:gd name="connsiteX10" fmla="*/ 502665 w 588535"/>
                <a:gd name="connsiteY10" fmla="*/ 40063 h 646443"/>
                <a:gd name="connsiteX11" fmla="*/ 186799 w 588535"/>
                <a:gd name="connsiteY11" fmla="*/ 644039 h 646443"/>
                <a:gd name="connsiteX12" fmla="*/ 167507 w 588535"/>
                <a:gd name="connsiteY12" fmla="*/ 625157 h 646443"/>
                <a:gd name="connsiteX13" fmla="*/ 95391 w 588535"/>
                <a:gd name="connsiteY13" fmla="*/ 524981 h 646443"/>
                <a:gd name="connsiteX14" fmla="*/ 223372 w 588535"/>
                <a:gd name="connsiteY14" fmla="*/ 0 h 646443"/>
                <a:gd name="connsiteX15" fmla="*/ 15812 w 588535"/>
                <a:gd name="connsiteY15" fmla="*/ 396878 h 646443"/>
                <a:gd name="connsiteX16" fmla="*/ 0 w 588535"/>
                <a:gd name="connsiteY16" fmla="*/ 350453 h 646443"/>
                <a:gd name="connsiteX17" fmla="*/ 0 w 588535"/>
                <a:gd name="connsiteY17" fmla="*/ 177655 h 646443"/>
                <a:gd name="connsiteX18" fmla="*/ 36217 w 588535"/>
                <a:gd name="connsiteY18" fmla="*/ 89041 h 646443"/>
                <a:gd name="connsiteX19" fmla="*/ 72436 w 588535"/>
                <a:gd name="connsiteY19" fmla="*/ 49165 h 646443"/>
                <a:gd name="connsiteX20" fmla="*/ 117707 w 588535"/>
                <a:gd name="connsiteY20" fmla="*/ 13720 h 646443"/>
                <a:gd name="connsiteX21" fmla="*/ 194670 w 588535"/>
                <a:gd name="connsiteY21" fmla="*/ 428 h 646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8535" h="646443">
                  <a:moveTo>
                    <a:pt x="585399" y="162132"/>
                  </a:moveTo>
                  <a:lnTo>
                    <a:pt x="588535" y="177655"/>
                  </a:lnTo>
                  <a:lnTo>
                    <a:pt x="588535" y="350453"/>
                  </a:lnTo>
                  <a:cubicBezTo>
                    <a:pt x="588535" y="377037"/>
                    <a:pt x="579479" y="403621"/>
                    <a:pt x="561372" y="430206"/>
                  </a:cubicBezTo>
                  <a:lnTo>
                    <a:pt x="421028" y="625157"/>
                  </a:lnTo>
                  <a:lnTo>
                    <a:pt x="396172" y="646443"/>
                  </a:lnTo>
                  <a:lnTo>
                    <a:pt x="332115" y="646443"/>
                  </a:lnTo>
                  <a:close/>
                  <a:moveTo>
                    <a:pt x="369805" y="272"/>
                  </a:moveTo>
                  <a:lnTo>
                    <a:pt x="380285" y="428"/>
                  </a:lnTo>
                  <a:cubicBezTo>
                    <a:pt x="424047" y="1905"/>
                    <a:pt x="434611" y="1166"/>
                    <a:pt x="457246" y="9289"/>
                  </a:cubicBezTo>
                  <a:lnTo>
                    <a:pt x="502665" y="40063"/>
                  </a:lnTo>
                  <a:lnTo>
                    <a:pt x="186799" y="644039"/>
                  </a:lnTo>
                  <a:lnTo>
                    <a:pt x="167507" y="625157"/>
                  </a:lnTo>
                  <a:lnTo>
                    <a:pt x="95391" y="524981"/>
                  </a:lnTo>
                  <a:close/>
                  <a:moveTo>
                    <a:pt x="223372" y="0"/>
                  </a:moveTo>
                  <a:lnTo>
                    <a:pt x="15812" y="396878"/>
                  </a:lnTo>
                  <a:lnTo>
                    <a:pt x="0" y="350453"/>
                  </a:lnTo>
                  <a:lnTo>
                    <a:pt x="0" y="177655"/>
                  </a:lnTo>
                  <a:cubicBezTo>
                    <a:pt x="0" y="146640"/>
                    <a:pt x="13582" y="111195"/>
                    <a:pt x="36217" y="89041"/>
                  </a:cubicBezTo>
                  <a:lnTo>
                    <a:pt x="72436" y="49165"/>
                  </a:lnTo>
                  <a:cubicBezTo>
                    <a:pt x="86016" y="35873"/>
                    <a:pt x="99599" y="22581"/>
                    <a:pt x="117707" y="13720"/>
                  </a:cubicBezTo>
                  <a:cubicBezTo>
                    <a:pt x="138079" y="5597"/>
                    <a:pt x="150907" y="2643"/>
                    <a:pt x="194670" y="428"/>
                  </a:cubicBez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138" name="Group 137">
            <a:extLst>
              <a:ext uri="{FF2B5EF4-FFF2-40B4-BE49-F238E27FC236}">
                <a16:creationId xmlns:a16="http://schemas.microsoft.com/office/drawing/2014/main" id="{954B4107-0FAF-457C-A464-90BDA2B16233}"/>
              </a:ext>
            </a:extLst>
          </p:cNvPr>
          <p:cNvGrpSpPr/>
          <p:nvPr/>
        </p:nvGrpSpPr>
        <p:grpSpPr>
          <a:xfrm>
            <a:off x="1719643" y="2918710"/>
            <a:ext cx="2194885" cy="1726314"/>
            <a:chOff x="3949542" y="701675"/>
            <a:chExt cx="4292917" cy="3376452"/>
          </a:xfrm>
        </p:grpSpPr>
        <p:grpSp>
          <p:nvGrpSpPr>
            <p:cNvPr id="139" name="Graphic 14">
              <a:extLst>
                <a:ext uri="{FF2B5EF4-FFF2-40B4-BE49-F238E27FC236}">
                  <a16:creationId xmlns:a16="http://schemas.microsoft.com/office/drawing/2014/main" id="{20753222-C853-46B3-9628-0BFC07FA46C5}"/>
                </a:ext>
              </a:extLst>
            </p:cNvPr>
            <p:cNvGrpSpPr/>
            <p:nvPr/>
          </p:nvGrpSpPr>
          <p:grpSpPr>
            <a:xfrm>
              <a:off x="3949542" y="701675"/>
              <a:ext cx="4292917" cy="3376452"/>
              <a:chOff x="2444748" y="555045"/>
              <a:chExt cx="7282048" cy="5727454"/>
            </a:xfrm>
            <a:effectLst>
              <a:outerShdw blurRad="50800" dist="38100" dir="5400000" algn="t" rotWithShape="0">
                <a:prstClr val="black">
                  <a:alpha val="40000"/>
                </a:prstClr>
              </a:outerShdw>
            </a:effectLst>
          </p:grpSpPr>
          <p:sp>
            <p:nvSpPr>
              <p:cNvPr id="156" name="Freeform: Shape 23">
                <a:extLst>
                  <a:ext uri="{FF2B5EF4-FFF2-40B4-BE49-F238E27FC236}">
                    <a16:creationId xmlns:a16="http://schemas.microsoft.com/office/drawing/2014/main" id="{5C7590C9-C51C-420E-8800-31BA2472AE0F}"/>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57" name="Freeform: Shape 24">
                <a:extLst>
                  <a:ext uri="{FF2B5EF4-FFF2-40B4-BE49-F238E27FC236}">
                    <a16:creationId xmlns:a16="http://schemas.microsoft.com/office/drawing/2014/main" id="{82EACBEF-6451-499A-97AB-D9B581CF9963}"/>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58" name="Freeform: Shape 25">
                <a:extLst>
                  <a:ext uri="{FF2B5EF4-FFF2-40B4-BE49-F238E27FC236}">
                    <a16:creationId xmlns:a16="http://schemas.microsoft.com/office/drawing/2014/main" id="{F1F86951-E898-4509-9D2F-8C7356329B1E}"/>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59" name="Freeform: Shape 26">
                <a:extLst>
                  <a:ext uri="{FF2B5EF4-FFF2-40B4-BE49-F238E27FC236}">
                    <a16:creationId xmlns:a16="http://schemas.microsoft.com/office/drawing/2014/main" id="{A8548381-7F46-49B2-905B-A1749C651C01}"/>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60" name="Freeform: Shape 27">
                <a:extLst>
                  <a:ext uri="{FF2B5EF4-FFF2-40B4-BE49-F238E27FC236}">
                    <a16:creationId xmlns:a16="http://schemas.microsoft.com/office/drawing/2014/main" id="{603DBCB6-AFBA-4C01-9FE1-115BAD48941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61" name="Freeform: Shape 28">
                <a:extLst>
                  <a:ext uri="{FF2B5EF4-FFF2-40B4-BE49-F238E27FC236}">
                    <a16:creationId xmlns:a16="http://schemas.microsoft.com/office/drawing/2014/main" id="{9E47199F-B6B7-4655-84F3-4816FF88B2E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62" name="Freeform: Shape 29">
                <a:extLst>
                  <a:ext uri="{FF2B5EF4-FFF2-40B4-BE49-F238E27FC236}">
                    <a16:creationId xmlns:a16="http://schemas.microsoft.com/office/drawing/2014/main" id="{AA7ACBA6-9684-44F3-81EB-F22E08FB30A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63" name="Freeform: Shape 30">
                <a:extLst>
                  <a:ext uri="{FF2B5EF4-FFF2-40B4-BE49-F238E27FC236}">
                    <a16:creationId xmlns:a16="http://schemas.microsoft.com/office/drawing/2014/main" id="{EDD08C04-BE7F-463C-A8A7-94E96EBF920D}"/>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40" name="Freeform: Shape 7">
              <a:extLst>
                <a:ext uri="{FF2B5EF4-FFF2-40B4-BE49-F238E27FC236}">
                  <a16:creationId xmlns:a16="http://schemas.microsoft.com/office/drawing/2014/main" id="{41965955-DBA4-4D13-AB14-CEFFAEED9615}"/>
                </a:ext>
              </a:extLst>
            </p:cNvPr>
            <p:cNvSpPr/>
            <p:nvPr/>
          </p:nvSpPr>
          <p:spPr>
            <a:xfrm>
              <a:off x="5146727" y="1787904"/>
              <a:ext cx="458833" cy="458833"/>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lumMod val="85000"/>
              </a:schemeClr>
            </a:solidFill>
            <a:ln w="5155" cap="flat">
              <a:noFill/>
              <a:prstDash val="solid"/>
              <a:miter/>
            </a:ln>
          </p:spPr>
          <p:txBody>
            <a:bodyPr rtlCol="0" anchor="ctr"/>
            <a:lstStyle/>
            <a:p>
              <a:endParaRPr lang="en-US"/>
            </a:p>
          </p:txBody>
        </p:sp>
        <p:sp>
          <p:nvSpPr>
            <p:cNvPr id="141" name="Freeform: Shape 8">
              <a:extLst>
                <a:ext uri="{FF2B5EF4-FFF2-40B4-BE49-F238E27FC236}">
                  <a16:creationId xmlns:a16="http://schemas.microsoft.com/office/drawing/2014/main" id="{6607F5C2-54DF-4256-A5D5-AF26D530E488}"/>
                </a:ext>
              </a:extLst>
            </p:cNvPr>
            <p:cNvSpPr/>
            <p:nvPr/>
          </p:nvSpPr>
          <p:spPr>
            <a:xfrm>
              <a:off x="5108346" y="980253"/>
              <a:ext cx="655101" cy="656741"/>
            </a:xfrm>
            <a:custGeom>
              <a:avLst/>
              <a:gdLst>
                <a:gd name="connsiteX0" fmla="*/ 327467 w 655101"/>
                <a:gd name="connsiteY0" fmla="*/ 256683 h 656741"/>
                <a:gd name="connsiteX1" fmla="*/ 256683 w 655101"/>
                <a:gd name="connsiteY1" fmla="*/ 327467 h 656741"/>
                <a:gd name="connsiteX2" fmla="*/ 327467 w 655101"/>
                <a:gd name="connsiteY2" fmla="*/ 398251 h 656741"/>
                <a:gd name="connsiteX3" fmla="*/ 398251 w 655101"/>
                <a:gd name="connsiteY3" fmla="*/ 327467 h 656741"/>
                <a:gd name="connsiteX4" fmla="*/ 327467 w 655101"/>
                <a:gd name="connsiteY4" fmla="*/ 256683 h 656741"/>
                <a:gd name="connsiteX5" fmla="*/ 327683 w 655101"/>
                <a:gd name="connsiteY5" fmla="*/ 173157 h 656741"/>
                <a:gd name="connsiteX6" fmla="*/ 481896 w 655101"/>
                <a:gd name="connsiteY6" fmla="*/ 327561 h 656741"/>
                <a:gd name="connsiteX7" fmla="*/ 327493 w 655101"/>
                <a:gd name="connsiteY7" fmla="*/ 481775 h 656741"/>
                <a:gd name="connsiteX8" fmla="*/ 173088 w 655101"/>
                <a:gd name="connsiteY8" fmla="*/ 327180 h 656741"/>
                <a:gd name="connsiteX9" fmla="*/ 327683 w 655101"/>
                <a:gd name="connsiteY9" fmla="*/ 173157 h 656741"/>
                <a:gd name="connsiteX10" fmla="*/ 325208 w 655101"/>
                <a:gd name="connsiteY10" fmla="*/ 118897 h 656741"/>
                <a:gd name="connsiteX11" fmla="*/ 118257 w 655101"/>
                <a:gd name="connsiteY11" fmla="*/ 329656 h 656741"/>
                <a:gd name="connsiteX12" fmla="*/ 328635 w 655101"/>
                <a:gd name="connsiteY12" fmla="*/ 536797 h 656741"/>
                <a:gd name="connsiteX13" fmla="*/ 535967 w 655101"/>
                <a:gd name="connsiteY13" fmla="*/ 326229 h 656741"/>
                <a:gd name="connsiteX14" fmla="*/ 325208 w 655101"/>
                <a:gd name="connsiteY14" fmla="*/ 118897 h 656741"/>
                <a:gd name="connsiteX15" fmla="*/ 341391 w 655101"/>
                <a:gd name="connsiteY15" fmla="*/ 286 h 656741"/>
                <a:gd name="connsiteX16" fmla="*/ 344818 w 655101"/>
                <a:gd name="connsiteY16" fmla="*/ 3713 h 656741"/>
                <a:gd name="connsiteX17" fmla="*/ 352053 w 655101"/>
                <a:gd name="connsiteY17" fmla="*/ 41029 h 656741"/>
                <a:gd name="connsiteX18" fmla="*/ 351291 w 655101"/>
                <a:gd name="connsiteY18" fmla="*/ 51881 h 656741"/>
                <a:gd name="connsiteX19" fmla="*/ 355099 w 655101"/>
                <a:gd name="connsiteY19" fmla="*/ 56450 h 656741"/>
                <a:gd name="connsiteX20" fmla="*/ 398126 w 655101"/>
                <a:gd name="connsiteY20" fmla="*/ 64446 h 656741"/>
                <a:gd name="connsiteX21" fmla="*/ 403457 w 655101"/>
                <a:gd name="connsiteY21" fmla="*/ 62162 h 656741"/>
                <a:gd name="connsiteX22" fmla="*/ 423257 w 655101"/>
                <a:gd name="connsiteY22" fmla="*/ 25607 h 656741"/>
                <a:gd name="connsiteX23" fmla="*/ 440011 w 655101"/>
                <a:gd name="connsiteY23" fmla="*/ 20086 h 656741"/>
                <a:gd name="connsiteX24" fmla="*/ 464190 w 655101"/>
                <a:gd name="connsiteY24" fmla="*/ 29986 h 656741"/>
                <a:gd name="connsiteX25" fmla="*/ 467618 w 655101"/>
                <a:gd name="connsiteY25" fmla="*/ 35698 h 656741"/>
                <a:gd name="connsiteX26" fmla="*/ 460383 w 655101"/>
                <a:gd name="connsiteY26" fmla="*/ 71110 h 656741"/>
                <a:gd name="connsiteX27" fmla="*/ 455052 w 655101"/>
                <a:gd name="connsiteY27" fmla="*/ 82723 h 656741"/>
                <a:gd name="connsiteX28" fmla="*/ 456575 w 655101"/>
                <a:gd name="connsiteY28" fmla="*/ 87674 h 656741"/>
                <a:gd name="connsiteX29" fmla="*/ 494462 w 655101"/>
                <a:gd name="connsiteY29" fmla="*/ 112234 h 656741"/>
                <a:gd name="connsiteX30" fmla="*/ 499793 w 655101"/>
                <a:gd name="connsiteY30" fmla="*/ 111662 h 656741"/>
                <a:gd name="connsiteX31" fmla="*/ 538632 w 655101"/>
                <a:gd name="connsiteY31" fmla="*/ 80629 h 656741"/>
                <a:gd name="connsiteX32" fmla="*/ 543201 w 655101"/>
                <a:gd name="connsiteY32" fmla="*/ 81200 h 656741"/>
                <a:gd name="connsiteX33" fmla="*/ 568713 w 655101"/>
                <a:gd name="connsiteY33" fmla="*/ 106141 h 656741"/>
                <a:gd name="connsiteX34" fmla="*/ 569094 w 655101"/>
                <a:gd name="connsiteY34" fmla="*/ 111091 h 656741"/>
                <a:gd name="connsiteX35" fmla="*/ 548151 w 655101"/>
                <a:gd name="connsiteY35" fmla="*/ 142315 h 656741"/>
                <a:gd name="connsiteX36" fmla="*/ 539775 w 655101"/>
                <a:gd name="connsiteY36" fmla="*/ 149930 h 656741"/>
                <a:gd name="connsiteX37" fmla="*/ 539013 w 655101"/>
                <a:gd name="connsiteY37" fmla="*/ 155832 h 656741"/>
                <a:gd name="connsiteX38" fmla="*/ 564334 w 655101"/>
                <a:gd name="connsiteY38" fmla="*/ 192767 h 656741"/>
                <a:gd name="connsiteX39" fmla="*/ 570046 w 655101"/>
                <a:gd name="connsiteY39" fmla="*/ 193719 h 656741"/>
                <a:gd name="connsiteX40" fmla="*/ 617262 w 655101"/>
                <a:gd name="connsiteY40" fmla="*/ 180202 h 656741"/>
                <a:gd name="connsiteX41" fmla="*/ 621260 w 655101"/>
                <a:gd name="connsiteY41" fmla="*/ 182677 h 656741"/>
                <a:gd name="connsiteX42" fmla="*/ 635349 w 655101"/>
                <a:gd name="connsiteY42" fmla="*/ 215423 h 656741"/>
                <a:gd name="connsiteX43" fmla="*/ 633635 w 655101"/>
                <a:gd name="connsiteY43" fmla="*/ 220183 h 656741"/>
                <a:gd name="connsiteX44" fmla="*/ 602602 w 655101"/>
                <a:gd name="connsiteY44" fmla="*/ 240745 h 656741"/>
                <a:gd name="connsiteX45" fmla="*/ 590988 w 655101"/>
                <a:gd name="connsiteY45" fmla="*/ 244933 h 656741"/>
                <a:gd name="connsiteX46" fmla="*/ 588514 w 655101"/>
                <a:gd name="connsiteY46" fmla="*/ 249502 h 656741"/>
                <a:gd name="connsiteX47" fmla="*/ 597843 w 655101"/>
                <a:gd name="connsiteY47" fmla="*/ 293672 h 656741"/>
                <a:gd name="connsiteX48" fmla="*/ 601841 w 655101"/>
                <a:gd name="connsiteY48" fmla="*/ 296909 h 656741"/>
                <a:gd name="connsiteX49" fmla="*/ 650770 w 655101"/>
                <a:gd name="connsiteY49" fmla="*/ 302430 h 656741"/>
                <a:gd name="connsiteX50" fmla="*/ 654387 w 655101"/>
                <a:gd name="connsiteY50" fmla="*/ 306238 h 656741"/>
                <a:gd name="connsiteX51" fmla="*/ 654959 w 655101"/>
                <a:gd name="connsiteY51" fmla="*/ 342411 h 656741"/>
                <a:gd name="connsiteX52" fmla="*/ 651722 w 655101"/>
                <a:gd name="connsiteY52" fmla="*/ 345839 h 656741"/>
                <a:gd name="connsiteX53" fmla="*/ 613835 w 655101"/>
                <a:gd name="connsiteY53" fmla="*/ 353264 h 656741"/>
                <a:gd name="connsiteX54" fmla="*/ 603935 w 655101"/>
                <a:gd name="connsiteY54" fmla="*/ 352502 h 656741"/>
                <a:gd name="connsiteX55" fmla="*/ 598604 w 655101"/>
                <a:gd name="connsiteY55" fmla="*/ 356691 h 656741"/>
                <a:gd name="connsiteX56" fmla="*/ 590798 w 655101"/>
                <a:gd name="connsiteY56" fmla="*/ 399147 h 656741"/>
                <a:gd name="connsiteX57" fmla="*/ 594225 w 655101"/>
                <a:gd name="connsiteY57" fmla="*/ 405049 h 656741"/>
                <a:gd name="connsiteX58" fmla="*/ 636872 w 655101"/>
                <a:gd name="connsiteY58" fmla="*/ 428657 h 656741"/>
                <a:gd name="connsiteX59" fmla="*/ 638014 w 655101"/>
                <a:gd name="connsiteY59" fmla="*/ 433226 h 656741"/>
                <a:gd name="connsiteX60" fmla="*/ 624877 w 655101"/>
                <a:gd name="connsiteY60" fmla="*/ 466354 h 656741"/>
                <a:gd name="connsiteX61" fmla="*/ 620308 w 655101"/>
                <a:gd name="connsiteY61" fmla="*/ 468638 h 656741"/>
                <a:gd name="connsiteX62" fmla="*/ 583563 w 655101"/>
                <a:gd name="connsiteY62" fmla="*/ 461213 h 656741"/>
                <a:gd name="connsiteX63" fmla="*/ 572901 w 655101"/>
                <a:gd name="connsiteY63" fmla="*/ 456073 h 656741"/>
                <a:gd name="connsiteX64" fmla="*/ 567571 w 655101"/>
                <a:gd name="connsiteY64" fmla="*/ 457596 h 656741"/>
                <a:gd name="connsiteX65" fmla="*/ 543582 w 655101"/>
                <a:gd name="connsiteY65" fmla="*/ 494721 h 656741"/>
                <a:gd name="connsiteX66" fmla="*/ 544344 w 655101"/>
                <a:gd name="connsiteY66" fmla="*/ 501194 h 656741"/>
                <a:gd name="connsiteX67" fmla="*/ 566428 w 655101"/>
                <a:gd name="connsiteY67" fmla="*/ 527658 h 656741"/>
                <a:gd name="connsiteX68" fmla="*/ 570236 w 655101"/>
                <a:gd name="connsiteY68" fmla="*/ 533180 h 656741"/>
                <a:gd name="connsiteX69" fmla="*/ 569284 w 655101"/>
                <a:gd name="connsiteY69" fmla="*/ 549743 h 656741"/>
                <a:gd name="connsiteX70" fmla="*/ 550246 w 655101"/>
                <a:gd name="connsiteY70" fmla="*/ 569163 h 656741"/>
                <a:gd name="connsiteX71" fmla="*/ 543201 w 655101"/>
                <a:gd name="connsiteY71" fmla="*/ 569734 h 656741"/>
                <a:gd name="connsiteX72" fmla="*/ 514262 w 655101"/>
                <a:gd name="connsiteY72" fmla="*/ 550505 h 656741"/>
                <a:gd name="connsiteX73" fmla="*/ 505505 w 655101"/>
                <a:gd name="connsiteY73" fmla="*/ 541176 h 656741"/>
                <a:gd name="connsiteX74" fmla="*/ 499222 w 655101"/>
                <a:gd name="connsiteY74" fmla="*/ 540414 h 656741"/>
                <a:gd name="connsiteX75" fmla="*/ 462858 w 655101"/>
                <a:gd name="connsiteY75" fmla="*/ 565545 h 656741"/>
                <a:gd name="connsiteX76" fmla="*/ 460764 w 655101"/>
                <a:gd name="connsiteY76" fmla="*/ 569924 h 656741"/>
                <a:gd name="connsiteX77" fmla="*/ 473900 w 655101"/>
                <a:gd name="connsiteY77" fmla="*/ 613333 h 656741"/>
                <a:gd name="connsiteX78" fmla="*/ 468189 w 655101"/>
                <a:gd name="connsiteY78" fmla="*/ 624756 h 656741"/>
                <a:gd name="connsiteX79" fmla="*/ 441154 w 655101"/>
                <a:gd name="connsiteY79" fmla="*/ 636369 h 656741"/>
                <a:gd name="connsiteX80" fmla="*/ 434871 w 655101"/>
                <a:gd name="connsiteY80" fmla="*/ 634466 h 656741"/>
                <a:gd name="connsiteX81" fmla="*/ 415261 w 655101"/>
                <a:gd name="connsiteY81" fmla="*/ 605146 h 656741"/>
                <a:gd name="connsiteX82" fmla="*/ 410692 w 655101"/>
                <a:gd name="connsiteY82" fmla="*/ 592771 h 656741"/>
                <a:gd name="connsiteX83" fmla="*/ 405742 w 655101"/>
                <a:gd name="connsiteY83" fmla="*/ 590105 h 656741"/>
                <a:gd name="connsiteX84" fmla="*/ 361572 w 655101"/>
                <a:gd name="connsiteY84" fmla="*/ 599434 h 656741"/>
                <a:gd name="connsiteX85" fmla="*/ 358716 w 655101"/>
                <a:gd name="connsiteY85" fmla="*/ 603242 h 656741"/>
                <a:gd name="connsiteX86" fmla="*/ 353385 w 655101"/>
                <a:gd name="connsiteY86" fmla="*/ 652172 h 656741"/>
                <a:gd name="connsiteX87" fmla="*/ 349006 w 655101"/>
                <a:gd name="connsiteY87" fmla="*/ 655979 h 656741"/>
                <a:gd name="connsiteX88" fmla="*/ 330539 w 655101"/>
                <a:gd name="connsiteY88" fmla="*/ 656741 h 656741"/>
                <a:gd name="connsiteX89" fmla="*/ 330158 w 655101"/>
                <a:gd name="connsiteY89" fmla="*/ 655218 h 656741"/>
                <a:gd name="connsiteX90" fmla="*/ 314546 w 655101"/>
                <a:gd name="connsiteY90" fmla="*/ 655218 h 656741"/>
                <a:gd name="connsiteX91" fmla="*/ 309787 w 655101"/>
                <a:gd name="connsiteY91" fmla="*/ 651220 h 656741"/>
                <a:gd name="connsiteX92" fmla="*/ 302552 w 655101"/>
                <a:gd name="connsiteY92" fmla="*/ 614856 h 656741"/>
                <a:gd name="connsiteX93" fmla="*/ 303314 w 655101"/>
                <a:gd name="connsiteY93" fmla="*/ 604004 h 656741"/>
                <a:gd name="connsiteX94" fmla="*/ 299506 w 655101"/>
                <a:gd name="connsiteY94" fmla="*/ 599054 h 656741"/>
                <a:gd name="connsiteX95" fmla="*/ 256478 w 655101"/>
                <a:gd name="connsiteY95" fmla="*/ 591057 h 656741"/>
                <a:gd name="connsiteX96" fmla="*/ 250957 w 655101"/>
                <a:gd name="connsiteY96" fmla="*/ 594294 h 656741"/>
                <a:gd name="connsiteX97" fmla="*/ 226968 w 655101"/>
                <a:gd name="connsiteY97" fmla="*/ 637321 h 656741"/>
                <a:gd name="connsiteX98" fmla="*/ 222779 w 655101"/>
                <a:gd name="connsiteY98" fmla="*/ 638464 h 656741"/>
                <a:gd name="connsiteX99" fmla="*/ 189271 w 655101"/>
                <a:gd name="connsiteY99" fmla="*/ 625137 h 656741"/>
                <a:gd name="connsiteX100" fmla="*/ 187177 w 655101"/>
                <a:gd name="connsiteY100" fmla="*/ 620567 h 656741"/>
                <a:gd name="connsiteX101" fmla="*/ 194602 w 655101"/>
                <a:gd name="connsiteY101" fmla="*/ 584204 h 656741"/>
                <a:gd name="connsiteX102" fmla="*/ 199933 w 655101"/>
                <a:gd name="connsiteY102" fmla="*/ 572971 h 656741"/>
                <a:gd name="connsiteX103" fmla="*/ 198410 w 655101"/>
                <a:gd name="connsiteY103" fmla="*/ 568020 h 656741"/>
                <a:gd name="connsiteX104" fmla="*/ 160523 w 655101"/>
                <a:gd name="connsiteY104" fmla="*/ 543460 h 656741"/>
                <a:gd name="connsiteX105" fmla="*/ 155192 w 655101"/>
                <a:gd name="connsiteY105" fmla="*/ 544222 h 656741"/>
                <a:gd name="connsiteX106" fmla="*/ 116353 w 655101"/>
                <a:gd name="connsiteY106" fmla="*/ 575255 h 656741"/>
                <a:gd name="connsiteX107" fmla="*/ 111784 w 655101"/>
                <a:gd name="connsiteY107" fmla="*/ 574684 h 656741"/>
                <a:gd name="connsiteX108" fmla="*/ 86272 w 655101"/>
                <a:gd name="connsiteY108" fmla="*/ 549934 h 656741"/>
                <a:gd name="connsiteX109" fmla="*/ 85891 w 655101"/>
                <a:gd name="connsiteY109" fmla="*/ 544984 h 656741"/>
                <a:gd name="connsiteX110" fmla="*/ 106643 w 655101"/>
                <a:gd name="connsiteY110" fmla="*/ 514141 h 656741"/>
                <a:gd name="connsiteX111" fmla="*/ 115401 w 655101"/>
                <a:gd name="connsiteY111" fmla="*/ 506145 h 656741"/>
                <a:gd name="connsiteX112" fmla="*/ 116163 w 655101"/>
                <a:gd name="connsiteY112" fmla="*/ 500243 h 656741"/>
                <a:gd name="connsiteX113" fmla="*/ 90841 w 655101"/>
                <a:gd name="connsiteY113" fmla="*/ 463307 h 656741"/>
                <a:gd name="connsiteX114" fmla="*/ 85129 w 655101"/>
                <a:gd name="connsiteY114" fmla="*/ 462356 h 656741"/>
                <a:gd name="connsiteX115" fmla="*/ 37914 w 655101"/>
                <a:gd name="connsiteY115" fmla="*/ 475873 h 656741"/>
                <a:gd name="connsiteX116" fmla="*/ 33916 w 655101"/>
                <a:gd name="connsiteY116" fmla="*/ 473398 h 656741"/>
                <a:gd name="connsiteX117" fmla="*/ 19827 w 655101"/>
                <a:gd name="connsiteY117" fmla="*/ 440652 h 656741"/>
                <a:gd name="connsiteX118" fmla="*/ 21540 w 655101"/>
                <a:gd name="connsiteY118" fmla="*/ 435892 h 656741"/>
                <a:gd name="connsiteX119" fmla="*/ 52573 w 655101"/>
                <a:gd name="connsiteY119" fmla="*/ 415330 h 656741"/>
                <a:gd name="connsiteX120" fmla="*/ 64187 w 655101"/>
                <a:gd name="connsiteY120" fmla="*/ 411141 h 656741"/>
                <a:gd name="connsiteX121" fmla="*/ 66662 w 655101"/>
                <a:gd name="connsiteY121" fmla="*/ 406572 h 656741"/>
                <a:gd name="connsiteX122" fmla="*/ 57143 w 655101"/>
                <a:gd name="connsiteY122" fmla="*/ 362021 h 656741"/>
                <a:gd name="connsiteX123" fmla="*/ 53144 w 655101"/>
                <a:gd name="connsiteY123" fmla="*/ 359166 h 656741"/>
                <a:gd name="connsiteX124" fmla="*/ 3834 w 655101"/>
                <a:gd name="connsiteY124" fmla="*/ 353644 h 656741"/>
                <a:gd name="connsiteX125" fmla="*/ 788 w 655101"/>
                <a:gd name="connsiteY125" fmla="*/ 350027 h 656741"/>
                <a:gd name="connsiteX126" fmla="*/ 217 w 655101"/>
                <a:gd name="connsiteY126" fmla="*/ 313854 h 656741"/>
                <a:gd name="connsiteX127" fmla="*/ 3834 w 655101"/>
                <a:gd name="connsiteY127" fmla="*/ 310236 h 656741"/>
                <a:gd name="connsiteX128" fmla="*/ 40769 w 655101"/>
                <a:gd name="connsiteY128" fmla="*/ 302811 h 656741"/>
                <a:gd name="connsiteX129" fmla="*/ 51621 w 655101"/>
                <a:gd name="connsiteY129" fmla="*/ 303573 h 656741"/>
                <a:gd name="connsiteX130" fmla="*/ 56572 w 655101"/>
                <a:gd name="connsiteY130" fmla="*/ 299574 h 656741"/>
                <a:gd name="connsiteX131" fmla="*/ 64377 w 655101"/>
                <a:gd name="connsiteY131" fmla="*/ 257118 h 656741"/>
                <a:gd name="connsiteX132" fmla="*/ 60569 w 655101"/>
                <a:gd name="connsiteY132" fmla="*/ 251026 h 656741"/>
                <a:gd name="connsiteX133" fmla="*/ 18113 w 655101"/>
                <a:gd name="connsiteY133" fmla="*/ 227227 h 656741"/>
                <a:gd name="connsiteX134" fmla="*/ 16971 w 655101"/>
                <a:gd name="connsiteY134" fmla="*/ 223610 h 656741"/>
                <a:gd name="connsiteX135" fmla="*/ 30488 w 655101"/>
                <a:gd name="connsiteY135" fmla="*/ 189530 h 656741"/>
                <a:gd name="connsiteX136" fmla="*/ 34677 w 655101"/>
                <a:gd name="connsiteY136" fmla="*/ 187627 h 656741"/>
                <a:gd name="connsiteX137" fmla="*/ 82655 w 655101"/>
                <a:gd name="connsiteY137" fmla="*/ 200383 h 656741"/>
                <a:gd name="connsiteX138" fmla="*/ 87414 w 655101"/>
                <a:gd name="connsiteY138" fmla="*/ 198859 h 656741"/>
                <a:gd name="connsiteX139" fmla="*/ 111593 w 655101"/>
                <a:gd name="connsiteY139" fmla="*/ 161353 h 656741"/>
                <a:gd name="connsiteX140" fmla="*/ 111784 w 655101"/>
                <a:gd name="connsiteY140" fmla="*/ 156213 h 656741"/>
                <a:gd name="connsiteX141" fmla="*/ 87985 w 655101"/>
                <a:gd name="connsiteY141" fmla="*/ 128036 h 656741"/>
                <a:gd name="connsiteX142" fmla="*/ 84368 w 655101"/>
                <a:gd name="connsiteY142" fmla="*/ 122895 h 656741"/>
                <a:gd name="connsiteX143" fmla="*/ 85129 w 655101"/>
                <a:gd name="connsiteY143" fmla="*/ 107093 h 656741"/>
                <a:gd name="connsiteX144" fmla="*/ 104739 w 655101"/>
                <a:gd name="connsiteY144" fmla="*/ 87102 h 656741"/>
                <a:gd name="connsiteX145" fmla="*/ 110832 w 655101"/>
                <a:gd name="connsiteY145" fmla="*/ 86531 h 656741"/>
                <a:gd name="connsiteX146" fmla="*/ 140532 w 655101"/>
                <a:gd name="connsiteY146" fmla="*/ 106331 h 656741"/>
                <a:gd name="connsiteX147" fmla="*/ 148719 w 655101"/>
                <a:gd name="connsiteY147" fmla="*/ 114899 h 656741"/>
                <a:gd name="connsiteX148" fmla="*/ 155763 w 655101"/>
                <a:gd name="connsiteY148" fmla="*/ 115851 h 656741"/>
                <a:gd name="connsiteX149" fmla="*/ 191746 w 655101"/>
                <a:gd name="connsiteY149" fmla="*/ 91100 h 656741"/>
                <a:gd name="connsiteX150" fmla="*/ 193650 w 655101"/>
                <a:gd name="connsiteY150" fmla="*/ 86341 h 656741"/>
                <a:gd name="connsiteX151" fmla="*/ 181656 w 655101"/>
                <a:gd name="connsiteY151" fmla="*/ 47121 h 656741"/>
                <a:gd name="connsiteX152" fmla="*/ 189843 w 655101"/>
                <a:gd name="connsiteY152" fmla="*/ 30367 h 656741"/>
                <a:gd name="connsiteX153" fmla="*/ 213450 w 655101"/>
                <a:gd name="connsiteY153" fmla="*/ 20467 h 656741"/>
                <a:gd name="connsiteX154" fmla="*/ 219733 w 655101"/>
                <a:gd name="connsiteY154" fmla="*/ 22180 h 656741"/>
                <a:gd name="connsiteX155" fmla="*/ 239343 w 655101"/>
                <a:gd name="connsiteY155" fmla="*/ 51500 h 656741"/>
                <a:gd name="connsiteX156" fmla="*/ 243913 w 655101"/>
                <a:gd name="connsiteY156" fmla="*/ 63494 h 656741"/>
                <a:gd name="connsiteX157" fmla="*/ 249243 w 655101"/>
                <a:gd name="connsiteY157" fmla="*/ 66540 h 656741"/>
                <a:gd name="connsiteX158" fmla="*/ 292461 w 655101"/>
                <a:gd name="connsiteY158" fmla="*/ 57402 h 656741"/>
                <a:gd name="connsiteX159" fmla="*/ 295888 w 655101"/>
                <a:gd name="connsiteY159" fmla="*/ 53023 h 656741"/>
                <a:gd name="connsiteX160" fmla="*/ 301410 w 655101"/>
                <a:gd name="connsiteY160" fmla="*/ 4094 h 656741"/>
                <a:gd name="connsiteX161" fmla="*/ 304836 w 655101"/>
                <a:gd name="connsiteY161" fmla="*/ 857 h 656741"/>
                <a:gd name="connsiteX162" fmla="*/ 341391 w 655101"/>
                <a:gd name="connsiteY162" fmla="*/ 286 h 65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655101" h="656741">
                  <a:moveTo>
                    <a:pt x="327467" y="256683"/>
                  </a:moveTo>
                  <a:cubicBezTo>
                    <a:pt x="288374" y="256683"/>
                    <a:pt x="256683" y="288374"/>
                    <a:pt x="256683" y="327467"/>
                  </a:cubicBezTo>
                  <a:cubicBezTo>
                    <a:pt x="256683" y="366560"/>
                    <a:pt x="288374" y="398251"/>
                    <a:pt x="327467" y="398251"/>
                  </a:cubicBezTo>
                  <a:cubicBezTo>
                    <a:pt x="366560" y="398251"/>
                    <a:pt x="398251" y="366560"/>
                    <a:pt x="398251" y="327467"/>
                  </a:cubicBezTo>
                  <a:cubicBezTo>
                    <a:pt x="398251" y="288374"/>
                    <a:pt x="366560" y="256683"/>
                    <a:pt x="327467" y="256683"/>
                  </a:cubicBezTo>
                  <a:close/>
                  <a:moveTo>
                    <a:pt x="327683" y="173157"/>
                  </a:moveTo>
                  <a:cubicBezTo>
                    <a:pt x="413547" y="173348"/>
                    <a:pt x="480754" y="241887"/>
                    <a:pt x="481896" y="327561"/>
                  </a:cubicBezTo>
                  <a:cubicBezTo>
                    <a:pt x="480754" y="413616"/>
                    <a:pt x="413357" y="481965"/>
                    <a:pt x="327493" y="481775"/>
                  </a:cubicBezTo>
                  <a:cubicBezTo>
                    <a:pt x="240485" y="481775"/>
                    <a:pt x="172898" y="412854"/>
                    <a:pt x="173088" y="327180"/>
                  </a:cubicBezTo>
                  <a:cubicBezTo>
                    <a:pt x="173279" y="240173"/>
                    <a:pt x="242199" y="173157"/>
                    <a:pt x="327683" y="173157"/>
                  </a:cubicBezTo>
                  <a:close/>
                  <a:moveTo>
                    <a:pt x="325208" y="118897"/>
                  </a:moveTo>
                  <a:cubicBezTo>
                    <a:pt x="210976" y="119659"/>
                    <a:pt x="117495" y="210664"/>
                    <a:pt x="118257" y="329656"/>
                  </a:cubicBezTo>
                  <a:cubicBezTo>
                    <a:pt x="119209" y="443697"/>
                    <a:pt x="210024" y="535845"/>
                    <a:pt x="328635" y="536797"/>
                  </a:cubicBezTo>
                  <a:cubicBezTo>
                    <a:pt x="442486" y="534893"/>
                    <a:pt x="536538" y="445601"/>
                    <a:pt x="535967" y="326229"/>
                  </a:cubicBezTo>
                  <a:cubicBezTo>
                    <a:pt x="535586" y="212187"/>
                    <a:pt x="444771" y="118135"/>
                    <a:pt x="325208" y="118897"/>
                  </a:cubicBezTo>
                  <a:close/>
                  <a:moveTo>
                    <a:pt x="341391" y="286"/>
                  </a:moveTo>
                  <a:cubicBezTo>
                    <a:pt x="343485" y="286"/>
                    <a:pt x="344437" y="1809"/>
                    <a:pt x="344818" y="3713"/>
                  </a:cubicBezTo>
                  <a:cubicBezTo>
                    <a:pt x="347293" y="16088"/>
                    <a:pt x="349958" y="28463"/>
                    <a:pt x="352053" y="41029"/>
                  </a:cubicBezTo>
                  <a:cubicBezTo>
                    <a:pt x="352624" y="44456"/>
                    <a:pt x="351672" y="48263"/>
                    <a:pt x="351291" y="51881"/>
                  </a:cubicBezTo>
                  <a:cubicBezTo>
                    <a:pt x="350910" y="54736"/>
                    <a:pt x="352053" y="56069"/>
                    <a:pt x="355099" y="56450"/>
                  </a:cubicBezTo>
                  <a:cubicBezTo>
                    <a:pt x="369568" y="57973"/>
                    <a:pt x="384038" y="60639"/>
                    <a:pt x="398126" y="64446"/>
                  </a:cubicBezTo>
                  <a:cubicBezTo>
                    <a:pt x="400411" y="65017"/>
                    <a:pt x="402696" y="65208"/>
                    <a:pt x="403457" y="62162"/>
                  </a:cubicBezTo>
                  <a:cubicBezTo>
                    <a:pt x="406503" y="48073"/>
                    <a:pt x="416023" y="37411"/>
                    <a:pt x="423257" y="25607"/>
                  </a:cubicBezTo>
                  <a:cubicBezTo>
                    <a:pt x="428969" y="15897"/>
                    <a:pt x="429350" y="16088"/>
                    <a:pt x="440011" y="20086"/>
                  </a:cubicBezTo>
                  <a:cubicBezTo>
                    <a:pt x="448198" y="23132"/>
                    <a:pt x="456194" y="26559"/>
                    <a:pt x="464190" y="29986"/>
                  </a:cubicBezTo>
                  <a:cubicBezTo>
                    <a:pt x="467046" y="31128"/>
                    <a:pt x="468189" y="32651"/>
                    <a:pt x="467618" y="35698"/>
                  </a:cubicBezTo>
                  <a:cubicBezTo>
                    <a:pt x="465142" y="47502"/>
                    <a:pt x="463048" y="59306"/>
                    <a:pt x="460383" y="71110"/>
                  </a:cubicBezTo>
                  <a:cubicBezTo>
                    <a:pt x="459431" y="75108"/>
                    <a:pt x="456956" y="78916"/>
                    <a:pt x="455052" y="82723"/>
                  </a:cubicBezTo>
                  <a:cubicBezTo>
                    <a:pt x="453719" y="85008"/>
                    <a:pt x="454100" y="86341"/>
                    <a:pt x="456575" y="87674"/>
                  </a:cubicBezTo>
                  <a:cubicBezTo>
                    <a:pt x="469902" y="94718"/>
                    <a:pt x="482468" y="103095"/>
                    <a:pt x="494462" y="112234"/>
                  </a:cubicBezTo>
                  <a:cubicBezTo>
                    <a:pt x="496557" y="113947"/>
                    <a:pt x="498079" y="114137"/>
                    <a:pt x="499793" y="111662"/>
                  </a:cubicBezTo>
                  <a:cubicBezTo>
                    <a:pt x="509693" y="97764"/>
                    <a:pt x="525495" y="90910"/>
                    <a:pt x="538632" y="80629"/>
                  </a:cubicBezTo>
                  <a:cubicBezTo>
                    <a:pt x="540345" y="79297"/>
                    <a:pt x="541678" y="79867"/>
                    <a:pt x="543201" y="81200"/>
                  </a:cubicBezTo>
                  <a:cubicBezTo>
                    <a:pt x="552149" y="89006"/>
                    <a:pt x="560527" y="97573"/>
                    <a:pt x="568713" y="106141"/>
                  </a:cubicBezTo>
                  <a:cubicBezTo>
                    <a:pt x="570236" y="107854"/>
                    <a:pt x="570427" y="109378"/>
                    <a:pt x="569094" y="111091"/>
                  </a:cubicBezTo>
                  <a:cubicBezTo>
                    <a:pt x="562050" y="121563"/>
                    <a:pt x="555386" y="132034"/>
                    <a:pt x="548151" y="142315"/>
                  </a:cubicBezTo>
                  <a:cubicBezTo>
                    <a:pt x="546057" y="145361"/>
                    <a:pt x="542630" y="147645"/>
                    <a:pt x="539775" y="149930"/>
                  </a:cubicBezTo>
                  <a:cubicBezTo>
                    <a:pt x="537490" y="151834"/>
                    <a:pt x="537109" y="153548"/>
                    <a:pt x="539013" y="155832"/>
                  </a:cubicBezTo>
                  <a:cubicBezTo>
                    <a:pt x="548342" y="167446"/>
                    <a:pt x="556909" y="179821"/>
                    <a:pt x="564334" y="192767"/>
                  </a:cubicBezTo>
                  <a:cubicBezTo>
                    <a:pt x="566048" y="195623"/>
                    <a:pt x="567761" y="195242"/>
                    <a:pt x="570046" y="193719"/>
                  </a:cubicBezTo>
                  <a:cubicBezTo>
                    <a:pt x="584515" y="184771"/>
                    <a:pt x="601460" y="184581"/>
                    <a:pt x="617262" y="180202"/>
                  </a:cubicBezTo>
                  <a:cubicBezTo>
                    <a:pt x="619356" y="179631"/>
                    <a:pt x="620499" y="180773"/>
                    <a:pt x="621260" y="182677"/>
                  </a:cubicBezTo>
                  <a:cubicBezTo>
                    <a:pt x="626400" y="193338"/>
                    <a:pt x="631160" y="204381"/>
                    <a:pt x="635349" y="215423"/>
                  </a:cubicBezTo>
                  <a:cubicBezTo>
                    <a:pt x="636110" y="217708"/>
                    <a:pt x="635539" y="219041"/>
                    <a:pt x="633635" y="220183"/>
                  </a:cubicBezTo>
                  <a:cubicBezTo>
                    <a:pt x="623354" y="227037"/>
                    <a:pt x="613264" y="234081"/>
                    <a:pt x="602602" y="240745"/>
                  </a:cubicBezTo>
                  <a:cubicBezTo>
                    <a:pt x="599175" y="242839"/>
                    <a:pt x="594987" y="243791"/>
                    <a:pt x="590988" y="244933"/>
                  </a:cubicBezTo>
                  <a:cubicBezTo>
                    <a:pt x="588514" y="245695"/>
                    <a:pt x="587752" y="246837"/>
                    <a:pt x="588514" y="249502"/>
                  </a:cubicBezTo>
                  <a:cubicBezTo>
                    <a:pt x="592702" y="263972"/>
                    <a:pt x="595939" y="278632"/>
                    <a:pt x="597843" y="293672"/>
                  </a:cubicBezTo>
                  <a:cubicBezTo>
                    <a:pt x="598223" y="296338"/>
                    <a:pt x="599365" y="297290"/>
                    <a:pt x="601841" y="296909"/>
                  </a:cubicBezTo>
                  <a:cubicBezTo>
                    <a:pt x="618595" y="294434"/>
                    <a:pt x="634397" y="300526"/>
                    <a:pt x="650770" y="302430"/>
                  </a:cubicBezTo>
                  <a:cubicBezTo>
                    <a:pt x="653055" y="302621"/>
                    <a:pt x="654007" y="303953"/>
                    <a:pt x="654387" y="306238"/>
                  </a:cubicBezTo>
                  <a:cubicBezTo>
                    <a:pt x="655530" y="318232"/>
                    <a:pt x="654959" y="330417"/>
                    <a:pt x="654959" y="342411"/>
                  </a:cubicBezTo>
                  <a:cubicBezTo>
                    <a:pt x="654959" y="344506"/>
                    <a:pt x="653626" y="345458"/>
                    <a:pt x="651722" y="345839"/>
                  </a:cubicBezTo>
                  <a:cubicBezTo>
                    <a:pt x="639156" y="348314"/>
                    <a:pt x="626591" y="350979"/>
                    <a:pt x="613835" y="353264"/>
                  </a:cubicBezTo>
                  <a:cubicBezTo>
                    <a:pt x="610598" y="353835"/>
                    <a:pt x="607171" y="352883"/>
                    <a:pt x="603935" y="352502"/>
                  </a:cubicBezTo>
                  <a:cubicBezTo>
                    <a:pt x="600698" y="352121"/>
                    <a:pt x="598985" y="352883"/>
                    <a:pt x="598604" y="356691"/>
                  </a:cubicBezTo>
                  <a:cubicBezTo>
                    <a:pt x="597081" y="370970"/>
                    <a:pt x="594415" y="385249"/>
                    <a:pt x="590798" y="399147"/>
                  </a:cubicBezTo>
                  <a:cubicBezTo>
                    <a:pt x="589846" y="402574"/>
                    <a:pt x="590988" y="404287"/>
                    <a:pt x="594225" y="405049"/>
                  </a:cubicBezTo>
                  <a:cubicBezTo>
                    <a:pt x="610598" y="409047"/>
                    <a:pt x="622593" y="420851"/>
                    <a:pt x="636872" y="428657"/>
                  </a:cubicBezTo>
                  <a:cubicBezTo>
                    <a:pt x="638776" y="429799"/>
                    <a:pt x="638776" y="431322"/>
                    <a:pt x="638014" y="433226"/>
                  </a:cubicBezTo>
                  <a:cubicBezTo>
                    <a:pt x="634206" y="444459"/>
                    <a:pt x="629637" y="455502"/>
                    <a:pt x="624877" y="466354"/>
                  </a:cubicBezTo>
                  <a:cubicBezTo>
                    <a:pt x="623925" y="468448"/>
                    <a:pt x="622593" y="469209"/>
                    <a:pt x="620308" y="468638"/>
                  </a:cubicBezTo>
                  <a:cubicBezTo>
                    <a:pt x="608123" y="466163"/>
                    <a:pt x="595748" y="463879"/>
                    <a:pt x="583563" y="461213"/>
                  </a:cubicBezTo>
                  <a:cubicBezTo>
                    <a:pt x="579756" y="460261"/>
                    <a:pt x="576329" y="457977"/>
                    <a:pt x="572901" y="456073"/>
                  </a:cubicBezTo>
                  <a:cubicBezTo>
                    <a:pt x="570427" y="454740"/>
                    <a:pt x="569094" y="454930"/>
                    <a:pt x="567571" y="457596"/>
                  </a:cubicBezTo>
                  <a:cubicBezTo>
                    <a:pt x="560527" y="470542"/>
                    <a:pt x="552721" y="483108"/>
                    <a:pt x="543582" y="494721"/>
                  </a:cubicBezTo>
                  <a:cubicBezTo>
                    <a:pt x="541488" y="497387"/>
                    <a:pt x="541107" y="499100"/>
                    <a:pt x="544344" y="501194"/>
                  </a:cubicBezTo>
                  <a:cubicBezTo>
                    <a:pt x="554434" y="507668"/>
                    <a:pt x="559384" y="518520"/>
                    <a:pt x="566428" y="527658"/>
                  </a:cubicBezTo>
                  <a:cubicBezTo>
                    <a:pt x="567761" y="529372"/>
                    <a:pt x="568904" y="531276"/>
                    <a:pt x="570236" y="533180"/>
                  </a:cubicBezTo>
                  <a:cubicBezTo>
                    <a:pt x="577852" y="544222"/>
                    <a:pt x="577471" y="540414"/>
                    <a:pt x="569284" y="549743"/>
                  </a:cubicBezTo>
                  <a:cubicBezTo>
                    <a:pt x="563382" y="556597"/>
                    <a:pt x="556528" y="562690"/>
                    <a:pt x="550246" y="569163"/>
                  </a:cubicBezTo>
                  <a:cubicBezTo>
                    <a:pt x="547961" y="571638"/>
                    <a:pt x="546057" y="571638"/>
                    <a:pt x="543201" y="569734"/>
                  </a:cubicBezTo>
                  <a:cubicBezTo>
                    <a:pt x="533682" y="563261"/>
                    <a:pt x="523972" y="556788"/>
                    <a:pt x="514262" y="550505"/>
                  </a:cubicBezTo>
                  <a:cubicBezTo>
                    <a:pt x="510645" y="548030"/>
                    <a:pt x="508170" y="544412"/>
                    <a:pt x="505505" y="541176"/>
                  </a:cubicBezTo>
                  <a:cubicBezTo>
                    <a:pt x="503410" y="538701"/>
                    <a:pt x="501697" y="538320"/>
                    <a:pt x="499222" y="540414"/>
                  </a:cubicBezTo>
                  <a:cubicBezTo>
                    <a:pt x="487798" y="549743"/>
                    <a:pt x="475614" y="558120"/>
                    <a:pt x="462858" y="565545"/>
                  </a:cubicBezTo>
                  <a:cubicBezTo>
                    <a:pt x="461144" y="566497"/>
                    <a:pt x="459240" y="567449"/>
                    <a:pt x="460764" y="569924"/>
                  </a:cubicBezTo>
                  <a:cubicBezTo>
                    <a:pt x="469521" y="583061"/>
                    <a:pt x="470093" y="598673"/>
                    <a:pt x="473900" y="613333"/>
                  </a:cubicBezTo>
                  <a:cubicBezTo>
                    <a:pt x="476185" y="621900"/>
                    <a:pt x="476756" y="620758"/>
                    <a:pt x="468189" y="624756"/>
                  </a:cubicBezTo>
                  <a:cubicBezTo>
                    <a:pt x="459240" y="628944"/>
                    <a:pt x="450102" y="632562"/>
                    <a:pt x="441154" y="636369"/>
                  </a:cubicBezTo>
                  <a:cubicBezTo>
                    <a:pt x="438298" y="637512"/>
                    <a:pt x="436585" y="637131"/>
                    <a:pt x="434871" y="634466"/>
                  </a:cubicBezTo>
                  <a:cubicBezTo>
                    <a:pt x="428398" y="624566"/>
                    <a:pt x="421734" y="615046"/>
                    <a:pt x="415261" y="605146"/>
                  </a:cubicBezTo>
                  <a:cubicBezTo>
                    <a:pt x="412786" y="601338"/>
                    <a:pt x="411834" y="596959"/>
                    <a:pt x="410692" y="592771"/>
                  </a:cubicBezTo>
                  <a:cubicBezTo>
                    <a:pt x="409930" y="590105"/>
                    <a:pt x="408597" y="589344"/>
                    <a:pt x="405742" y="590105"/>
                  </a:cubicBezTo>
                  <a:cubicBezTo>
                    <a:pt x="391272" y="594484"/>
                    <a:pt x="376612" y="597530"/>
                    <a:pt x="361572" y="599434"/>
                  </a:cubicBezTo>
                  <a:cubicBezTo>
                    <a:pt x="359097" y="599815"/>
                    <a:pt x="358335" y="600957"/>
                    <a:pt x="358716" y="603242"/>
                  </a:cubicBezTo>
                  <a:cubicBezTo>
                    <a:pt x="361382" y="619996"/>
                    <a:pt x="355289" y="635798"/>
                    <a:pt x="353385" y="652172"/>
                  </a:cubicBezTo>
                  <a:cubicBezTo>
                    <a:pt x="353005" y="655027"/>
                    <a:pt x="351481" y="655979"/>
                    <a:pt x="349006" y="655979"/>
                  </a:cubicBezTo>
                  <a:cubicBezTo>
                    <a:pt x="342914" y="656170"/>
                    <a:pt x="336631" y="656551"/>
                    <a:pt x="330539" y="656741"/>
                  </a:cubicBezTo>
                  <a:cubicBezTo>
                    <a:pt x="330158" y="655408"/>
                    <a:pt x="330158" y="655408"/>
                    <a:pt x="330158" y="655218"/>
                  </a:cubicBezTo>
                  <a:cubicBezTo>
                    <a:pt x="325018" y="655218"/>
                    <a:pt x="319686" y="655218"/>
                    <a:pt x="314546" y="655218"/>
                  </a:cubicBezTo>
                  <a:cubicBezTo>
                    <a:pt x="311690" y="655218"/>
                    <a:pt x="310167" y="654075"/>
                    <a:pt x="309787" y="651220"/>
                  </a:cubicBezTo>
                  <a:cubicBezTo>
                    <a:pt x="307502" y="639035"/>
                    <a:pt x="304836" y="627040"/>
                    <a:pt x="302552" y="614856"/>
                  </a:cubicBezTo>
                  <a:cubicBezTo>
                    <a:pt x="301790" y="611238"/>
                    <a:pt x="302933" y="607621"/>
                    <a:pt x="303314" y="604004"/>
                  </a:cubicBezTo>
                  <a:cubicBezTo>
                    <a:pt x="303694" y="600957"/>
                    <a:pt x="302933" y="599434"/>
                    <a:pt x="299506" y="599054"/>
                  </a:cubicBezTo>
                  <a:cubicBezTo>
                    <a:pt x="285036" y="597530"/>
                    <a:pt x="270567" y="594865"/>
                    <a:pt x="256478" y="591057"/>
                  </a:cubicBezTo>
                  <a:cubicBezTo>
                    <a:pt x="253432" y="590296"/>
                    <a:pt x="251719" y="591248"/>
                    <a:pt x="250957" y="594294"/>
                  </a:cubicBezTo>
                  <a:cubicBezTo>
                    <a:pt x="246959" y="610857"/>
                    <a:pt x="234964" y="622852"/>
                    <a:pt x="226968" y="637321"/>
                  </a:cubicBezTo>
                  <a:cubicBezTo>
                    <a:pt x="226016" y="639035"/>
                    <a:pt x="224493" y="639035"/>
                    <a:pt x="222779" y="638464"/>
                  </a:cubicBezTo>
                  <a:cubicBezTo>
                    <a:pt x="211357" y="634656"/>
                    <a:pt x="200124" y="630087"/>
                    <a:pt x="189271" y="625137"/>
                  </a:cubicBezTo>
                  <a:cubicBezTo>
                    <a:pt x="186987" y="624185"/>
                    <a:pt x="186796" y="622471"/>
                    <a:pt x="187177" y="620567"/>
                  </a:cubicBezTo>
                  <a:cubicBezTo>
                    <a:pt x="189652" y="608383"/>
                    <a:pt x="191746" y="596198"/>
                    <a:pt x="194602" y="584204"/>
                  </a:cubicBezTo>
                  <a:cubicBezTo>
                    <a:pt x="195554" y="580205"/>
                    <a:pt x="197839" y="576588"/>
                    <a:pt x="199933" y="572971"/>
                  </a:cubicBezTo>
                  <a:cubicBezTo>
                    <a:pt x="201266" y="570686"/>
                    <a:pt x="200885" y="569353"/>
                    <a:pt x="198410" y="568020"/>
                  </a:cubicBezTo>
                  <a:cubicBezTo>
                    <a:pt x="185083" y="560976"/>
                    <a:pt x="172517" y="552599"/>
                    <a:pt x="160523" y="543460"/>
                  </a:cubicBezTo>
                  <a:cubicBezTo>
                    <a:pt x="158429" y="541747"/>
                    <a:pt x="156906" y="541747"/>
                    <a:pt x="155192" y="544222"/>
                  </a:cubicBezTo>
                  <a:cubicBezTo>
                    <a:pt x="145292" y="558120"/>
                    <a:pt x="129490" y="564974"/>
                    <a:pt x="116353" y="575255"/>
                  </a:cubicBezTo>
                  <a:cubicBezTo>
                    <a:pt x="114640" y="576588"/>
                    <a:pt x="113307" y="576017"/>
                    <a:pt x="111784" y="574684"/>
                  </a:cubicBezTo>
                  <a:cubicBezTo>
                    <a:pt x="102835" y="566878"/>
                    <a:pt x="94458" y="558311"/>
                    <a:pt x="86272" y="549934"/>
                  </a:cubicBezTo>
                  <a:cubicBezTo>
                    <a:pt x="84749" y="548220"/>
                    <a:pt x="84558" y="546887"/>
                    <a:pt x="85891" y="544984"/>
                  </a:cubicBezTo>
                  <a:cubicBezTo>
                    <a:pt x="92745" y="534703"/>
                    <a:pt x="99599" y="524422"/>
                    <a:pt x="106643" y="514141"/>
                  </a:cubicBezTo>
                  <a:cubicBezTo>
                    <a:pt x="108928" y="510904"/>
                    <a:pt x="112355" y="508810"/>
                    <a:pt x="115401" y="506145"/>
                  </a:cubicBezTo>
                  <a:cubicBezTo>
                    <a:pt x="117686" y="504241"/>
                    <a:pt x="118067" y="502527"/>
                    <a:pt x="116163" y="500243"/>
                  </a:cubicBezTo>
                  <a:cubicBezTo>
                    <a:pt x="106834" y="488629"/>
                    <a:pt x="98266" y="476444"/>
                    <a:pt x="90841" y="463307"/>
                  </a:cubicBezTo>
                  <a:cubicBezTo>
                    <a:pt x="89128" y="460261"/>
                    <a:pt x="87414" y="460832"/>
                    <a:pt x="85129" y="462356"/>
                  </a:cubicBezTo>
                  <a:cubicBezTo>
                    <a:pt x="70660" y="471304"/>
                    <a:pt x="53716" y="471494"/>
                    <a:pt x="37914" y="475873"/>
                  </a:cubicBezTo>
                  <a:cubicBezTo>
                    <a:pt x="35819" y="476444"/>
                    <a:pt x="34677" y="475302"/>
                    <a:pt x="33916" y="473398"/>
                  </a:cubicBezTo>
                  <a:cubicBezTo>
                    <a:pt x="28775" y="462736"/>
                    <a:pt x="24015" y="451694"/>
                    <a:pt x="19827" y="440652"/>
                  </a:cubicBezTo>
                  <a:cubicBezTo>
                    <a:pt x="19065" y="438367"/>
                    <a:pt x="19636" y="437034"/>
                    <a:pt x="21540" y="435892"/>
                  </a:cubicBezTo>
                  <a:cubicBezTo>
                    <a:pt x="31821" y="429038"/>
                    <a:pt x="41912" y="421993"/>
                    <a:pt x="52573" y="415330"/>
                  </a:cubicBezTo>
                  <a:cubicBezTo>
                    <a:pt x="56000" y="413236"/>
                    <a:pt x="60189" y="412284"/>
                    <a:pt x="64187" y="411141"/>
                  </a:cubicBezTo>
                  <a:cubicBezTo>
                    <a:pt x="66662" y="410380"/>
                    <a:pt x="67423" y="409237"/>
                    <a:pt x="66662" y="406572"/>
                  </a:cubicBezTo>
                  <a:cubicBezTo>
                    <a:pt x="62283" y="391912"/>
                    <a:pt x="59237" y="377062"/>
                    <a:pt x="57143" y="362021"/>
                  </a:cubicBezTo>
                  <a:cubicBezTo>
                    <a:pt x="56762" y="359546"/>
                    <a:pt x="55620" y="358785"/>
                    <a:pt x="53144" y="359166"/>
                  </a:cubicBezTo>
                  <a:cubicBezTo>
                    <a:pt x="36200" y="362021"/>
                    <a:pt x="20207" y="355548"/>
                    <a:pt x="3834" y="353644"/>
                  </a:cubicBezTo>
                  <a:cubicBezTo>
                    <a:pt x="1740" y="353454"/>
                    <a:pt x="979" y="352121"/>
                    <a:pt x="788" y="350027"/>
                  </a:cubicBezTo>
                  <a:cubicBezTo>
                    <a:pt x="-354" y="338033"/>
                    <a:pt x="27" y="326038"/>
                    <a:pt x="217" y="313854"/>
                  </a:cubicBezTo>
                  <a:cubicBezTo>
                    <a:pt x="217" y="311569"/>
                    <a:pt x="1740" y="310617"/>
                    <a:pt x="3834" y="310236"/>
                  </a:cubicBezTo>
                  <a:cubicBezTo>
                    <a:pt x="16210" y="307761"/>
                    <a:pt x="28394" y="305286"/>
                    <a:pt x="40769" y="302811"/>
                  </a:cubicBezTo>
                  <a:cubicBezTo>
                    <a:pt x="44387" y="302049"/>
                    <a:pt x="48004" y="303192"/>
                    <a:pt x="51621" y="303573"/>
                  </a:cubicBezTo>
                  <a:cubicBezTo>
                    <a:pt x="54668" y="303953"/>
                    <a:pt x="56191" y="302811"/>
                    <a:pt x="56572" y="299574"/>
                  </a:cubicBezTo>
                  <a:cubicBezTo>
                    <a:pt x="58095" y="285295"/>
                    <a:pt x="60760" y="271016"/>
                    <a:pt x="64377" y="257118"/>
                  </a:cubicBezTo>
                  <a:cubicBezTo>
                    <a:pt x="65329" y="253501"/>
                    <a:pt x="63997" y="251787"/>
                    <a:pt x="60569" y="251026"/>
                  </a:cubicBezTo>
                  <a:cubicBezTo>
                    <a:pt x="44387" y="246837"/>
                    <a:pt x="32202" y="235033"/>
                    <a:pt x="18113" y="227227"/>
                  </a:cubicBezTo>
                  <a:cubicBezTo>
                    <a:pt x="16590" y="226466"/>
                    <a:pt x="16590" y="225133"/>
                    <a:pt x="16971" y="223610"/>
                  </a:cubicBezTo>
                  <a:cubicBezTo>
                    <a:pt x="20779" y="211996"/>
                    <a:pt x="25538" y="200763"/>
                    <a:pt x="30488" y="189530"/>
                  </a:cubicBezTo>
                  <a:cubicBezTo>
                    <a:pt x="31440" y="187436"/>
                    <a:pt x="32964" y="187056"/>
                    <a:pt x="34677" y="187627"/>
                  </a:cubicBezTo>
                  <a:cubicBezTo>
                    <a:pt x="50670" y="191815"/>
                    <a:pt x="67805" y="191434"/>
                    <a:pt x="82655" y="200383"/>
                  </a:cubicBezTo>
                  <a:cubicBezTo>
                    <a:pt x="85129" y="201906"/>
                    <a:pt x="86272" y="200954"/>
                    <a:pt x="87414" y="198859"/>
                  </a:cubicBezTo>
                  <a:cubicBezTo>
                    <a:pt x="94458" y="185723"/>
                    <a:pt x="102645" y="173157"/>
                    <a:pt x="111593" y="161353"/>
                  </a:cubicBezTo>
                  <a:cubicBezTo>
                    <a:pt x="112736" y="159830"/>
                    <a:pt x="114640" y="158117"/>
                    <a:pt x="111784" y="156213"/>
                  </a:cubicBezTo>
                  <a:cubicBezTo>
                    <a:pt x="100932" y="149168"/>
                    <a:pt x="95410" y="137936"/>
                    <a:pt x="87985" y="128036"/>
                  </a:cubicBezTo>
                  <a:cubicBezTo>
                    <a:pt x="86653" y="126322"/>
                    <a:pt x="85701" y="124608"/>
                    <a:pt x="84368" y="122895"/>
                  </a:cubicBezTo>
                  <a:cubicBezTo>
                    <a:pt x="78466" y="114518"/>
                    <a:pt x="78276" y="114328"/>
                    <a:pt x="85129" y="107093"/>
                  </a:cubicBezTo>
                  <a:cubicBezTo>
                    <a:pt x="91603" y="100239"/>
                    <a:pt x="98266" y="93766"/>
                    <a:pt x="104739" y="87102"/>
                  </a:cubicBezTo>
                  <a:cubicBezTo>
                    <a:pt x="106834" y="85008"/>
                    <a:pt x="108547" y="84818"/>
                    <a:pt x="110832" y="86531"/>
                  </a:cubicBezTo>
                  <a:cubicBezTo>
                    <a:pt x="120732" y="93195"/>
                    <a:pt x="130632" y="99668"/>
                    <a:pt x="140532" y="106331"/>
                  </a:cubicBezTo>
                  <a:cubicBezTo>
                    <a:pt x="143959" y="108616"/>
                    <a:pt x="146244" y="111853"/>
                    <a:pt x="148719" y="114899"/>
                  </a:cubicBezTo>
                  <a:cubicBezTo>
                    <a:pt x="150813" y="117755"/>
                    <a:pt x="152717" y="118326"/>
                    <a:pt x="155763" y="115851"/>
                  </a:cubicBezTo>
                  <a:cubicBezTo>
                    <a:pt x="166996" y="106522"/>
                    <a:pt x="179181" y="98335"/>
                    <a:pt x="191746" y="91100"/>
                  </a:cubicBezTo>
                  <a:cubicBezTo>
                    <a:pt x="193650" y="89958"/>
                    <a:pt x="195364" y="88816"/>
                    <a:pt x="193650" y="86341"/>
                  </a:cubicBezTo>
                  <a:cubicBezTo>
                    <a:pt x="185463" y="74537"/>
                    <a:pt x="184893" y="60448"/>
                    <a:pt x="181656" y="47121"/>
                  </a:cubicBezTo>
                  <a:cubicBezTo>
                    <a:pt x="178800" y="35507"/>
                    <a:pt x="179181" y="35698"/>
                    <a:pt x="189843" y="30367"/>
                  </a:cubicBezTo>
                  <a:cubicBezTo>
                    <a:pt x="197458" y="26559"/>
                    <a:pt x="205645" y="23703"/>
                    <a:pt x="213450" y="20467"/>
                  </a:cubicBezTo>
                  <a:cubicBezTo>
                    <a:pt x="216306" y="19325"/>
                    <a:pt x="218020" y="19515"/>
                    <a:pt x="219733" y="22180"/>
                  </a:cubicBezTo>
                  <a:cubicBezTo>
                    <a:pt x="226207" y="32080"/>
                    <a:pt x="232680" y="41790"/>
                    <a:pt x="239343" y="51500"/>
                  </a:cubicBezTo>
                  <a:cubicBezTo>
                    <a:pt x="241818" y="55117"/>
                    <a:pt x="242580" y="59306"/>
                    <a:pt x="243913" y="63494"/>
                  </a:cubicBezTo>
                  <a:cubicBezTo>
                    <a:pt x="244864" y="66540"/>
                    <a:pt x="246197" y="67492"/>
                    <a:pt x="249243" y="66540"/>
                  </a:cubicBezTo>
                  <a:cubicBezTo>
                    <a:pt x="263332" y="62352"/>
                    <a:pt x="277801" y="59306"/>
                    <a:pt x="292461" y="57402"/>
                  </a:cubicBezTo>
                  <a:cubicBezTo>
                    <a:pt x="295317" y="57021"/>
                    <a:pt x="296269" y="55879"/>
                    <a:pt x="295888" y="53023"/>
                  </a:cubicBezTo>
                  <a:cubicBezTo>
                    <a:pt x="293413" y="36269"/>
                    <a:pt x="299506" y="20467"/>
                    <a:pt x="301410" y="4094"/>
                  </a:cubicBezTo>
                  <a:cubicBezTo>
                    <a:pt x="301600" y="2190"/>
                    <a:pt x="302742" y="1047"/>
                    <a:pt x="304836" y="857"/>
                  </a:cubicBezTo>
                  <a:cubicBezTo>
                    <a:pt x="317021" y="-476"/>
                    <a:pt x="329206" y="95"/>
                    <a:pt x="341391" y="286"/>
                  </a:cubicBezTo>
                  <a:close/>
                </a:path>
              </a:pathLst>
            </a:custGeom>
            <a:solidFill>
              <a:schemeClr val="bg1">
                <a:lumMod val="85000"/>
              </a:schemeClr>
            </a:solidFill>
            <a:ln w="5155" cap="flat">
              <a:noFill/>
              <a:prstDash val="solid"/>
              <a:miter/>
            </a:ln>
          </p:spPr>
          <p:txBody>
            <a:bodyPr wrap="square" rtlCol="0" anchor="ctr">
              <a:noAutofit/>
            </a:bodyPr>
            <a:lstStyle/>
            <a:p>
              <a:endParaRPr lang="en-US"/>
            </a:p>
          </p:txBody>
        </p:sp>
        <p:sp>
          <p:nvSpPr>
            <p:cNvPr id="142" name="Freeform: Shape 9">
              <a:extLst>
                <a:ext uri="{FF2B5EF4-FFF2-40B4-BE49-F238E27FC236}">
                  <a16:creationId xmlns:a16="http://schemas.microsoft.com/office/drawing/2014/main" id="{BD66A82A-6870-4BF8-8811-9B2D368D28DC}"/>
                </a:ext>
              </a:extLst>
            </p:cNvPr>
            <p:cNvSpPr/>
            <p:nvPr/>
          </p:nvSpPr>
          <p:spPr>
            <a:xfrm>
              <a:off x="4180071" y="936397"/>
              <a:ext cx="817813" cy="454497"/>
            </a:xfrm>
            <a:custGeom>
              <a:avLst/>
              <a:gdLst>
                <a:gd name="connsiteX0" fmla="*/ 92656 w 817813"/>
                <a:gd name="connsiteY0" fmla="*/ 0 h 454497"/>
                <a:gd name="connsiteX1" fmla="*/ 318421 w 817813"/>
                <a:gd name="connsiteY1" fmla="*/ 0 h 454497"/>
                <a:gd name="connsiteX2" fmla="*/ 314604 w 817813"/>
                <a:gd name="connsiteY2" fmla="*/ 5722 h 454497"/>
                <a:gd name="connsiteX3" fmla="*/ 306715 w 817813"/>
                <a:gd name="connsiteY3" fmla="*/ 45837 h 454497"/>
                <a:gd name="connsiteX4" fmla="*/ 407782 w 817813"/>
                <a:gd name="connsiteY4" fmla="*/ 147782 h 454497"/>
                <a:gd name="connsiteX5" fmla="*/ 510386 w 817813"/>
                <a:gd name="connsiteY5" fmla="*/ 46496 h 454497"/>
                <a:gd name="connsiteX6" fmla="*/ 503414 w 817813"/>
                <a:gd name="connsiteY6" fmla="*/ 8534 h 454497"/>
                <a:gd name="connsiteX7" fmla="*/ 498035 w 817813"/>
                <a:gd name="connsiteY7" fmla="*/ 0 h 454497"/>
                <a:gd name="connsiteX8" fmla="*/ 811870 w 817813"/>
                <a:gd name="connsiteY8" fmla="*/ 0 h 454497"/>
                <a:gd name="connsiteX9" fmla="*/ 816881 w 817813"/>
                <a:gd name="connsiteY9" fmla="*/ 11781 h 454497"/>
                <a:gd name="connsiteX10" fmla="*/ 817540 w 817813"/>
                <a:gd name="connsiteY10" fmla="*/ 28919 h 454497"/>
                <a:gd name="connsiteX11" fmla="*/ 803479 w 817813"/>
                <a:gd name="connsiteY11" fmla="*/ 45397 h 454497"/>
                <a:gd name="connsiteX12" fmla="*/ 747233 w 817813"/>
                <a:gd name="connsiteY12" fmla="*/ 61436 h 454497"/>
                <a:gd name="connsiteX13" fmla="*/ 724384 w 817813"/>
                <a:gd name="connsiteY13" fmla="*/ 99446 h 454497"/>
                <a:gd name="connsiteX14" fmla="*/ 736028 w 817813"/>
                <a:gd name="connsiteY14" fmla="*/ 114825 h 454497"/>
                <a:gd name="connsiteX15" fmla="*/ 787660 w 817813"/>
                <a:gd name="connsiteY15" fmla="*/ 145145 h 454497"/>
                <a:gd name="connsiteX16" fmla="*/ 798865 w 817813"/>
                <a:gd name="connsiteY16" fmla="*/ 171291 h 454497"/>
                <a:gd name="connsiteX17" fmla="*/ 798426 w 817813"/>
                <a:gd name="connsiteY17" fmla="*/ 173927 h 454497"/>
                <a:gd name="connsiteX18" fmla="*/ 767446 w 817813"/>
                <a:gd name="connsiteY18" fmla="*/ 196118 h 454497"/>
                <a:gd name="connsiteX19" fmla="*/ 713398 w 817813"/>
                <a:gd name="connsiteY19" fmla="*/ 189307 h 454497"/>
                <a:gd name="connsiteX20" fmla="*/ 686154 w 817813"/>
                <a:gd name="connsiteY20" fmla="*/ 203368 h 454497"/>
                <a:gd name="connsiteX21" fmla="*/ 685714 w 817813"/>
                <a:gd name="connsiteY21" fmla="*/ 235885 h 454497"/>
                <a:gd name="connsiteX22" fmla="*/ 720648 w 817813"/>
                <a:gd name="connsiteY22" fmla="*/ 282024 h 454497"/>
                <a:gd name="connsiteX23" fmla="*/ 720648 w 817813"/>
                <a:gd name="connsiteY23" fmla="*/ 312125 h 454497"/>
                <a:gd name="connsiteX24" fmla="*/ 719330 w 817813"/>
                <a:gd name="connsiteY24" fmla="*/ 313663 h 454497"/>
                <a:gd name="connsiteX25" fmla="*/ 681540 w 817813"/>
                <a:gd name="connsiteY25" fmla="*/ 321133 h 454497"/>
                <a:gd name="connsiteX26" fmla="*/ 634742 w 817813"/>
                <a:gd name="connsiteY26" fmla="*/ 294768 h 454497"/>
                <a:gd name="connsiteX27" fmla="*/ 602664 w 817813"/>
                <a:gd name="connsiteY27" fmla="*/ 299382 h 454497"/>
                <a:gd name="connsiteX28" fmla="*/ 592338 w 817813"/>
                <a:gd name="connsiteY28" fmla="*/ 328383 h 454497"/>
                <a:gd name="connsiteX29" fmla="*/ 607498 w 817813"/>
                <a:gd name="connsiteY29" fmla="*/ 386826 h 454497"/>
                <a:gd name="connsiteX30" fmla="*/ 598929 w 817813"/>
                <a:gd name="connsiteY30" fmla="*/ 408797 h 454497"/>
                <a:gd name="connsiteX31" fmla="*/ 583549 w 817813"/>
                <a:gd name="connsiteY31" fmla="*/ 416706 h 454497"/>
                <a:gd name="connsiteX32" fmla="*/ 560480 w 817813"/>
                <a:gd name="connsiteY32" fmla="*/ 410335 h 454497"/>
                <a:gd name="connsiteX33" fmla="*/ 524228 w 817813"/>
                <a:gd name="connsiteY33" fmla="*/ 364416 h 454497"/>
                <a:gd name="connsiteX34" fmla="*/ 477430 w 817813"/>
                <a:gd name="connsiteY34" fmla="*/ 360461 h 454497"/>
                <a:gd name="connsiteX35" fmla="*/ 471277 w 817813"/>
                <a:gd name="connsiteY35" fmla="*/ 372765 h 454497"/>
                <a:gd name="connsiteX36" fmla="*/ 462929 w 817813"/>
                <a:gd name="connsiteY36" fmla="*/ 433185 h 454497"/>
                <a:gd name="connsiteX37" fmla="*/ 447110 w 817813"/>
                <a:gd name="connsiteY37" fmla="*/ 454497 h 454497"/>
                <a:gd name="connsiteX38" fmla="*/ 420525 w 817813"/>
                <a:gd name="connsiteY38" fmla="*/ 454497 h 454497"/>
                <a:gd name="connsiteX39" fmla="*/ 408880 w 817813"/>
                <a:gd name="connsiteY39" fmla="*/ 438238 h 454497"/>
                <a:gd name="connsiteX40" fmla="*/ 392402 w 817813"/>
                <a:gd name="connsiteY40" fmla="*/ 380015 h 454497"/>
                <a:gd name="connsiteX41" fmla="*/ 372848 w 817813"/>
                <a:gd name="connsiteY41" fmla="*/ 362878 h 454497"/>
                <a:gd name="connsiteX42" fmla="*/ 360983 w 817813"/>
                <a:gd name="connsiteY42" fmla="*/ 361559 h 454497"/>
                <a:gd name="connsiteX43" fmla="*/ 340770 w 817813"/>
                <a:gd name="connsiteY43" fmla="*/ 372765 h 454497"/>
                <a:gd name="connsiteX44" fmla="*/ 335717 w 817813"/>
                <a:gd name="connsiteY44" fmla="*/ 381333 h 454497"/>
                <a:gd name="connsiteX45" fmla="*/ 308034 w 817813"/>
                <a:gd name="connsiteY45" fmla="*/ 428131 h 454497"/>
                <a:gd name="connsiteX46" fmla="*/ 287161 w 817813"/>
                <a:gd name="connsiteY46" fmla="*/ 436700 h 454497"/>
                <a:gd name="connsiteX47" fmla="*/ 270243 w 817813"/>
                <a:gd name="connsiteY47" fmla="*/ 430988 h 454497"/>
                <a:gd name="connsiteX48" fmla="*/ 258819 w 817813"/>
                <a:gd name="connsiteY48" fmla="*/ 409676 h 454497"/>
                <a:gd name="connsiteX49" fmla="*/ 266069 w 817813"/>
                <a:gd name="connsiteY49" fmla="*/ 349695 h 454497"/>
                <a:gd name="connsiteX50" fmla="*/ 249590 w 817813"/>
                <a:gd name="connsiteY50" fmla="*/ 321792 h 454497"/>
                <a:gd name="connsiteX51" fmla="*/ 219051 w 817813"/>
                <a:gd name="connsiteY51" fmla="*/ 323330 h 454497"/>
                <a:gd name="connsiteX52" fmla="*/ 176208 w 817813"/>
                <a:gd name="connsiteY52" fmla="*/ 355847 h 454497"/>
                <a:gd name="connsiteX53" fmla="*/ 138198 w 817813"/>
                <a:gd name="connsiteY53" fmla="*/ 353650 h 454497"/>
                <a:gd name="connsiteX54" fmla="*/ 134902 w 817813"/>
                <a:gd name="connsiteY54" fmla="*/ 350354 h 454497"/>
                <a:gd name="connsiteX55" fmla="*/ 131607 w 817813"/>
                <a:gd name="connsiteY55" fmla="*/ 323989 h 454497"/>
                <a:gd name="connsiteX56" fmla="*/ 160169 w 817813"/>
                <a:gd name="connsiteY56" fmla="*/ 273016 h 454497"/>
                <a:gd name="connsiteX57" fmla="*/ 165002 w 817813"/>
                <a:gd name="connsiteY57" fmla="*/ 257417 h 454497"/>
                <a:gd name="connsiteX58" fmla="*/ 126553 w 817813"/>
                <a:gd name="connsiteY58" fmla="*/ 229953 h 454497"/>
                <a:gd name="connsiteX59" fmla="*/ 67451 w 817813"/>
                <a:gd name="connsiteY59" fmla="*/ 245333 h 454497"/>
                <a:gd name="connsiteX60" fmla="*/ 48556 w 817813"/>
                <a:gd name="connsiteY60" fmla="*/ 238962 h 454497"/>
                <a:gd name="connsiteX61" fmla="*/ 39109 w 817813"/>
                <a:gd name="connsiteY61" fmla="*/ 222263 h 454497"/>
                <a:gd name="connsiteX62" fmla="*/ 45480 w 817813"/>
                <a:gd name="connsiteY62" fmla="*/ 197656 h 454497"/>
                <a:gd name="connsiteX63" fmla="*/ 89202 w 817813"/>
                <a:gd name="connsiteY63" fmla="*/ 162942 h 454497"/>
                <a:gd name="connsiteX64" fmla="*/ 100847 w 817813"/>
                <a:gd name="connsiteY64" fmla="*/ 127568 h 454497"/>
                <a:gd name="connsiteX65" fmla="*/ 77338 w 817813"/>
                <a:gd name="connsiteY65" fmla="*/ 107794 h 454497"/>
                <a:gd name="connsiteX66" fmla="*/ 22191 w 817813"/>
                <a:gd name="connsiteY66" fmla="*/ 100324 h 454497"/>
                <a:gd name="connsiteX67" fmla="*/ 440 w 817813"/>
                <a:gd name="connsiteY67" fmla="*/ 84945 h 454497"/>
                <a:gd name="connsiteX68" fmla="*/ 0 w 817813"/>
                <a:gd name="connsiteY68" fmla="*/ 57701 h 454497"/>
                <a:gd name="connsiteX69" fmla="*/ 16039 w 817813"/>
                <a:gd name="connsiteY69" fmla="*/ 46056 h 454497"/>
                <a:gd name="connsiteX70" fmla="*/ 72285 w 817813"/>
                <a:gd name="connsiteY70" fmla="*/ 30237 h 454497"/>
                <a:gd name="connsiteX71" fmla="*/ 91619 w 817813"/>
                <a:gd name="connsiteY71" fmla="*/ 8705 h 4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17813" h="454497">
                  <a:moveTo>
                    <a:pt x="92656" y="0"/>
                  </a:moveTo>
                  <a:lnTo>
                    <a:pt x="318421" y="0"/>
                  </a:lnTo>
                  <a:lnTo>
                    <a:pt x="314604" y="5722"/>
                  </a:lnTo>
                  <a:cubicBezTo>
                    <a:pt x="309558" y="17920"/>
                    <a:pt x="306770" y="31446"/>
                    <a:pt x="306715" y="45837"/>
                  </a:cubicBezTo>
                  <a:cubicBezTo>
                    <a:pt x="306495" y="104279"/>
                    <a:pt x="352415" y="147342"/>
                    <a:pt x="407782" y="147782"/>
                  </a:cubicBezTo>
                  <a:cubicBezTo>
                    <a:pt x="464467" y="148221"/>
                    <a:pt x="510167" y="102741"/>
                    <a:pt x="510386" y="46496"/>
                  </a:cubicBezTo>
                  <a:cubicBezTo>
                    <a:pt x="510551" y="33478"/>
                    <a:pt x="508120" y="20570"/>
                    <a:pt x="503414" y="8534"/>
                  </a:cubicBezTo>
                  <a:lnTo>
                    <a:pt x="498035" y="0"/>
                  </a:lnTo>
                  <a:lnTo>
                    <a:pt x="811870" y="0"/>
                  </a:lnTo>
                  <a:lnTo>
                    <a:pt x="816881" y="11781"/>
                  </a:lnTo>
                  <a:cubicBezTo>
                    <a:pt x="817540" y="17494"/>
                    <a:pt x="818200" y="23206"/>
                    <a:pt x="817540" y="28919"/>
                  </a:cubicBezTo>
                  <a:cubicBezTo>
                    <a:pt x="816442" y="37927"/>
                    <a:pt x="811828" y="42980"/>
                    <a:pt x="803479" y="45397"/>
                  </a:cubicBezTo>
                  <a:cubicBezTo>
                    <a:pt x="784803" y="50670"/>
                    <a:pt x="765908" y="55943"/>
                    <a:pt x="747233" y="61436"/>
                  </a:cubicBezTo>
                  <a:cubicBezTo>
                    <a:pt x="728997" y="66709"/>
                    <a:pt x="720648" y="80551"/>
                    <a:pt x="724384" y="99446"/>
                  </a:cubicBezTo>
                  <a:cubicBezTo>
                    <a:pt x="725701" y="106696"/>
                    <a:pt x="729876" y="111310"/>
                    <a:pt x="736028" y="114825"/>
                  </a:cubicBezTo>
                  <a:cubicBezTo>
                    <a:pt x="753166" y="124932"/>
                    <a:pt x="770302" y="135038"/>
                    <a:pt x="787660" y="145145"/>
                  </a:cubicBezTo>
                  <a:cubicBezTo>
                    <a:pt x="800403" y="152616"/>
                    <a:pt x="802381" y="157010"/>
                    <a:pt x="798865" y="171291"/>
                  </a:cubicBezTo>
                  <a:cubicBezTo>
                    <a:pt x="798645" y="172170"/>
                    <a:pt x="798645" y="173049"/>
                    <a:pt x="798426" y="173927"/>
                  </a:cubicBezTo>
                  <a:cubicBezTo>
                    <a:pt x="793152" y="191285"/>
                    <a:pt x="787220" y="199853"/>
                    <a:pt x="767446" y="196118"/>
                  </a:cubicBezTo>
                  <a:cubicBezTo>
                    <a:pt x="749650" y="192602"/>
                    <a:pt x="731414" y="191944"/>
                    <a:pt x="713398" y="189307"/>
                  </a:cubicBezTo>
                  <a:cubicBezTo>
                    <a:pt x="700655" y="187549"/>
                    <a:pt x="692306" y="192602"/>
                    <a:pt x="686154" y="203368"/>
                  </a:cubicBezTo>
                  <a:cubicBezTo>
                    <a:pt x="679782" y="214354"/>
                    <a:pt x="676926" y="224680"/>
                    <a:pt x="685714" y="235885"/>
                  </a:cubicBezTo>
                  <a:cubicBezTo>
                    <a:pt x="697579" y="251046"/>
                    <a:pt x="709004" y="266645"/>
                    <a:pt x="720648" y="282024"/>
                  </a:cubicBezTo>
                  <a:cubicBezTo>
                    <a:pt x="730316" y="294548"/>
                    <a:pt x="730316" y="299602"/>
                    <a:pt x="720648" y="312125"/>
                  </a:cubicBezTo>
                  <a:cubicBezTo>
                    <a:pt x="720209" y="312564"/>
                    <a:pt x="719769" y="313223"/>
                    <a:pt x="719330" y="313663"/>
                  </a:cubicBezTo>
                  <a:cubicBezTo>
                    <a:pt x="706587" y="327285"/>
                    <a:pt x="701534" y="333217"/>
                    <a:pt x="681540" y="321133"/>
                  </a:cubicBezTo>
                  <a:cubicBezTo>
                    <a:pt x="666161" y="311905"/>
                    <a:pt x="649902" y="303995"/>
                    <a:pt x="634742" y="294768"/>
                  </a:cubicBezTo>
                  <a:cubicBezTo>
                    <a:pt x="622218" y="287298"/>
                    <a:pt x="612551" y="291692"/>
                    <a:pt x="602664" y="299382"/>
                  </a:cubicBezTo>
                  <a:cubicBezTo>
                    <a:pt x="592777" y="306852"/>
                    <a:pt x="588822" y="315860"/>
                    <a:pt x="592338" y="328383"/>
                  </a:cubicBezTo>
                  <a:cubicBezTo>
                    <a:pt x="597830" y="347718"/>
                    <a:pt x="602664" y="367272"/>
                    <a:pt x="607498" y="386826"/>
                  </a:cubicBezTo>
                  <a:cubicBezTo>
                    <a:pt x="610135" y="397372"/>
                    <a:pt x="607937" y="403085"/>
                    <a:pt x="598929" y="408797"/>
                  </a:cubicBezTo>
                  <a:cubicBezTo>
                    <a:pt x="594096" y="411873"/>
                    <a:pt x="589042" y="414729"/>
                    <a:pt x="583549" y="416706"/>
                  </a:cubicBezTo>
                  <a:cubicBezTo>
                    <a:pt x="573882" y="420222"/>
                    <a:pt x="566852" y="418464"/>
                    <a:pt x="560480" y="410335"/>
                  </a:cubicBezTo>
                  <a:cubicBezTo>
                    <a:pt x="548396" y="395175"/>
                    <a:pt x="536312" y="379795"/>
                    <a:pt x="524228" y="364416"/>
                  </a:cubicBezTo>
                  <a:cubicBezTo>
                    <a:pt x="512583" y="349915"/>
                    <a:pt x="491491" y="347938"/>
                    <a:pt x="477430" y="360461"/>
                  </a:cubicBezTo>
                  <a:cubicBezTo>
                    <a:pt x="473694" y="363757"/>
                    <a:pt x="471937" y="367931"/>
                    <a:pt x="471277" y="372765"/>
                  </a:cubicBezTo>
                  <a:cubicBezTo>
                    <a:pt x="468422" y="392978"/>
                    <a:pt x="465126" y="412972"/>
                    <a:pt x="462929" y="433185"/>
                  </a:cubicBezTo>
                  <a:cubicBezTo>
                    <a:pt x="461610" y="443731"/>
                    <a:pt x="457436" y="451201"/>
                    <a:pt x="447110" y="454497"/>
                  </a:cubicBezTo>
                  <a:cubicBezTo>
                    <a:pt x="438321" y="454497"/>
                    <a:pt x="429313" y="454497"/>
                    <a:pt x="420525" y="454497"/>
                  </a:cubicBezTo>
                  <a:cubicBezTo>
                    <a:pt x="414373" y="450762"/>
                    <a:pt x="410858" y="445269"/>
                    <a:pt x="408880" y="438238"/>
                  </a:cubicBezTo>
                  <a:cubicBezTo>
                    <a:pt x="403607" y="418904"/>
                    <a:pt x="397675" y="399569"/>
                    <a:pt x="392402" y="380015"/>
                  </a:cubicBezTo>
                  <a:cubicBezTo>
                    <a:pt x="389546" y="369689"/>
                    <a:pt x="383174" y="364196"/>
                    <a:pt x="372848" y="362878"/>
                  </a:cubicBezTo>
                  <a:cubicBezTo>
                    <a:pt x="368893" y="362438"/>
                    <a:pt x="364938" y="361779"/>
                    <a:pt x="360983" y="361559"/>
                  </a:cubicBezTo>
                  <a:cubicBezTo>
                    <a:pt x="351756" y="360900"/>
                    <a:pt x="345384" y="365075"/>
                    <a:pt x="340770" y="372765"/>
                  </a:cubicBezTo>
                  <a:cubicBezTo>
                    <a:pt x="339012" y="375621"/>
                    <a:pt x="337474" y="378477"/>
                    <a:pt x="335717" y="381333"/>
                  </a:cubicBezTo>
                  <a:cubicBezTo>
                    <a:pt x="326489" y="396933"/>
                    <a:pt x="317481" y="412752"/>
                    <a:pt x="308034" y="428131"/>
                  </a:cubicBezTo>
                  <a:cubicBezTo>
                    <a:pt x="302980" y="436700"/>
                    <a:pt x="296828" y="438897"/>
                    <a:pt x="287161" y="436700"/>
                  </a:cubicBezTo>
                  <a:cubicBezTo>
                    <a:pt x="281229" y="435382"/>
                    <a:pt x="275736" y="433405"/>
                    <a:pt x="270243" y="430988"/>
                  </a:cubicBezTo>
                  <a:cubicBezTo>
                    <a:pt x="260576" y="426374"/>
                    <a:pt x="257500" y="420442"/>
                    <a:pt x="258819" y="409676"/>
                  </a:cubicBezTo>
                  <a:cubicBezTo>
                    <a:pt x="261235" y="389682"/>
                    <a:pt x="263213" y="369689"/>
                    <a:pt x="266069" y="349695"/>
                  </a:cubicBezTo>
                  <a:cubicBezTo>
                    <a:pt x="268046" y="335634"/>
                    <a:pt x="260576" y="327944"/>
                    <a:pt x="249590" y="321792"/>
                  </a:cubicBezTo>
                  <a:cubicBezTo>
                    <a:pt x="238825" y="315860"/>
                    <a:pt x="229158" y="314981"/>
                    <a:pt x="219051" y="323330"/>
                  </a:cubicBezTo>
                  <a:cubicBezTo>
                    <a:pt x="204990" y="334535"/>
                    <a:pt x="190269" y="344862"/>
                    <a:pt x="176208" y="355847"/>
                  </a:cubicBezTo>
                  <a:cubicBezTo>
                    <a:pt x="161927" y="367052"/>
                    <a:pt x="155774" y="369469"/>
                    <a:pt x="138198" y="353650"/>
                  </a:cubicBezTo>
                  <a:cubicBezTo>
                    <a:pt x="137099" y="352551"/>
                    <a:pt x="136001" y="351453"/>
                    <a:pt x="134902" y="350354"/>
                  </a:cubicBezTo>
                  <a:cubicBezTo>
                    <a:pt x="126333" y="341566"/>
                    <a:pt x="125454" y="334755"/>
                    <a:pt x="131607" y="323989"/>
                  </a:cubicBezTo>
                  <a:cubicBezTo>
                    <a:pt x="141054" y="307072"/>
                    <a:pt x="150721" y="289934"/>
                    <a:pt x="160169" y="273016"/>
                  </a:cubicBezTo>
                  <a:cubicBezTo>
                    <a:pt x="162805" y="268183"/>
                    <a:pt x="165661" y="263349"/>
                    <a:pt x="165002" y="257417"/>
                  </a:cubicBezTo>
                  <a:cubicBezTo>
                    <a:pt x="163464" y="239621"/>
                    <a:pt x="143690" y="225559"/>
                    <a:pt x="126553" y="229953"/>
                  </a:cubicBezTo>
                  <a:cubicBezTo>
                    <a:pt x="106779" y="235007"/>
                    <a:pt x="87005" y="240060"/>
                    <a:pt x="67451" y="245333"/>
                  </a:cubicBezTo>
                  <a:cubicBezTo>
                    <a:pt x="59542" y="247530"/>
                    <a:pt x="53610" y="245113"/>
                    <a:pt x="48556" y="238962"/>
                  </a:cubicBezTo>
                  <a:cubicBezTo>
                    <a:pt x="44382" y="233908"/>
                    <a:pt x="41745" y="228196"/>
                    <a:pt x="39109" y="222263"/>
                  </a:cubicBezTo>
                  <a:cubicBezTo>
                    <a:pt x="34715" y="211937"/>
                    <a:pt x="36692" y="204467"/>
                    <a:pt x="45480" y="197656"/>
                  </a:cubicBezTo>
                  <a:cubicBezTo>
                    <a:pt x="59981" y="186011"/>
                    <a:pt x="74701" y="174586"/>
                    <a:pt x="89202" y="162942"/>
                  </a:cubicBezTo>
                  <a:cubicBezTo>
                    <a:pt x="104582" y="151078"/>
                    <a:pt x="105900" y="146024"/>
                    <a:pt x="100847" y="127568"/>
                  </a:cubicBezTo>
                  <a:cubicBezTo>
                    <a:pt x="97332" y="115485"/>
                    <a:pt x="90081" y="109113"/>
                    <a:pt x="77338" y="107794"/>
                  </a:cubicBezTo>
                  <a:cubicBezTo>
                    <a:pt x="58882" y="105817"/>
                    <a:pt x="40647" y="102302"/>
                    <a:pt x="22191" y="100324"/>
                  </a:cubicBezTo>
                  <a:cubicBezTo>
                    <a:pt x="11645" y="99226"/>
                    <a:pt x="4175" y="95052"/>
                    <a:pt x="440" y="84945"/>
                  </a:cubicBezTo>
                  <a:cubicBezTo>
                    <a:pt x="0" y="75497"/>
                    <a:pt x="0" y="66709"/>
                    <a:pt x="0" y="57701"/>
                  </a:cubicBezTo>
                  <a:cubicBezTo>
                    <a:pt x="3516" y="51109"/>
                    <a:pt x="9008" y="47814"/>
                    <a:pt x="16039" y="46056"/>
                  </a:cubicBezTo>
                  <a:cubicBezTo>
                    <a:pt x="34934" y="41003"/>
                    <a:pt x="53390" y="35290"/>
                    <a:pt x="72285" y="30237"/>
                  </a:cubicBezTo>
                  <a:cubicBezTo>
                    <a:pt x="83710" y="27161"/>
                    <a:pt x="90521" y="20789"/>
                    <a:pt x="91619" y="8705"/>
                  </a:cubicBezTo>
                  <a:close/>
                </a:path>
              </a:pathLst>
            </a:custGeom>
            <a:solidFill>
              <a:schemeClr val="bg1">
                <a:lumMod val="85000"/>
              </a:schemeClr>
            </a:solidFill>
            <a:ln w="5155" cap="flat">
              <a:noFill/>
              <a:prstDash val="solid"/>
              <a:miter/>
            </a:ln>
          </p:spPr>
          <p:txBody>
            <a:bodyPr wrap="square" rtlCol="0" anchor="ctr">
              <a:noAutofit/>
            </a:bodyPr>
            <a:lstStyle/>
            <a:p>
              <a:endParaRPr lang="en-US"/>
            </a:p>
          </p:txBody>
        </p:sp>
        <p:sp>
          <p:nvSpPr>
            <p:cNvPr id="143" name="Freeform: Shape 10">
              <a:extLst>
                <a:ext uri="{FF2B5EF4-FFF2-40B4-BE49-F238E27FC236}">
                  <a16:creationId xmlns:a16="http://schemas.microsoft.com/office/drawing/2014/main" id="{F80C4A3C-10D8-469B-80A9-7B6FC7E24A31}"/>
                </a:ext>
              </a:extLst>
            </p:cNvPr>
            <p:cNvSpPr/>
            <p:nvPr/>
          </p:nvSpPr>
          <p:spPr>
            <a:xfrm>
              <a:off x="6836307" y="1307990"/>
              <a:ext cx="988147" cy="987501"/>
            </a:xfrm>
            <a:custGeom>
              <a:avLst/>
              <a:gdLst>
                <a:gd name="connsiteX0" fmla="*/ 494461 w 988147"/>
                <a:gd name="connsiteY0" fmla="*/ 421567 h 987501"/>
                <a:gd name="connsiteX1" fmla="*/ 423011 w 988147"/>
                <a:gd name="connsiteY1" fmla="*/ 492709 h 987501"/>
                <a:gd name="connsiteX2" fmla="*/ 494153 w 988147"/>
                <a:gd name="connsiteY2" fmla="*/ 564468 h 987501"/>
                <a:gd name="connsiteX3" fmla="*/ 565757 w 988147"/>
                <a:gd name="connsiteY3" fmla="*/ 493172 h 987501"/>
                <a:gd name="connsiteX4" fmla="*/ 494461 w 988147"/>
                <a:gd name="connsiteY4" fmla="*/ 421567 h 987501"/>
                <a:gd name="connsiteX5" fmla="*/ 494770 w 988147"/>
                <a:gd name="connsiteY5" fmla="*/ 209069 h 987501"/>
                <a:gd name="connsiteX6" fmla="*/ 778410 w 988147"/>
                <a:gd name="connsiteY6" fmla="*/ 493480 h 987501"/>
                <a:gd name="connsiteX7" fmla="*/ 493690 w 988147"/>
                <a:gd name="connsiteY7" fmla="*/ 776812 h 987501"/>
                <a:gd name="connsiteX8" fmla="*/ 210512 w 988147"/>
                <a:gd name="connsiteY8" fmla="*/ 492554 h 987501"/>
                <a:gd name="connsiteX9" fmla="*/ 494770 w 988147"/>
                <a:gd name="connsiteY9" fmla="*/ 209069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1" y="421567"/>
                  </a:moveTo>
                  <a:cubicBezTo>
                    <a:pt x="451560" y="421567"/>
                    <a:pt x="422857" y="456752"/>
                    <a:pt x="423011" y="492709"/>
                  </a:cubicBezTo>
                  <a:cubicBezTo>
                    <a:pt x="423166" y="532523"/>
                    <a:pt x="454492" y="564468"/>
                    <a:pt x="494153" y="564468"/>
                  </a:cubicBezTo>
                  <a:cubicBezTo>
                    <a:pt x="533813" y="564468"/>
                    <a:pt x="565603" y="532986"/>
                    <a:pt x="565757" y="493172"/>
                  </a:cubicBezTo>
                  <a:cubicBezTo>
                    <a:pt x="565912" y="453512"/>
                    <a:pt x="534739" y="421567"/>
                    <a:pt x="494461" y="421567"/>
                  </a:cubicBezTo>
                  <a:close/>
                  <a:moveTo>
                    <a:pt x="494770" y="209069"/>
                  </a:moveTo>
                  <a:cubicBezTo>
                    <a:pt x="650788" y="209378"/>
                    <a:pt x="778719" y="337000"/>
                    <a:pt x="778410" y="493480"/>
                  </a:cubicBezTo>
                  <a:cubicBezTo>
                    <a:pt x="778102" y="648263"/>
                    <a:pt x="652485" y="777121"/>
                    <a:pt x="493690" y="776812"/>
                  </a:cubicBezTo>
                  <a:cubicBezTo>
                    <a:pt x="333660" y="776349"/>
                    <a:pt x="209278" y="645794"/>
                    <a:pt x="210512" y="492554"/>
                  </a:cubicBezTo>
                  <a:cubicBezTo>
                    <a:pt x="209586" y="337154"/>
                    <a:pt x="337981" y="208760"/>
                    <a:pt x="494770" y="209069"/>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bg1">
                <a:lumMod val="85000"/>
              </a:schemeClr>
            </a:solidFill>
            <a:ln w="5155" cap="flat">
              <a:noFill/>
              <a:prstDash val="solid"/>
              <a:miter/>
            </a:ln>
          </p:spPr>
          <p:txBody>
            <a:bodyPr wrap="square" rtlCol="0" anchor="ctr">
              <a:noAutofit/>
            </a:bodyPr>
            <a:lstStyle/>
            <a:p>
              <a:endParaRPr lang="en-US" dirty="0"/>
            </a:p>
          </p:txBody>
        </p:sp>
        <p:sp>
          <p:nvSpPr>
            <p:cNvPr id="144" name="Freeform: Shape 11">
              <a:extLst>
                <a:ext uri="{FF2B5EF4-FFF2-40B4-BE49-F238E27FC236}">
                  <a16:creationId xmlns:a16="http://schemas.microsoft.com/office/drawing/2014/main" id="{489CC29D-759A-4AF9-9B85-B691ABB324C9}"/>
                </a:ext>
              </a:extLst>
            </p:cNvPr>
            <p:cNvSpPr/>
            <p:nvPr/>
          </p:nvSpPr>
          <p:spPr>
            <a:xfrm>
              <a:off x="5869583" y="1545282"/>
              <a:ext cx="685579" cy="683455"/>
            </a:xfrm>
            <a:custGeom>
              <a:avLst/>
              <a:gdLst>
                <a:gd name="connsiteX0" fmla="*/ 342697 w 685579"/>
                <a:gd name="connsiteY0" fmla="*/ 242720 h 683455"/>
                <a:gd name="connsiteX1" fmla="*/ 244624 w 685579"/>
                <a:gd name="connsiteY1" fmla="*/ 340793 h 683455"/>
                <a:gd name="connsiteX2" fmla="*/ 342697 w 685579"/>
                <a:gd name="connsiteY2" fmla="*/ 438866 h 683455"/>
                <a:gd name="connsiteX3" fmla="*/ 440770 w 685579"/>
                <a:gd name="connsiteY3" fmla="*/ 340793 h 683455"/>
                <a:gd name="connsiteX4" fmla="*/ 342697 w 685579"/>
                <a:gd name="connsiteY4" fmla="*/ 242720 h 683455"/>
                <a:gd name="connsiteX5" fmla="*/ 342697 w 685579"/>
                <a:gd name="connsiteY5" fmla="*/ 179817 h 683455"/>
                <a:gd name="connsiteX6" fmla="*/ 503673 w 685579"/>
                <a:gd name="connsiteY6" fmla="*/ 340793 h 683455"/>
                <a:gd name="connsiteX7" fmla="*/ 342697 w 685579"/>
                <a:gd name="connsiteY7" fmla="*/ 501769 h 683455"/>
                <a:gd name="connsiteX8" fmla="*/ 181721 w 685579"/>
                <a:gd name="connsiteY8" fmla="*/ 340793 h 683455"/>
                <a:gd name="connsiteX9" fmla="*/ 342697 w 685579"/>
                <a:gd name="connsiteY9" fmla="*/ 179817 h 683455"/>
                <a:gd name="connsiteX10" fmla="*/ 342697 w 685579"/>
                <a:gd name="connsiteY10" fmla="*/ 141042 h 683455"/>
                <a:gd name="connsiteX11" fmla="*/ 142791 w 685579"/>
                <a:gd name="connsiteY11" fmla="*/ 340187 h 683455"/>
                <a:gd name="connsiteX12" fmla="*/ 341936 w 685579"/>
                <a:gd name="connsiteY12" fmla="*/ 540855 h 683455"/>
                <a:gd name="connsiteX13" fmla="*/ 542604 w 685579"/>
                <a:gd name="connsiteY13" fmla="*/ 341139 h 683455"/>
                <a:gd name="connsiteX14" fmla="*/ 342697 w 685579"/>
                <a:gd name="connsiteY14" fmla="*/ 141042 h 683455"/>
                <a:gd name="connsiteX15" fmla="*/ 393531 w 685579"/>
                <a:gd name="connsiteY15" fmla="*/ 346 h 683455"/>
                <a:gd name="connsiteX16" fmla="*/ 455216 w 685579"/>
                <a:gd name="connsiteY16" fmla="*/ 15006 h 683455"/>
                <a:gd name="connsiteX17" fmla="*/ 462451 w 685579"/>
                <a:gd name="connsiteY17" fmla="*/ 23954 h 683455"/>
                <a:gd name="connsiteX18" fmla="*/ 462832 w 685579"/>
                <a:gd name="connsiteY18" fmla="*/ 31379 h 683455"/>
                <a:gd name="connsiteX19" fmla="*/ 464354 w 685579"/>
                <a:gd name="connsiteY19" fmla="*/ 77453 h 683455"/>
                <a:gd name="connsiteX20" fmla="*/ 464926 w 685579"/>
                <a:gd name="connsiteY20" fmla="*/ 90209 h 683455"/>
                <a:gd name="connsiteX21" fmla="*/ 470828 w 685579"/>
                <a:gd name="connsiteY21" fmla="*/ 99728 h 683455"/>
                <a:gd name="connsiteX22" fmla="*/ 484726 w 685579"/>
                <a:gd name="connsiteY22" fmla="*/ 107724 h 683455"/>
                <a:gd name="connsiteX23" fmla="*/ 498053 w 685579"/>
                <a:gd name="connsiteY23" fmla="*/ 107724 h 683455"/>
                <a:gd name="connsiteX24" fmla="*/ 554408 w 685579"/>
                <a:gd name="connsiteY24" fmla="*/ 76310 h 683455"/>
                <a:gd name="connsiteX25" fmla="*/ 566402 w 685579"/>
                <a:gd name="connsiteY25" fmla="*/ 78024 h 683455"/>
                <a:gd name="connsiteX26" fmla="*/ 610191 w 685579"/>
                <a:gd name="connsiteY26" fmla="*/ 122765 h 683455"/>
                <a:gd name="connsiteX27" fmla="*/ 611714 w 685579"/>
                <a:gd name="connsiteY27" fmla="*/ 135140 h 683455"/>
                <a:gd name="connsiteX28" fmla="*/ 578968 w 685579"/>
                <a:gd name="connsiteY28" fmla="*/ 190353 h 683455"/>
                <a:gd name="connsiteX29" fmla="*/ 578777 w 685579"/>
                <a:gd name="connsiteY29" fmla="*/ 203108 h 683455"/>
                <a:gd name="connsiteX30" fmla="*/ 587154 w 685579"/>
                <a:gd name="connsiteY30" fmla="*/ 218530 h 683455"/>
                <a:gd name="connsiteX31" fmla="*/ 596864 w 685579"/>
                <a:gd name="connsiteY31" fmla="*/ 224622 h 683455"/>
                <a:gd name="connsiteX32" fmla="*/ 618759 w 685579"/>
                <a:gd name="connsiteY32" fmla="*/ 226145 h 683455"/>
                <a:gd name="connsiteX33" fmla="*/ 663309 w 685579"/>
                <a:gd name="connsiteY33" fmla="*/ 229001 h 683455"/>
                <a:gd name="connsiteX34" fmla="*/ 671877 w 685579"/>
                <a:gd name="connsiteY34" fmla="*/ 236236 h 683455"/>
                <a:gd name="connsiteX35" fmla="*/ 685394 w 685579"/>
                <a:gd name="connsiteY35" fmla="*/ 298302 h 683455"/>
                <a:gd name="connsiteX36" fmla="*/ 683300 w 685579"/>
                <a:gd name="connsiteY36" fmla="*/ 305918 h 683455"/>
                <a:gd name="connsiteX37" fmla="*/ 679492 w 685579"/>
                <a:gd name="connsiteY37" fmla="*/ 308583 h 683455"/>
                <a:gd name="connsiteX38" fmla="*/ 622186 w 685579"/>
                <a:gd name="connsiteY38" fmla="*/ 337141 h 683455"/>
                <a:gd name="connsiteX39" fmla="*/ 615712 w 685579"/>
                <a:gd name="connsiteY39" fmla="*/ 346851 h 683455"/>
                <a:gd name="connsiteX40" fmla="*/ 614380 w 685579"/>
                <a:gd name="connsiteY40" fmla="*/ 368365 h 683455"/>
                <a:gd name="connsiteX41" fmla="*/ 619330 w 685579"/>
                <a:gd name="connsiteY41" fmla="*/ 378645 h 683455"/>
                <a:gd name="connsiteX42" fmla="*/ 672258 w 685579"/>
                <a:gd name="connsiteY42" fmla="*/ 417675 h 683455"/>
                <a:gd name="connsiteX43" fmla="*/ 675875 w 685579"/>
                <a:gd name="connsiteY43" fmla="*/ 429479 h 683455"/>
                <a:gd name="connsiteX44" fmla="*/ 666165 w 685579"/>
                <a:gd name="connsiteY44" fmla="*/ 456324 h 683455"/>
                <a:gd name="connsiteX45" fmla="*/ 655123 w 685579"/>
                <a:gd name="connsiteY45" fmla="*/ 486214 h 683455"/>
                <a:gd name="connsiteX46" fmla="*/ 645794 w 685579"/>
                <a:gd name="connsiteY46" fmla="*/ 492307 h 683455"/>
                <a:gd name="connsiteX47" fmla="*/ 621995 w 685579"/>
                <a:gd name="connsiteY47" fmla="*/ 489832 h 683455"/>
                <a:gd name="connsiteX48" fmla="*/ 580872 w 685579"/>
                <a:gd name="connsiteY48" fmla="*/ 485453 h 683455"/>
                <a:gd name="connsiteX49" fmla="*/ 570400 w 685579"/>
                <a:gd name="connsiteY49" fmla="*/ 490212 h 683455"/>
                <a:gd name="connsiteX50" fmla="*/ 555550 w 685579"/>
                <a:gd name="connsiteY50" fmla="*/ 510394 h 683455"/>
                <a:gd name="connsiteX51" fmla="*/ 553837 w 685579"/>
                <a:gd name="connsiteY51" fmla="*/ 523149 h 683455"/>
                <a:gd name="connsiteX52" fmla="*/ 576873 w 685579"/>
                <a:gd name="connsiteY52" fmla="*/ 583693 h 683455"/>
                <a:gd name="connsiteX53" fmla="*/ 573447 w 685579"/>
                <a:gd name="connsiteY53" fmla="*/ 596068 h 683455"/>
                <a:gd name="connsiteX54" fmla="*/ 527944 w 685579"/>
                <a:gd name="connsiteY54" fmla="*/ 630528 h 683455"/>
                <a:gd name="connsiteX55" fmla="*/ 515569 w 685579"/>
                <a:gd name="connsiteY55" fmla="*/ 630337 h 683455"/>
                <a:gd name="connsiteX56" fmla="*/ 466258 w 685579"/>
                <a:gd name="connsiteY56" fmla="*/ 590546 h 683455"/>
                <a:gd name="connsiteX57" fmla="*/ 454645 w 685579"/>
                <a:gd name="connsiteY57" fmla="*/ 588262 h 683455"/>
                <a:gd name="connsiteX58" fmla="*/ 425706 w 685579"/>
                <a:gd name="connsiteY58" fmla="*/ 599304 h 683455"/>
                <a:gd name="connsiteX59" fmla="*/ 418662 w 685579"/>
                <a:gd name="connsiteY59" fmla="*/ 607681 h 683455"/>
                <a:gd name="connsiteX60" fmla="*/ 414663 w 685579"/>
                <a:gd name="connsiteY60" fmla="*/ 626720 h 683455"/>
                <a:gd name="connsiteX61" fmla="*/ 405144 w 685579"/>
                <a:gd name="connsiteY61" fmla="*/ 672223 h 683455"/>
                <a:gd name="connsiteX62" fmla="*/ 397148 w 685579"/>
                <a:gd name="connsiteY62" fmla="*/ 679838 h 683455"/>
                <a:gd name="connsiteX63" fmla="*/ 366876 w 685579"/>
                <a:gd name="connsiteY63" fmla="*/ 683075 h 683455"/>
                <a:gd name="connsiteX64" fmla="*/ 353930 w 685579"/>
                <a:gd name="connsiteY64" fmla="*/ 683455 h 683455"/>
                <a:gd name="connsiteX65" fmla="*/ 336034 w 685579"/>
                <a:gd name="connsiteY65" fmla="*/ 683455 h 683455"/>
                <a:gd name="connsiteX66" fmla="*/ 328989 w 685579"/>
                <a:gd name="connsiteY66" fmla="*/ 675459 h 683455"/>
                <a:gd name="connsiteX67" fmla="*/ 309379 w 685579"/>
                <a:gd name="connsiteY67" fmla="*/ 616058 h 683455"/>
                <a:gd name="connsiteX68" fmla="*/ 300050 w 685579"/>
                <a:gd name="connsiteY68" fmla="*/ 607681 h 683455"/>
                <a:gd name="connsiteX69" fmla="*/ 269588 w 685579"/>
                <a:gd name="connsiteY69" fmla="*/ 600827 h 683455"/>
                <a:gd name="connsiteX70" fmla="*/ 256071 w 685579"/>
                <a:gd name="connsiteY70" fmla="*/ 604825 h 683455"/>
                <a:gd name="connsiteX71" fmla="*/ 211520 w 685579"/>
                <a:gd name="connsiteY71" fmla="*/ 649947 h 683455"/>
                <a:gd name="connsiteX72" fmla="*/ 200097 w 685579"/>
                <a:gd name="connsiteY72" fmla="*/ 651851 h 683455"/>
                <a:gd name="connsiteX73" fmla="*/ 152310 w 685579"/>
                <a:gd name="connsiteY73" fmla="*/ 625007 h 683455"/>
                <a:gd name="connsiteX74" fmla="*/ 146979 w 685579"/>
                <a:gd name="connsiteY74" fmla="*/ 612822 h 683455"/>
                <a:gd name="connsiteX75" fmla="*/ 162591 w 685579"/>
                <a:gd name="connsiteY75" fmla="*/ 551327 h 683455"/>
                <a:gd name="connsiteX76" fmla="*/ 159735 w 685579"/>
                <a:gd name="connsiteY76" fmla="*/ 539523 h 683455"/>
                <a:gd name="connsiteX77" fmla="*/ 136698 w 685579"/>
                <a:gd name="connsiteY77" fmla="*/ 515534 h 683455"/>
                <a:gd name="connsiteX78" fmla="*/ 125656 w 685579"/>
                <a:gd name="connsiteY78" fmla="*/ 512297 h 683455"/>
                <a:gd name="connsiteX79" fmla="*/ 114613 w 685579"/>
                <a:gd name="connsiteY79" fmla="*/ 514772 h 683455"/>
                <a:gd name="connsiteX80" fmla="*/ 62828 w 685579"/>
                <a:gd name="connsiteY80" fmla="*/ 526386 h 683455"/>
                <a:gd name="connsiteX81" fmla="*/ 52166 w 685579"/>
                <a:gd name="connsiteY81" fmla="*/ 521626 h 683455"/>
                <a:gd name="connsiteX82" fmla="*/ 26083 w 685579"/>
                <a:gd name="connsiteY82" fmla="*/ 471174 h 683455"/>
                <a:gd name="connsiteX83" fmla="*/ 27987 w 685579"/>
                <a:gd name="connsiteY83" fmla="*/ 460322 h 683455"/>
                <a:gd name="connsiteX84" fmla="*/ 76155 w 685579"/>
                <a:gd name="connsiteY84" fmla="*/ 415581 h 683455"/>
                <a:gd name="connsiteX85" fmla="*/ 79963 w 685579"/>
                <a:gd name="connsiteY85" fmla="*/ 404729 h 683455"/>
                <a:gd name="connsiteX86" fmla="*/ 74251 w 685579"/>
                <a:gd name="connsiteY86" fmla="*/ 373696 h 683455"/>
                <a:gd name="connsiteX87" fmla="*/ 66826 w 685579"/>
                <a:gd name="connsiteY87" fmla="*/ 364938 h 683455"/>
                <a:gd name="connsiteX88" fmla="*/ 24750 w 685579"/>
                <a:gd name="connsiteY88" fmla="*/ 349516 h 683455"/>
                <a:gd name="connsiteX89" fmla="*/ 0 w 685579"/>
                <a:gd name="connsiteY89" fmla="*/ 340187 h 683455"/>
                <a:gd name="connsiteX90" fmla="*/ 0 w 685579"/>
                <a:gd name="connsiteY90" fmla="*/ 329526 h 683455"/>
                <a:gd name="connsiteX91" fmla="*/ 1713 w 685579"/>
                <a:gd name="connsiteY91" fmla="*/ 310868 h 683455"/>
                <a:gd name="connsiteX92" fmla="*/ 6473 w 685579"/>
                <a:gd name="connsiteY92" fmla="*/ 274504 h 683455"/>
                <a:gd name="connsiteX93" fmla="*/ 14089 w 685579"/>
                <a:gd name="connsiteY93" fmla="*/ 266888 h 683455"/>
                <a:gd name="connsiteX94" fmla="*/ 79011 w 685579"/>
                <a:gd name="connsiteY94" fmla="*/ 255084 h 683455"/>
                <a:gd name="connsiteX95" fmla="*/ 88530 w 685579"/>
                <a:gd name="connsiteY95" fmla="*/ 247659 h 683455"/>
                <a:gd name="connsiteX96" fmla="*/ 98430 w 685579"/>
                <a:gd name="connsiteY96" fmla="*/ 223861 h 683455"/>
                <a:gd name="connsiteX97" fmla="*/ 96717 w 685579"/>
                <a:gd name="connsiteY97" fmla="*/ 210343 h 683455"/>
                <a:gd name="connsiteX98" fmla="*/ 58830 w 685579"/>
                <a:gd name="connsiteY98" fmla="*/ 160462 h 683455"/>
                <a:gd name="connsiteX99" fmla="*/ 59020 w 685579"/>
                <a:gd name="connsiteY99" fmla="*/ 148087 h 683455"/>
                <a:gd name="connsiteX100" fmla="*/ 95765 w 685579"/>
                <a:gd name="connsiteY100" fmla="*/ 102584 h 683455"/>
                <a:gd name="connsiteX101" fmla="*/ 108711 w 685579"/>
                <a:gd name="connsiteY101" fmla="*/ 99157 h 683455"/>
                <a:gd name="connsiteX102" fmla="*/ 168874 w 685579"/>
                <a:gd name="connsiteY102" fmla="*/ 124097 h 683455"/>
                <a:gd name="connsiteX103" fmla="*/ 180487 w 685579"/>
                <a:gd name="connsiteY103" fmla="*/ 123146 h 683455"/>
                <a:gd name="connsiteX104" fmla="*/ 199526 w 685579"/>
                <a:gd name="connsiteY104" fmla="*/ 110009 h 683455"/>
                <a:gd name="connsiteX105" fmla="*/ 204095 w 685579"/>
                <a:gd name="connsiteY105" fmla="*/ 101061 h 683455"/>
                <a:gd name="connsiteX106" fmla="*/ 203715 w 685579"/>
                <a:gd name="connsiteY106" fmla="*/ 94397 h 683455"/>
                <a:gd name="connsiteX107" fmla="*/ 201430 w 685579"/>
                <a:gd name="connsiteY107" fmla="*/ 64887 h 683455"/>
                <a:gd name="connsiteX108" fmla="*/ 199145 w 685579"/>
                <a:gd name="connsiteY108" fmla="*/ 35377 h 683455"/>
                <a:gd name="connsiteX109" fmla="*/ 205428 w 685579"/>
                <a:gd name="connsiteY109" fmla="*/ 25667 h 683455"/>
                <a:gd name="connsiteX110" fmla="*/ 264257 w 685579"/>
                <a:gd name="connsiteY110" fmla="*/ 5867 h 683455"/>
                <a:gd name="connsiteX111" fmla="*/ 268065 w 685579"/>
                <a:gd name="connsiteY111" fmla="*/ 5296 h 683455"/>
                <a:gd name="connsiteX112" fmla="*/ 276062 w 685579"/>
                <a:gd name="connsiteY112" fmla="*/ 10627 h 683455"/>
                <a:gd name="connsiteX113" fmla="*/ 312806 w 685579"/>
                <a:gd name="connsiteY113" fmla="*/ 63745 h 683455"/>
                <a:gd name="connsiteX114" fmla="*/ 324230 w 685579"/>
                <a:gd name="connsiteY114" fmla="*/ 69266 h 683455"/>
                <a:gd name="connsiteX115" fmla="*/ 343840 w 685579"/>
                <a:gd name="connsiteY115" fmla="*/ 68505 h 683455"/>
                <a:gd name="connsiteX116" fmla="*/ 349932 w 685579"/>
                <a:gd name="connsiteY116" fmla="*/ 65458 h 683455"/>
                <a:gd name="connsiteX117" fmla="*/ 352026 w 685579"/>
                <a:gd name="connsiteY117" fmla="*/ 62412 h 683455"/>
                <a:gd name="connsiteX118" fmla="*/ 361545 w 685579"/>
                <a:gd name="connsiteY118" fmla="*/ 44897 h 683455"/>
                <a:gd name="connsiteX119" fmla="*/ 382869 w 685579"/>
                <a:gd name="connsiteY119" fmla="*/ 5106 h 683455"/>
                <a:gd name="connsiteX120" fmla="*/ 393531 w 685579"/>
                <a:gd name="connsiteY120" fmla="*/ 346 h 68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85579" h="683455">
                  <a:moveTo>
                    <a:pt x="342697" y="242720"/>
                  </a:moveTo>
                  <a:cubicBezTo>
                    <a:pt x="288533" y="242720"/>
                    <a:pt x="244624" y="286629"/>
                    <a:pt x="244624" y="340793"/>
                  </a:cubicBezTo>
                  <a:cubicBezTo>
                    <a:pt x="244624" y="394957"/>
                    <a:pt x="288533" y="438866"/>
                    <a:pt x="342697" y="438866"/>
                  </a:cubicBezTo>
                  <a:cubicBezTo>
                    <a:pt x="396861" y="438866"/>
                    <a:pt x="440770" y="394957"/>
                    <a:pt x="440770" y="340793"/>
                  </a:cubicBezTo>
                  <a:cubicBezTo>
                    <a:pt x="440770" y="286629"/>
                    <a:pt x="396861" y="242720"/>
                    <a:pt x="342697" y="242720"/>
                  </a:cubicBezTo>
                  <a:close/>
                  <a:moveTo>
                    <a:pt x="342697" y="179817"/>
                  </a:moveTo>
                  <a:cubicBezTo>
                    <a:pt x="431602" y="179817"/>
                    <a:pt x="503673" y="251888"/>
                    <a:pt x="503673" y="340793"/>
                  </a:cubicBezTo>
                  <a:cubicBezTo>
                    <a:pt x="503673" y="429698"/>
                    <a:pt x="431602" y="501769"/>
                    <a:pt x="342697" y="501769"/>
                  </a:cubicBezTo>
                  <a:cubicBezTo>
                    <a:pt x="253792" y="501769"/>
                    <a:pt x="181721" y="429698"/>
                    <a:pt x="181721" y="340793"/>
                  </a:cubicBezTo>
                  <a:cubicBezTo>
                    <a:pt x="181721" y="251888"/>
                    <a:pt x="253792" y="179817"/>
                    <a:pt x="342697" y="179817"/>
                  </a:cubicBezTo>
                  <a:close/>
                  <a:moveTo>
                    <a:pt x="342697" y="141042"/>
                  </a:moveTo>
                  <a:cubicBezTo>
                    <a:pt x="233796" y="140852"/>
                    <a:pt x="143171" y="228620"/>
                    <a:pt x="142791" y="340187"/>
                  </a:cubicBezTo>
                  <a:cubicBezTo>
                    <a:pt x="142410" y="451183"/>
                    <a:pt x="231511" y="540475"/>
                    <a:pt x="341936" y="540855"/>
                  </a:cubicBezTo>
                  <a:cubicBezTo>
                    <a:pt x="453503" y="541236"/>
                    <a:pt x="542413" y="451183"/>
                    <a:pt x="542604" y="341139"/>
                  </a:cubicBezTo>
                  <a:cubicBezTo>
                    <a:pt x="542604" y="230715"/>
                    <a:pt x="453122" y="140852"/>
                    <a:pt x="342697" y="141042"/>
                  </a:cubicBezTo>
                  <a:close/>
                  <a:moveTo>
                    <a:pt x="393531" y="346"/>
                  </a:moveTo>
                  <a:cubicBezTo>
                    <a:pt x="414093" y="5296"/>
                    <a:pt x="434654" y="10056"/>
                    <a:pt x="455216" y="15006"/>
                  </a:cubicBezTo>
                  <a:cubicBezTo>
                    <a:pt x="459595" y="16148"/>
                    <a:pt x="462260" y="19385"/>
                    <a:pt x="462451" y="23954"/>
                  </a:cubicBezTo>
                  <a:cubicBezTo>
                    <a:pt x="462641" y="26429"/>
                    <a:pt x="462641" y="28904"/>
                    <a:pt x="462832" y="31379"/>
                  </a:cubicBezTo>
                  <a:cubicBezTo>
                    <a:pt x="463402" y="46801"/>
                    <a:pt x="463784" y="62222"/>
                    <a:pt x="464354" y="77453"/>
                  </a:cubicBezTo>
                  <a:cubicBezTo>
                    <a:pt x="464545" y="81641"/>
                    <a:pt x="464736" y="86020"/>
                    <a:pt x="464926" y="90209"/>
                  </a:cubicBezTo>
                  <a:cubicBezTo>
                    <a:pt x="465116" y="94397"/>
                    <a:pt x="467210" y="97634"/>
                    <a:pt x="470828" y="99728"/>
                  </a:cubicBezTo>
                  <a:cubicBezTo>
                    <a:pt x="475397" y="102393"/>
                    <a:pt x="480157" y="104869"/>
                    <a:pt x="484726" y="107724"/>
                  </a:cubicBezTo>
                  <a:cubicBezTo>
                    <a:pt x="489296" y="110390"/>
                    <a:pt x="493484" y="110199"/>
                    <a:pt x="498053" y="107724"/>
                  </a:cubicBezTo>
                  <a:cubicBezTo>
                    <a:pt x="516902" y="97253"/>
                    <a:pt x="535559" y="86782"/>
                    <a:pt x="554408" y="76310"/>
                  </a:cubicBezTo>
                  <a:cubicBezTo>
                    <a:pt x="558787" y="73836"/>
                    <a:pt x="562975" y="74597"/>
                    <a:pt x="566402" y="78024"/>
                  </a:cubicBezTo>
                  <a:cubicBezTo>
                    <a:pt x="581062" y="92874"/>
                    <a:pt x="595531" y="107915"/>
                    <a:pt x="610191" y="122765"/>
                  </a:cubicBezTo>
                  <a:cubicBezTo>
                    <a:pt x="613999" y="126763"/>
                    <a:pt x="614570" y="130381"/>
                    <a:pt x="611714" y="135140"/>
                  </a:cubicBezTo>
                  <a:cubicBezTo>
                    <a:pt x="600862" y="153608"/>
                    <a:pt x="589820" y="171885"/>
                    <a:pt x="578968" y="190353"/>
                  </a:cubicBezTo>
                  <a:cubicBezTo>
                    <a:pt x="576493" y="194541"/>
                    <a:pt x="576302" y="198920"/>
                    <a:pt x="578777" y="203108"/>
                  </a:cubicBezTo>
                  <a:cubicBezTo>
                    <a:pt x="581633" y="208249"/>
                    <a:pt x="584299" y="213389"/>
                    <a:pt x="587154" y="218530"/>
                  </a:cubicBezTo>
                  <a:cubicBezTo>
                    <a:pt x="589249" y="222338"/>
                    <a:pt x="592485" y="224432"/>
                    <a:pt x="596864" y="224622"/>
                  </a:cubicBezTo>
                  <a:cubicBezTo>
                    <a:pt x="604099" y="225194"/>
                    <a:pt x="611524" y="225574"/>
                    <a:pt x="618759" y="226145"/>
                  </a:cubicBezTo>
                  <a:cubicBezTo>
                    <a:pt x="633609" y="227097"/>
                    <a:pt x="648459" y="228049"/>
                    <a:pt x="663309" y="229001"/>
                  </a:cubicBezTo>
                  <a:cubicBezTo>
                    <a:pt x="667498" y="229192"/>
                    <a:pt x="670925" y="232047"/>
                    <a:pt x="671877" y="236236"/>
                  </a:cubicBezTo>
                  <a:cubicBezTo>
                    <a:pt x="676446" y="256798"/>
                    <a:pt x="680825" y="277550"/>
                    <a:pt x="685394" y="298302"/>
                  </a:cubicBezTo>
                  <a:cubicBezTo>
                    <a:pt x="685965" y="301158"/>
                    <a:pt x="685204" y="303633"/>
                    <a:pt x="683300" y="305918"/>
                  </a:cubicBezTo>
                  <a:cubicBezTo>
                    <a:pt x="682348" y="307060"/>
                    <a:pt x="680825" y="307822"/>
                    <a:pt x="679492" y="308583"/>
                  </a:cubicBezTo>
                  <a:cubicBezTo>
                    <a:pt x="660453" y="318102"/>
                    <a:pt x="641415" y="327622"/>
                    <a:pt x="622186" y="337141"/>
                  </a:cubicBezTo>
                  <a:cubicBezTo>
                    <a:pt x="618187" y="339235"/>
                    <a:pt x="615903" y="342282"/>
                    <a:pt x="615712" y="346851"/>
                  </a:cubicBezTo>
                  <a:cubicBezTo>
                    <a:pt x="615332" y="354086"/>
                    <a:pt x="614760" y="361130"/>
                    <a:pt x="614380" y="368365"/>
                  </a:cubicBezTo>
                  <a:cubicBezTo>
                    <a:pt x="614190" y="372553"/>
                    <a:pt x="615712" y="376171"/>
                    <a:pt x="619330" y="378645"/>
                  </a:cubicBezTo>
                  <a:cubicBezTo>
                    <a:pt x="637036" y="391592"/>
                    <a:pt x="654552" y="404729"/>
                    <a:pt x="672258" y="417675"/>
                  </a:cubicBezTo>
                  <a:cubicBezTo>
                    <a:pt x="676446" y="420721"/>
                    <a:pt x="677779" y="424529"/>
                    <a:pt x="675875" y="429479"/>
                  </a:cubicBezTo>
                  <a:cubicBezTo>
                    <a:pt x="672638" y="438427"/>
                    <a:pt x="669402" y="447375"/>
                    <a:pt x="666165" y="456324"/>
                  </a:cubicBezTo>
                  <a:cubicBezTo>
                    <a:pt x="662548" y="466224"/>
                    <a:pt x="658931" y="476314"/>
                    <a:pt x="655123" y="486214"/>
                  </a:cubicBezTo>
                  <a:cubicBezTo>
                    <a:pt x="653600" y="490403"/>
                    <a:pt x="649982" y="492688"/>
                    <a:pt x="645794" y="492307"/>
                  </a:cubicBezTo>
                  <a:cubicBezTo>
                    <a:pt x="637797" y="491545"/>
                    <a:pt x="629992" y="490593"/>
                    <a:pt x="621995" y="489832"/>
                  </a:cubicBezTo>
                  <a:cubicBezTo>
                    <a:pt x="608288" y="488309"/>
                    <a:pt x="594580" y="486785"/>
                    <a:pt x="580872" y="485453"/>
                  </a:cubicBezTo>
                  <a:cubicBezTo>
                    <a:pt x="576493" y="485072"/>
                    <a:pt x="573066" y="486595"/>
                    <a:pt x="570400" y="490212"/>
                  </a:cubicBezTo>
                  <a:cubicBezTo>
                    <a:pt x="565450" y="496876"/>
                    <a:pt x="560691" y="503730"/>
                    <a:pt x="555550" y="510394"/>
                  </a:cubicBezTo>
                  <a:cubicBezTo>
                    <a:pt x="552504" y="514392"/>
                    <a:pt x="552123" y="518580"/>
                    <a:pt x="553837" y="523149"/>
                  </a:cubicBezTo>
                  <a:cubicBezTo>
                    <a:pt x="561452" y="543331"/>
                    <a:pt x="569258" y="563511"/>
                    <a:pt x="576873" y="583693"/>
                  </a:cubicBezTo>
                  <a:cubicBezTo>
                    <a:pt x="578968" y="589023"/>
                    <a:pt x="577825" y="592641"/>
                    <a:pt x="573447" y="596068"/>
                  </a:cubicBezTo>
                  <a:cubicBezTo>
                    <a:pt x="558215" y="607491"/>
                    <a:pt x="543175" y="619105"/>
                    <a:pt x="527944" y="630528"/>
                  </a:cubicBezTo>
                  <a:cubicBezTo>
                    <a:pt x="523565" y="633764"/>
                    <a:pt x="519757" y="633764"/>
                    <a:pt x="515569" y="630337"/>
                  </a:cubicBezTo>
                  <a:cubicBezTo>
                    <a:pt x="499195" y="617201"/>
                    <a:pt x="482632" y="603873"/>
                    <a:pt x="466258" y="590546"/>
                  </a:cubicBezTo>
                  <a:cubicBezTo>
                    <a:pt x="462641" y="587691"/>
                    <a:pt x="458833" y="586739"/>
                    <a:pt x="454645" y="588262"/>
                  </a:cubicBezTo>
                  <a:cubicBezTo>
                    <a:pt x="444935" y="591879"/>
                    <a:pt x="435225" y="595497"/>
                    <a:pt x="425706" y="599304"/>
                  </a:cubicBezTo>
                  <a:cubicBezTo>
                    <a:pt x="421898" y="600827"/>
                    <a:pt x="419614" y="603683"/>
                    <a:pt x="418662" y="607681"/>
                  </a:cubicBezTo>
                  <a:cubicBezTo>
                    <a:pt x="417329" y="613964"/>
                    <a:pt x="415997" y="620437"/>
                    <a:pt x="414663" y="626720"/>
                  </a:cubicBezTo>
                  <a:cubicBezTo>
                    <a:pt x="411427" y="641951"/>
                    <a:pt x="408381" y="656992"/>
                    <a:pt x="405144" y="672223"/>
                  </a:cubicBezTo>
                  <a:cubicBezTo>
                    <a:pt x="404192" y="676602"/>
                    <a:pt x="401527" y="679267"/>
                    <a:pt x="397148" y="679838"/>
                  </a:cubicBezTo>
                  <a:cubicBezTo>
                    <a:pt x="387057" y="681171"/>
                    <a:pt x="376967" y="682123"/>
                    <a:pt x="366876" y="683075"/>
                  </a:cubicBezTo>
                  <a:cubicBezTo>
                    <a:pt x="361926" y="682694"/>
                    <a:pt x="357928" y="683075"/>
                    <a:pt x="353930" y="683455"/>
                  </a:cubicBezTo>
                  <a:cubicBezTo>
                    <a:pt x="348028" y="683455"/>
                    <a:pt x="342126" y="683455"/>
                    <a:pt x="336034" y="683455"/>
                  </a:cubicBezTo>
                  <a:cubicBezTo>
                    <a:pt x="332226" y="682123"/>
                    <a:pt x="330131" y="679267"/>
                    <a:pt x="328989" y="675459"/>
                  </a:cubicBezTo>
                  <a:cubicBezTo>
                    <a:pt x="322516" y="655659"/>
                    <a:pt x="315852" y="635859"/>
                    <a:pt x="309379" y="616058"/>
                  </a:cubicBezTo>
                  <a:cubicBezTo>
                    <a:pt x="307856" y="611489"/>
                    <a:pt x="304810" y="608633"/>
                    <a:pt x="300050" y="607681"/>
                  </a:cubicBezTo>
                  <a:cubicBezTo>
                    <a:pt x="289960" y="605397"/>
                    <a:pt x="279679" y="603302"/>
                    <a:pt x="269588" y="600827"/>
                  </a:cubicBezTo>
                  <a:cubicBezTo>
                    <a:pt x="264257" y="599495"/>
                    <a:pt x="259879" y="600827"/>
                    <a:pt x="256071" y="604825"/>
                  </a:cubicBezTo>
                  <a:cubicBezTo>
                    <a:pt x="241411" y="620056"/>
                    <a:pt x="226371" y="634907"/>
                    <a:pt x="211520" y="649947"/>
                  </a:cubicBezTo>
                  <a:cubicBezTo>
                    <a:pt x="208093" y="653374"/>
                    <a:pt x="204095" y="654136"/>
                    <a:pt x="200097" y="651851"/>
                  </a:cubicBezTo>
                  <a:cubicBezTo>
                    <a:pt x="184105" y="642903"/>
                    <a:pt x="168302" y="633955"/>
                    <a:pt x="152310" y="625007"/>
                  </a:cubicBezTo>
                  <a:cubicBezTo>
                    <a:pt x="146788" y="621960"/>
                    <a:pt x="145456" y="618724"/>
                    <a:pt x="146979" y="612822"/>
                  </a:cubicBezTo>
                  <a:cubicBezTo>
                    <a:pt x="152119" y="592260"/>
                    <a:pt x="157450" y="571888"/>
                    <a:pt x="162591" y="551327"/>
                  </a:cubicBezTo>
                  <a:cubicBezTo>
                    <a:pt x="163733" y="546948"/>
                    <a:pt x="162971" y="542950"/>
                    <a:pt x="159735" y="539523"/>
                  </a:cubicBezTo>
                  <a:cubicBezTo>
                    <a:pt x="152119" y="531526"/>
                    <a:pt x="144313" y="523530"/>
                    <a:pt x="136698" y="515534"/>
                  </a:cubicBezTo>
                  <a:cubicBezTo>
                    <a:pt x="133652" y="512297"/>
                    <a:pt x="129844" y="511345"/>
                    <a:pt x="125656" y="512297"/>
                  </a:cubicBezTo>
                  <a:cubicBezTo>
                    <a:pt x="121848" y="513059"/>
                    <a:pt x="118231" y="514011"/>
                    <a:pt x="114613" y="514772"/>
                  </a:cubicBezTo>
                  <a:cubicBezTo>
                    <a:pt x="97288" y="518580"/>
                    <a:pt x="80153" y="522578"/>
                    <a:pt x="62828" y="526386"/>
                  </a:cubicBezTo>
                  <a:cubicBezTo>
                    <a:pt x="58068" y="527529"/>
                    <a:pt x="54261" y="525815"/>
                    <a:pt x="52166" y="521626"/>
                  </a:cubicBezTo>
                  <a:cubicBezTo>
                    <a:pt x="43408" y="504872"/>
                    <a:pt x="34841" y="487928"/>
                    <a:pt x="26083" y="471174"/>
                  </a:cubicBezTo>
                  <a:cubicBezTo>
                    <a:pt x="24179" y="467366"/>
                    <a:pt x="24941" y="463177"/>
                    <a:pt x="27987" y="460322"/>
                  </a:cubicBezTo>
                  <a:cubicBezTo>
                    <a:pt x="43980" y="445471"/>
                    <a:pt x="60162" y="430431"/>
                    <a:pt x="76155" y="415581"/>
                  </a:cubicBezTo>
                  <a:cubicBezTo>
                    <a:pt x="79391" y="412725"/>
                    <a:pt x="80534" y="408917"/>
                    <a:pt x="79963" y="404729"/>
                  </a:cubicBezTo>
                  <a:cubicBezTo>
                    <a:pt x="78059" y="394448"/>
                    <a:pt x="76155" y="383976"/>
                    <a:pt x="74251" y="373696"/>
                  </a:cubicBezTo>
                  <a:cubicBezTo>
                    <a:pt x="73489" y="369316"/>
                    <a:pt x="71014" y="366461"/>
                    <a:pt x="66826" y="364938"/>
                  </a:cubicBezTo>
                  <a:cubicBezTo>
                    <a:pt x="52737" y="359797"/>
                    <a:pt x="38649" y="354657"/>
                    <a:pt x="24750" y="349516"/>
                  </a:cubicBezTo>
                  <a:cubicBezTo>
                    <a:pt x="16564" y="346470"/>
                    <a:pt x="8187" y="343805"/>
                    <a:pt x="0" y="340187"/>
                  </a:cubicBezTo>
                  <a:cubicBezTo>
                    <a:pt x="0" y="336570"/>
                    <a:pt x="0" y="333143"/>
                    <a:pt x="0" y="329526"/>
                  </a:cubicBezTo>
                  <a:cubicBezTo>
                    <a:pt x="571" y="323243"/>
                    <a:pt x="1142" y="317151"/>
                    <a:pt x="1713" y="310868"/>
                  </a:cubicBezTo>
                  <a:cubicBezTo>
                    <a:pt x="2856" y="298683"/>
                    <a:pt x="4569" y="286498"/>
                    <a:pt x="6473" y="274504"/>
                  </a:cubicBezTo>
                  <a:cubicBezTo>
                    <a:pt x="7044" y="270506"/>
                    <a:pt x="9900" y="267650"/>
                    <a:pt x="14089" y="266888"/>
                  </a:cubicBezTo>
                  <a:cubicBezTo>
                    <a:pt x="35793" y="262890"/>
                    <a:pt x="57307" y="259082"/>
                    <a:pt x="79011" y="255084"/>
                  </a:cubicBezTo>
                  <a:cubicBezTo>
                    <a:pt x="83580" y="254323"/>
                    <a:pt x="86626" y="251848"/>
                    <a:pt x="88530" y="247659"/>
                  </a:cubicBezTo>
                  <a:cubicBezTo>
                    <a:pt x="91767" y="239663"/>
                    <a:pt x="95194" y="231667"/>
                    <a:pt x="98430" y="223861"/>
                  </a:cubicBezTo>
                  <a:cubicBezTo>
                    <a:pt x="100525" y="218911"/>
                    <a:pt x="99953" y="214722"/>
                    <a:pt x="96717" y="210343"/>
                  </a:cubicBezTo>
                  <a:cubicBezTo>
                    <a:pt x="83961" y="193779"/>
                    <a:pt x="71395" y="177025"/>
                    <a:pt x="58830" y="160462"/>
                  </a:cubicBezTo>
                  <a:cubicBezTo>
                    <a:pt x="55593" y="156083"/>
                    <a:pt x="55593" y="152275"/>
                    <a:pt x="59020" y="148087"/>
                  </a:cubicBezTo>
                  <a:cubicBezTo>
                    <a:pt x="71205" y="132856"/>
                    <a:pt x="83390" y="117815"/>
                    <a:pt x="95765" y="102584"/>
                  </a:cubicBezTo>
                  <a:cubicBezTo>
                    <a:pt x="99763" y="97824"/>
                    <a:pt x="103000" y="96872"/>
                    <a:pt x="108711" y="99157"/>
                  </a:cubicBezTo>
                  <a:cubicBezTo>
                    <a:pt x="128702" y="107534"/>
                    <a:pt x="148692" y="115721"/>
                    <a:pt x="168874" y="124097"/>
                  </a:cubicBezTo>
                  <a:cubicBezTo>
                    <a:pt x="172872" y="125811"/>
                    <a:pt x="176869" y="125621"/>
                    <a:pt x="180487" y="123146"/>
                  </a:cubicBezTo>
                  <a:cubicBezTo>
                    <a:pt x="186960" y="118767"/>
                    <a:pt x="193243" y="114388"/>
                    <a:pt x="199526" y="110009"/>
                  </a:cubicBezTo>
                  <a:cubicBezTo>
                    <a:pt x="202572" y="107915"/>
                    <a:pt x="204095" y="104869"/>
                    <a:pt x="204095" y="101061"/>
                  </a:cubicBezTo>
                  <a:cubicBezTo>
                    <a:pt x="204095" y="98776"/>
                    <a:pt x="203905" y="96492"/>
                    <a:pt x="203715" y="94397"/>
                  </a:cubicBezTo>
                  <a:cubicBezTo>
                    <a:pt x="202953" y="84497"/>
                    <a:pt x="202191" y="74787"/>
                    <a:pt x="201430" y="64887"/>
                  </a:cubicBezTo>
                  <a:cubicBezTo>
                    <a:pt x="200668" y="54987"/>
                    <a:pt x="199907" y="45277"/>
                    <a:pt x="199145" y="35377"/>
                  </a:cubicBezTo>
                  <a:cubicBezTo>
                    <a:pt x="198764" y="30808"/>
                    <a:pt x="201049" y="27191"/>
                    <a:pt x="205428" y="25667"/>
                  </a:cubicBezTo>
                  <a:cubicBezTo>
                    <a:pt x="225038" y="19004"/>
                    <a:pt x="244648" y="12340"/>
                    <a:pt x="264257" y="5867"/>
                  </a:cubicBezTo>
                  <a:cubicBezTo>
                    <a:pt x="265590" y="5487"/>
                    <a:pt x="266733" y="5296"/>
                    <a:pt x="268065" y="5296"/>
                  </a:cubicBezTo>
                  <a:cubicBezTo>
                    <a:pt x="271682" y="5487"/>
                    <a:pt x="273967" y="7771"/>
                    <a:pt x="276062" y="10627"/>
                  </a:cubicBezTo>
                  <a:cubicBezTo>
                    <a:pt x="288246" y="28333"/>
                    <a:pt x="300622" y="46039"/>
                    <a:pt x="312806" y="63745"/>
                  </a:cubicBezTo>
                  <a:cubicBezTo>
                    <a:pt x="315662" y="67743"/>
                    <a:pt x="319470" y="69647"/>
                    <a:pt x="324230" y="69266"/>
                  </a:cubicBezTo>
                  <a:cubicBezTo>
                    <a:pt x="330703" y="68695"/>
                    <a:pt x="337366" y="68505"/>
                    <a:pt x="343840" y="68505"/>
                  </a:cubicBezTo>
                  <a:cubicBezTo>
                    <a:pt x="346505" y="68505"/>
                    <a:pt x="348409" y="67553"/>
                    <a:pt x="349932" y="65458"/>
                  </a:cubicBezTo>
                  <a:cubicBezTo>
                    <a:pt x="350693" y="64507"/>
                    <a:pt x="351455" y="63364"/>
                    <a:pt x="352026" y="62412"/>
                  </a:cubicBezTo>
                  <a:cubicBezTo>
                    <a:pt x="355263" y="56510"/>
                    <a:pt x="358309" y="50608"/>
                    <a:pt x="361545" y="44897"/>
                  </a:cubicBezTo>
                  <a:cubicBezTo>
                    <a:pt x="368590" y="31570"/>
                    <a:pt x="375825" y="18433"/>
                    <a:pt x="382869" y="5106"/>
                  </a:cubicBezTo>
                  <a:cubicBezTo>
                    <a:pt x="385154" y="917"/>
                    <a:pt x="388771" y="-797"/>
                    <a:pt x="393531" y="346"/>
                  </a:cubicBezTo>
                  <a:close/>
                </a:path>
              </a:pathLst>
            </a:custGeom>
            <a:solidFill>
              <a:schemeClr val="bg1">
                <a:lumMod val="85000"/>
              </a:schemeClr>
            </a:solidFill>
            <a:ln w="5155" cap="flat">
              <a:noFill/>
              <a:prstDash val="solid"/>
              <a:miter/>
            </a:ln>
          </p:spPr>
          <p:txBody>
            <a:bodyPr wrap="square" rtlCol="0" anchor="ctr">
              <a:noAutofit/>
            </a:bodyPr>
            <a:lstStyle/>
            <a:p>
              <a:endParaRPr lang="en-US" dirty="0"/>
            </a:p>
          </p:txBody>
        </p:sp>
        <p:sp>
          <p:nvSpPr>
            <p:cNvPr id="145" name="Oval 21">
              <a:extLst>
                <a:ext uri="{FF2B5EF4-FFF2-40B4-BE49-F238E27FC236}">
                  <a16:creationId xmlns:a16="http://schemas.microsoft.com/office/drawing/2014/main" id="{37630820-D597-417D-BFA4-F23950BCABF6}"/>
                </a:ext>
              </a:extLst>
            </p:cNvPr>
            <p:cNvSpPr>
              <a:spLocks noChangeAspect="1"/>
            </p:cNvSpPr>
            <p:nvPr/>
          </p:nvSpPr>
          <p:spPr>
            <a:xfrm>
              <a:off x="5910591" y="2271108"/>
              <a:ext cx="580059" cy="581429"/>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6" name="Freeform: Shape 13">
              <a:extLst>
                <a:ext uri="{FF2B5EF4-FFF2-40B4-BE49-F238E27FC236}">
                  <a16:creationId xmlns:a16="http://schemas.microsoft.com/office/drawing/2014/main" id="{C744915F-9C83-422B-A6B8-4907EA7DBFA4}"/>
                </a:ext>
              </a:extLst>
            </p:cNvPr>
            <p:cNvSpPr/>
            <p:nvPr/>
          </p:nvSpPr>
          <p:spPr>
            <a:xfrm>
              <a:off x="4199330" y="1952531"/>
              <a:ext cx="988147" cy="987501"/>
            </a:xfrm>
            <a:custGeom>
              <a:avLst/>
              <a:gdLst>
                <a:gd name="connsiteX0" fmla="*/ 494461 w 988147"/>
                <a:gd name="connsiteY0" fmla="*/ 421567 h 987501"/>
                <a:gd name="connsiteX1" fmla="*/ 423011 w 988147"/>
                <a:gd name="connsiteY1" fmla="*/ 492709 h 987501"/>
                <a:gd name="connsiteX2" fmla="*/ 494153 w 988147"/>
                <a:gd name="connsiteY2" fmla="*/ 564468 h 987501"/>
                <a:gd name="connsiteX3" fmla="*/ 565757 w 988147"/>
                <a:gd name="connsiteY3" fmla="*/ 493172 h 987501"/>
                <a:gd name="connsiteX4" fmla="*/ 494461 w 988147"/>
                <a:gd name="connsiteY4" fmla="*/ 421567 h 987501"/>
                <a:gd name="connsiteX5" fmla="*/ 494770 w 988147"/>
                <a:gd name="connsiteY5" fmla="*/ 209069 h 987501"/>
                <a:gd name="connsiteX6" fmla="*/ 778410 w 988147"/>
                <a:gd name="connsiteY6" fmla="*/ 493480 h 987501"/>
                <a:gd name="connsiteX7" fmla="*/ 493690 w 988147"/>
                <a:gd name="connsiteY7" fmla="*/ 776812 h 987501"/>
                <a:gd name="connsiteX8" fmla="*/ 210512 w 988147"/>
                <a:gd name="connsiteY8" fmla="*/ 492554 h 987501"/>
                <a:gd name="connsiteX9" fmla="*/ 494770 w 988147"/>
                <a:gd name="connsiteY9" fmla="*/ 209069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1" y="421567"/>
                  </a:moveTo>
                  <a:cubicBezTo>
                    <a:pt x="451560" y="421567"/>
                    <a:pt x="422857" y="456752"/>
                    <a:pt x="423011" y="492709"/>
                  </a:cubicBezTo>
                  <a:cubicBezTo>
                    <a:pt x="423166" y="532523"/>
                    <a:pt x="454492" y="564468"/>
                    <a:pt x="494153" y="564468"/>
                  </a:cubicBezTo>
                  <a:cubicBezTo>
                    <a:pt x="533813" y="564468"/>
                    <a:pt x="565603" y="532986"/>
                    <a:pt x="565757" y="493172"/>
                  </a:cubicBezTo>
                  <a:cubicBezTo>
                    <a:pt x="565912" y="453512"/>
                    <a:pt x="534739" y="421567"/>
                    <a:pt x="494461" y="421567"/>
                  </a:cubicBezTo>
                  <a:close/>
                  <a:moveTo>
                    <a:pt x="494770" y="209069"/>
                  </a:moveTo>
                  <a:cubicBezTo>
                    <a:pt x="650788" y="209378"/>
                    <a:pt x="778719" y="337000"/>
                    <a:pt x="778410" y="493480"/>
                  </a:cubicBezTo>
                  <a:cubicBezTo>
                    <a:pt x="778102" y="648263"/>
                    <a:pt x="652485" y="777121"/>
                    <a:pt x="493690" y="776812"/>
                  </a:cubicBezTo>
                  <a:cubicBezTo>
                    <a:pt x="333660" y="776349"/>
                    <a:pt x="209278" y="645794"/>
                    <a:pt x="210512" y="492554"/>
                  </a:cubicBezTo>
                  <a:cubicBezTo>
                    <a:pt x="209586" y="337154"/>
                    <a:pt x="337981" y="208760"/>
                    <a:pt x="494770" y="209069"/>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bg1">
                <a:lumMod val="85000"/>
              </a:schemeClr>
            </a:solidFill>
            <a:ln w="5155" cap="flat">
              <a:noFill/>
              <a:prstDash val="solid"/>
              <a:miter/>
            </a:ln>
          </p:spPr>
          <p:txBody>
            <a:bodyPr wrap="square" rtlCol="0" anchor="ctr">
              <a:noAutofit/>
            </a:bodyPr>
            <a:lstStyle/>
            <a:p>
              <a:endParaRPr lang="en-US" dirty="0"/>
            </a:p>
          </p:txBody>
        </p:sp>
        <p:sp>
          <p:nvSpPr>
            <p:cNvPr id="147" name="Oval 21">
              <a:extLst>
                <a:ext uri="{FF2B5EF4-FFF2-40B4-BE49-F238E27FC236}">
                  <a16:creationId xmlns:a16="http://schemas.microsoft.com/office/drawing/2014/main" id="{06A75627-6B2A-47B1-9C25-BB760CFD77AD}"/>
                </a:ext>
              </a:extLst>
            </p:cNvPr>
            <p:cNvSpPr>
              <a:spLocks noChangeAspect="1"/>
            </p:cNvSpPr>
            <p:nvPr/>
          </p:nvSpPr>
          <p:spPr>
            <a:xfrm>
              <a:off x="4530508" y="1473200"/>
              <a:ext cx="453155" cy="454225"/>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8" name="Freeform: Shape 15">
              <a:extLst>
                <a:ext uri="{FF2B5EF4-FFF2-40B4-BE49-F238E27FC236}">
                  <a16:creationId xmlns:a16="http://schemas.microsoft.com/office/drawing/2014/main" id="{5FE85E02-99D5-4615-8168-8FB6DD822E2B}"/>
                </a:ext>
              </a:extLst>
            </p:cNvPr>
            <p:cNvSpPr/>
            <p:nvPr/>
          </p:nvSpPr>
          <p:spPr>
            <a:xfrm>
              <a:off x="4910846" y="2596250"/>
              <a:ext cx="1177267" cy="513761"/>
            </a:xfrm>
            <a:custGeom>
              <a:avLst/>
              <a:gdLst>
                <a:gd name="connsiteX0" fmla="*/ 585792 w 1177267"/>
                <a:gd name="connsiteY0" fmla="*/ 310507 h 513761"/>
                <a:gd name="connsiteX1" fmla="*/ 841921 w 1177267"/>
                <a:gd name="connsiteY1" fmla="*/ 480280 h 513761"/>
                <a:gd name="connsiteX2" fmla="*/ 848680 w 1177267"/>
                <a:gd name="connsiteY2" fmla="*/ 513761 h 513761"/>
                <a:gd name="connsiteX3" fmla="*/ 735903 w 1177267"/>
                <a:gd name="connsiteY3" fmla="*/ 513761 h 513761"/>
                <a:gd name="connsiteX4" fmla="*/ 705542 w 1177267"/>
                <a:gd name="connsiteY4" fmla="*/ 468730 h 513761"/>
                <a:gd name="connsiteX5" fmla="*/ 585792 w 1177267"/>
                <a:gd name="connsiteY5" fmla="*/ 419128 h 513761"/>
                <a:gd name="connsiteX6" fmla="*/ 466043 w 1177267"/>
                <a:gd name="connsiteY6" fmla="*/ 468730 h 513761"/>
                <a:gd name="connsiteX7" fmla="*/ 435682 w 1177267"/>
                <a:gd name="connsiteY7" fmla="*/ 513761 h 513761"/>
                <a:gd name="connsiteX8" fmla="*/ 322905 w 1177267"/>
                <a:gd name="connsiteY8" fmla="*/ 513761 h 513761"/>
                <a:gd name="connsiteX9" fmla="*/ 329665 w 1177267"/>
                <a:gd name="connsiteY9" fmla="*/ 480280 h 513761"/>
                <a:gd name="connsiteX10" fmla="*/ 585792 w 1177267"/>
                <a:gd name="connsiteY10" fmla="*/ 310507 h 513761"/>
                <a:gd name="connsiteX11" fmla="*/ 673572 w 1177267"/>
                <a:gd name="connsiteY11" fmla="*/ 598 h 513761"/>
                <a:gd name="connsiteX12" fmla="*/ 780090 w 1177267"/>
                <a:gd name="connsiteY12" fmla="*/ 25912 h 513761"/>
                <a:gd name="connsiteX13" fmla="*/ 792583 w 1177267"/>
                <a:gd name="connsiteY13" fmla="*/ 41364 h 513761"/>
                <a:gd name="connsiteX14" fmla="*/ 793241 w 1177267"/>
                <a:gd name="connsiteY14" fmla="*/ 54185 h 513761"/>
                <a:gd name="connsiteX15" fmla="*/ 795869 w 1177267"/>
                <a:gd name="connsiteY15" fmla="*/ 133746 h 513761"/>
                <a:gd name="connsiteX16" fmla="*/ 796857 w 1177267"/>
                <a:gd name="connsiteY16" fmla="*/ 155772 h 513761"/>
                <a:gd name="connsiteX17" fmla="*/ 807048 w 1177267"/>
                <a:gd name="connsiteY17" fmla="*/ 172210 h 513761"/>
                <a:gd name="connsiteX18" fmla="*/ 831047 w 1177267"/>
                <a:gd name="connsiteY18" fmla="*/ 186017 h 513761"/>
                <a:gd name="connsiteX19" fmla="*/ 854060 w 1177267"/>
                <a:gd name="connsiteY19" fmla="*/ 186017 h 513761"/>
                <a:gd name="connsiteX20" fmla="*/ 951374 w 1177267"/>
                <a:gd name="connsiteY20" fmla="*/ 131772 h 513761"/>
                <a:gd name="connsiteX21" fmla="*/ 972085 w 1177267"/>
                <a:gd name="connsiteY21" fmla="*/ 134732 h 513761"/>
                <a:gd name="connsiteX22" fmla="*/ 1047700 w 1177267"/>
                <a:gd name="connsiteY22" fmla="*/ 211990 h 513761"/>
                <a:gd name="connsiteX23" fmla="*/ 1050330 w 1177267"/>
                <a:gd name="connsiteY23" fmla="*/ 233359 h 513761"/>
                <a:gd name="connsiteX24" fmla="*/ 993784 w 1177267"/>
                <a:gd name="connsiteY24" fmla="*/ 328701 h 513761"/>
                <a:gd name="connsiteX25" fmla="*/ 993454 w 1177267"/>
                <a:gd name="connsiteY25" fmla="*/ 350726 h 513761"/>
                <a:gd name="connsiteX26" fmla="*/ 1007919 w 1177267"/>
                <a:gd name="connsiteY26" fmla="*/ 377356 h 513761"/>
                <a:gd name="connsiteX27" fmla="*/ 1024687 w 1177267"/>
                <a:gd name="connsiteY27" fmla="*/ 387876 h 513761"/>
                <a:gd name="connsiteX28" fmla="*/ 1062495 w 1177267"/>
                <a:gd name="connsiteY28" fmla="*/ 390506 h 513761"/>
                <a:gd name="connsiteX29" fmla="*/ 1139423 w 1177267"/>
                <a:gd name="connsiteY29" fmla="*/ 395438 h 513761"/>
                <a:gd name="connsiteX30" fmla="*/ 1154219 w 1177267"/>
                <a:gd name="connsiteY30" fmla="*/ 407931 h 513761"/>
                <a:gd name="connsiteX31" fmla="*/ 1177267 w 1177267"/>
                <a:gd name="connsiteY31" fmla="*/ 513761 h 513761"/>
                <a:gd name="connsiteX32" fmla="*/ 915800 w 1177267"/>
                <a:gd name="connsiteY32" fmla="*/ 513761 h 513761"/>
                <a:gd name="connsiteX33" fmla="*/ 903868 w 1177267"/>
                <a:gd name="connsiteY33" fmla="*/ 454599 h 513761"/>
                <a:gd name="connsiteX34" fmla="*/ 585792 w 1177267"/>
                <a:gd name="connsiteY34" fmla="*/ 243551 h 513761"/>
                <a:gd name="connsiteX35" fmla="*/ 268365 w 1177267"/>
                <a:gd name="connsiteY35" fmla="*/ 452380 h 513761"/>
                <a:gd name="connsiteX36" fmla="*/ 255744 w 1177267"/>
                <a:gd name="connsiteY36" fmla="*/ 513761 h 513761"/>
                <a:gd name="connsiteX37" fmla="*/ 0 w 1177267"/>
                <a:gd name="connsiteY37" fmla="*/ 513761 h 513761"/>
                <a:gd name="connsiteX38" fmla="*/ 5203 w 1177267"/>
                <a:gd name="connsiteY38" fmla="*/ 474012 h 513761"/>
                <a:gd name="connsiteX39" fmla="*/ 18354 w 1177267"/>
                <a:gd name="connsiteY39" fmla="*/ 460861 h 513761"/>
                <a:gd name="connsiteX40" fmla="*/ 130461 w 1177267"/>
                <a:gd name="connsiteY40" fmla="*/ 440478 h 513761"/>
                <a:gd name="connsiteX41" fmla="*/ 146898 w 1177267"/>
                <a:gd name="connsiteY41" fmla="*/ 427656 h 513761"/>
                <a:gd name="connsiteX42" fmla="*/ 163994 w 1177267"/>
                <a:gd name="connsiteY42" fmla="*/ 386562 h 513761"/>
                <a:gd name="connsiteX43" fmla="*/ 161036 w 1177267"/>
                <a:gd name="connsiteY43" fmla="*/ 363219 h 513761"/>
                <a:gd name="connsiteX44" fmla="*/ 95613 w 1177267"/>
                <a:gd name="connsiteY44" fmla="*/ 277085 h 513761"/>
                <a:gd name="connsiteX45" fmla="*/ 95941 w 1177267"/>
                <a:gd name="connsiteY45" fmla="*/ 255716 h 513761"/>
                <a:gd name="connsiteX46" fmla="*/ 159392 w 1177267"/>
                <a:gd name="connsiteY46" fmla="*/ 177142 h 513761"/>
                <a:gd name="connsiteX47" fmla="*/ 181747 w 1177267"/>
                <a:gd name="connsiteY47" fmla="*/ 171224 h 513761"/>
                <a:gd name="connsiteX48" fmla="*/ 285636 w 1177267"/>
                <a:gd name="connsiteY48" fmla="*/ 214290 h 513761"/>
                <a:gd name="connsiteX49" fmla="*/ 305689 w 1177267"/>
                <a:gd name="connsiteY49" fmla="*/ 212648 h 513761"/>
                <a:gd name="connsiteX50" fmla="*/ 338566 w 1177267"/>
                <a:gd name="connsiteY50" fmla="*/ 189963 h 513761"/>
                <a:gd name="connsiteX51" fmla="*/ 346455 w 1177267"/>
                <a:gd name="connsiteY51" fmla="*/ 174512 h 513761"/>
                <a:gd name="connsiteX52" fmla="*/ 345799 w 1177267"/>
                <a:gd name="connsiteY52" fmla="*/ 163004 h 513761"/>
                <a:gd name="connsiteX53" fmla="*/ 341853 w 1177267"/>
                <a:gd name="connsiteY53" fmla="*/ 112047 h 513761"/>
                <a:gd name="connsiteX54" fmla="*/ 337908 w 1177267"/>
                <a:gd name="connsiteY54" fmla="*/ 61089 h 513761"/>
                <a:gd name="connsiteX55" fmla="*/ 348757 w 1177267"/>
                <a:gd name="connsiteY55" fmla="*/ 44322 h 513761"/>
                <a:gd name="connsiteX56" fmla="*/ 450343 w 1177267"/>
                <a:gd name="connsiteY56" fmla="*/ 10131 h 513761"/>
                <a:gd name="connsiteX57" fmla="*/ 456918 w 1177267"/>
                <a:gd name="connsiteY57" fmla="*/ 9145 h 513761"/>
                <a:gd name="connsiteX58" fmla="*/ 470728 w 1177267"/>
                <a:gd name="connsiteY58" fmla="*/ 18351 h 513761"/>
                <a:gd name="connsiteX59" fmla="*/ 534177 w 1177267"/>
                <a:gd name="connsiteY59" fmla="*/ 110075 h 513761"/>
                <a:gd name="connsiteX60" fmla="*/ 553904 w 1177267"/>
                <a:gd name="connsiteY60" fmla="*/ 119608 h 513761"/>
                <a:gd name="connsiteX61" fmla="*/ 587766 w 1177267"/>
                <a:gd name="connsiteY61" fmla="*/ 118294 h 513761"/>
                <a:gd name="connsiteX62" fmla="*/ 598286 w 1177267"/>
                <a:gd name="connsiteY62" fmla="*/ 113033 h 513761"/>
                <a:gd name="connsiteX63" fmla="*/ 601902 w 1177267"/>
                <a:gd name="connsiteY63" fmla="*/ 107773 h 513761"/>
                <a:gd name="connsiteX64" fmla="*/ 618339 w 1177267"/>
                <a:gd name="connsiteY64" fmla="*/ 77528 h 513761"/>
                <a:gd name="connsiteX65" fmla="*/ 655161 w 1177267"/>
                <a:gd name="connsiteY65" fmla="*/ 8817 h 513761"/>
                <a:gd name="connsiteX66" fmla="*/ 673572 w 1177267"/>
                <a:gd name="connsiteY66" fmla="*/ 598 h 513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77267" h="513761">
                  <a:moveTo>
                    <a:pt x="585792" y="310507"/>
                  </a:moveTo>
                  <a:cubicBezTo>
                    <a:pt x="700933" y="310507"/>
                    <a:pt x="799722" y="380511"/>
                    <a:pt x="841921" y="480280"/>
                  </a:cubicBezTo>
                  <a:lnTo>
                    <a:pt x="848680" y="513761"/>
                  </a:lnTo>
                  <a:lnTo>
                    <a:pt x="735903" y="513761"/>
                  </a:lnTo>
                  <a:lnTo>
                    <a:pt x="705542" y="468730"/>
                  </a:lnTo>
                  <a:cubicBezTo>
                    <a:pt x="674896" y="438083"/>
                    <a:pt x="632558" y="419128"/>
                    <a:pt x="585792" y="419128"/>
                  </a:cubicBezTo>
                  <a:cubicBezTo>
                    <a:pt x="539027" y="419128"/>
                    <a:pt x="496689" y="438083"/>
                    <a:pt x="466043" y="468730"/>
                  </a:cubicBezTo>
                  <a:lnTo>
                    <a:pt x="435682" y="513761"/>
                  </a:lnTo>
                  <a:lnTo>
                    <a:pt x="322905" y="513761"/>
                  </a:lnTo>
                  <a:lnTo>
                    <a:pt x="329665" y="480280"/>
                  </a:lnTo>
                  <a:cubicBezTo>
                    <a:pt x="371863" y="380511"/>
                    <a:pt x="470652" y="310507"/>
                    <a:pt x="585792" y="310507"/>
                  </a:cubicBezTo>
                  <a:close/>
                  <a:moveTo>
                    <a:pt x="673572" y="598"/>
                  </a:moveTo>
                  <a:cubicBezTo>
                    <a:pt x="709079" y="9145"/>
                    <a:pt x="744583" y="17365"/>
                    <a:pt x="780090" y="25912"/>
                  </a:cubicBezTo>
                  <a:cubicBezTo>
                    <a:pt x="787651" y="27884"/>
                    <a:pt x="792253" y="33474"/>
                    <a:pt x="792583" y="41364"/>
                  </a:cubicBezTo>
                  <a:cubicBezTo>
                    <a:pt x="792911" y="45638"/>
                    <a:pt x="792911" y="49911"/>
                    <a:pt x="793241" y="54185"/>
                  </a:cubicBezTo>
                  <a:cubicBezTo>
                    <a:pt x="794225" y="80816"/>
                    <a:pt x="794885" y="107445"/>
                    <a:pt x="795869" y="133746"/>
                  </a:cubicBezTo>
                  <a:cubicBezTo>
                    <a:pt x="796199" y="140977"/>
                    <a:pt x="796529" y="148539"/>
                    <a:pt x="796857" y="155772"/>
                  </a:cubicBezTo>
                  <a:cubicBezTo>
                    <a:pt x="797185" y="163004"/>
                    <a:pt x="800801" y="168594"/>
                    <a:pt x="807048" y="172210"/>
                  </a:cubicBezTo>
                  <a:cubicBezTo>
                    <a:pt x="814938" y="176812"/>
                    <a:pt x="823158" y="181087"/>
                    <a:pt x="831047" y="186017"/>
                  </a:cubicBezTo>
                  <a:cubicBezTo>
                    <a:pt x="838939" y="190621"/>
                    <a:pt x="846171" y="190291"/>
                    <a:pt x="854060" y="186017"/>
                  </a:cubicBezTo>
                  <a:cubicBezTo>
                    <a:pt x="886609" y="167936"/>
                    <a:pt x="918826" y="149855"/>
                    <a:pt x="951374" y="131772"/>
                  </a:cubicBezTo>
                  <a:cubicBezTo>
                    <a:pt x="958935" y="127500"/>
                    <a:pt x="966167" y="128814"/>
                    <a:pt x="972085" y="134732"/>
                  </a:cubicBezTo>
                  <a:cubicBezTo>
                    <a:pt x="997400" y="160374"/>
                    <a:pt x="1022385" y="186347"/>
                    <a:pt x="1047700" y="211990"/>
                  </a:cubicBezTo>
                  <a:cubicBezTo>
                    <a:pt x="1054275" y="218894"/>
                    <a:pt x="1055261" y="225141"/>
                    <a:pt x="1050330" y="233359"/>
                  </a:cubicBezTo>
                  <a:cubicBezTo>
                    <a:pt x="1031590" y="265250"/>
                    <a:pt x="1012523" y="296810"/>
                    <a:pt x="993784" y="328701"/>
                  </a:cubicBezTo>
                  <a:cubicBezTo>
                    <a:pt x="989510" y="335932"/>
                    <a:pt x="989180" y="343494"/>
                    <a:pt x="993454" y="350726"/>
                  </a:cubicBezTo>
                  <a:cubicBezTo>
                    <a:pt x="998386" y="359603"/>
                    <a:pt x="1002989" y="368479"/>
                    <a:pt x="1007919" y="377356"/>
                  </a:cubicBezTo>
                  <a:cubicBezTo>
                    <a:pt x="1011537" y="383932"/>
                    <a:pt x="1017125" y="387548"/>
                    <a:pt x="1024687" y="387876"/>
                  </a:cubicBezTo>
                  <a:cubicBezTo>
                    <a:pt x="1037180" y="388864"/>
                    <a:pt x="1050001" y="389520"/>
                    <a:pt x="1062495" y="390506"/>
                  </a:cubicBezTo>
                  <a:cubicBezTo>
                    <a:pt x="1088138" y="392150"/>
                    <a:pt x="1113781" y="393794"/>
                    <a:pt x="1139423" y="395438"/>
                  </a:cubicBezTo>
                  <a:cubicBezTo>
                    <a:pt x="1146657" y="395768"/>
                    <a:pt x="1152575" y="400698"/>
                    <a:pt x="1154219" y="407931"/>
                  </a:cubicBezTo>
                  <a:lnTo>
                    <a:pt x="1177267" y="513761"/>
                  </a:lnTo>
                  <a:lnTo>
                    <a:pt x="915800" y="513761"/>
                  </a:lnTo>
                  <a:lnTo>
                    <a:pt x="903868" y="454599"/>
                  </a:lnTo>
                  <a:cubicBezTo>
                    <a:pt x="851472" y="330529"/>
                    <a:pt x="728803" y="243305"/>
                    <a:pt x="585792" y="243551"/>
                  </a:cubicBezTo>
                  <a:cubicBezTo>
                    <a:pt x="444755" y="243305"/>
                    <a:pt x="321470" y="328494"/>
                    <a:pt x="268365" y="452380"/>
                  </a:cubicBezTo>
                  <a:lnTo>
                    <a:pt x="255744" y="513761"/>
                  </a:lnTo>
                  <a:lnTo>
                    <a:pt x="0" y="513761"/>
                  </a:lnTo>
                  <a:lnTo>
                    <a:pt x="5203" y="474012"/>
                  </a:lnTo>
                  <a:cubicBezTo>
                    <a:pt x="6189" y="467108"/>
                    <a:pt x="11121" y="462177"/>
                    <a:pt x="18354" y="460861"/>
                  </a:cubicBezTo>
                  <a:cubicBezTo>
                    <a:pt x="55832" y="453957"/>
                    <a:pt x="92983" y="447381"/>
                    <a:pt x="130461" y="440478"/>
                  </a:cubicBezTo>
                  <a:cubicBezTo>
                    <a:pt x="138351" y="439164"/>
                    <a:pt x="143611" y="434890"/>
                    <a:pt x="146898" y="427656"/>
                  </a:cubicBezTo>
                  <a:cubicBezTo>
                    <a:pt x="152488" y="413849"/>
                    <a:pt x="158406" y="400041"/>
                    <a:pt x="163994" y="386562"/>
                  </a:cubicBezTo>
                  <a:cubicBezTo>
                    <a:pt x="167611" y="378014"/>
                    <a:pt x="166624" y="370781"/>
                    <a:pt x="161036" y="363219"/>
                  </a:cubicBezTo>
                  <a:cubicBezTo>
                    <a:pt x="139009" y="334617"/>
                    <a:pt x="117310" y="305686"/>
                    <a:pt x="95613" y="277085"/>
                  </a:cubicBezTo>
                  <a:cubicBezTo>
                    <a:pt x="90023" y="269523"/>
                    <a:pt x="90023" y="262948"/>
                    <a:pt x="95941" y="255716"/>
                  </a:cubicBezTo>
                  <a:cubicBezTo>
                    <a:pt x="116982" y="229415"/>
                    <a:pt x="138023" y="203442"/>
                    <a:pt x="159392" y="177142"/>
                  </a:cubicBezTo>
                  <a:cubicBezTo>
                    <a:pt x="166295" y="168922"/>
                    <a:pt x="171885" y="167278"/>
                    <a:pt x="181747" y="171224"/>
                  </a:cubicBezTo>
                  <a:cubicBezTo>
                    <a:pt x="216267" y="185689"/>
                    <a:pt x="250786" y="199826"/>
                    <a:pt x="285636" y="214290"/>
                  </a:cubicBezTo>
                  <a:cubicBezTo>
                    <a:pt x="292540" y="217250"/>
                    <a:pt x="299442" y="216922"/>
                    <a:pt x="305689" y="212648"/>
                  </a:cubicBezTo>
                  <a:cubicBezTo>
                    <a:pt x="316867" y="205086"/>
                    <a:pt x="327716" y="197525"/>
                    <a:pt x="338566" y="189963"/>
                  </a:cubicBezTo>
                  <a:cubicBezTo>
                    <a:pt x="343825" y="186347"/>
                    <a:pt x="346455" y="181087"/>
                    <a:pt x="346455" y="174512"/>
                  </a:cubicBezTo>
                  <a:cubicBezTo>
                    <a:pt x="346455" y="170566"/>
                    <a:pt x="346127" y="166622"/>
                    <a:pt x="345799" y="163004"/>
                  </a:cubicBezTo>
                  <a:cubicBezTo>
                    <a:pt x="344483" y="145909"/>
                    <a:pt x="343168" y="129142"/>
                    <a:pt x="341853" y="112047"/>
                  </a:cubicBezTo>
                  <a:cubicBezTo>
                    <a:pt x="340538" y="94951"/>
                    <a:pt x="339224" y="78184"/>
                    <a:pt x="337908" y="61089"/>
                  </a:cubicBezTo>
                  <a:cubicBezTo>
                    <a:pt x="337250" y="53199"/>
                    <a:pt x="341196" y="46953"/>
                    <a:pt x="348757" y="44322"/>
                  </a:cubicBezTo>
                  <a:cubicBezTo>
                    <a:pt x="382620" y="32816"/>
                    <a:pt x="416482" y="21309"/>
                    <a:pt x="450343" y="10131"/>
                  </a:cubicBezTo>
                  <a:cubicBezTo>
                    <a:pt x="452645" y="9475"/>
                    <a:pt x="454618" y="9145"/>
                    <a:pt x="456918" y="9145"/>
                  </a:cubicBezTo>
                  <a:cubicBezTo>
                    <a:pt x="463164" y="9475"/>
                    <a:pt x="467110" y="13419"/>
                    <a:pt x="470728" y="18351"/>
                  </a:cubicBezTo>
                  <a:cubicBezTo>
                    <a:pt x="491767" y="48925"/>
                    <a:pt x="513138" y="79500"/>
                    <a:pt x="534177" y="110075"/>
                  </a:cubicBezTo>
                  <a:cubicBezTo>
                    <a:pt x="539109" y="116978"/>
                    <a:pt x="545684" y="120266"/>
                    <a:pt x="553904" y="119608"/>
                  </a:cubicBezTo>
                  <a:cubicBezTo>
                    <a:pt x="565081" y="118622"/>
                    <a:pt x="576587" y="118294"/>
                    <a:pt x="587766" y="118294"/>
                  </a:cubicBezTo>
                  <a:cubicBezTo>
                    <a:pt x="592368" y="118294"/>
                    <a:pt x="595656" y="116650"/>
                    <a:pt x="598286" y="113033"/>
                  </a:cubicBezTo>
                  <a:cubicBezTo>
                    <a:pt x="599600" y="111390"/>
                    <a:pt x="600916" y="109417"/>
                    <a:pt x="601902" y="107773"/>
                  </a:cubicBezTo>
                  <a:cubicBezTo>
                    <a:pt x="607491" y="97581"/>
                    <a:pt x="612751" y="87390"/>
                    <a:pt x="618339" y="77528"/>
                  </a:cubicBezTo>
                  <a:cubicBezTo>
                    <a:pt x="630504" y="54515"/>
                    <a:pt x="642998" y="31830"/>
                    <a:pt x="655161" y="8817"/>
                  </a:cubicBezTo>
                  <a:cubicBezTo>
                    <a:pt x="659107" y="1584"/>
                    <a:pt x="665353" y="-1376"/>
                    <a:pt x="673572" y="598"/>
                  </a:cubicBezTo>
                  <a:close/>
                </a:path>
              </a:pathLst>
            </a:custGeom>
            <a:solidFill>
              <a:schemeClr val="bg1">
                <a:lumMod val="85000"/>
              </a:schemeClr>
            </a:solidFill>
            <a:ln w="5155" cap="flat">
              <a:noFill/>
              <a:prstDash val="solid"/>
              <a:miter/>
            </a:ln>
          </p:spPr>
          <p:txBody>
            <a:bodyPr wrap="square" rtlCol="0" anchor="ctr">
              <a:noAutofit/>
            </a:bodyPr>
            <a:lstStyle/>
            <a:p>
              <a:endParaRPr lang="en-US" dirty="0"/>
            </a:p>
          </p:txBody>
        </p:sp>
        <p:sp>
          <p:nvSpPr>
            <p:cNvPr id="149" name="Oval 21">
              <a:extLst>
                <a:ext uri="{FF2B5EF4-FFF2-40B4-BE49-F238E27FC236}">
                  <a16:creationId xmlns:a16="http://schemas.microsoft.com/office/drawing/2014/main" id="{EDD5C135-2A92-489D-AA4E-8AA9E00BA638}"/>
                </a:ext>
              </a:extLst>
            </p:cNvPr>
            <p:cNvSpPr>
              <a:spLocks noChangeAspect="1"/>
            </p:cNvSpPr>
            <p:nvPr/>
          </p:nvSpPr>
          <p:spPr>
            <a:xfrm>
              <a:off x="6401942" y="1297395"/>
              <a:ext cx="363588" cy="364447"/>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0" name="Freeform: Shape 17">
              <a:extLst>
                <a:ext uri="{FF2B5EF4-FFF2-40B4-BE49-F238E27FC236}">
                  <a16:creationId xmlns:a16="http://schemas.microsoft.com/office/drawing/2014/main" id="{80A8CF27-61A1-4226-82CA-1E692B1AF4C1}"/>
                </a:ext>
              </a:extLst>
            </p:cNvPr>
            <p:cNvSpPr/>
            <p:nvPr/>
          </p:nvSpPr>
          <p:spPr>
            <a:xfrm>
              <a:off x="6713329" y="989049"/>
              <a:ext cx="458833" cy="458833"/>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lumMod val="85000"/>
              </a:schemeClr>
            </a:solidFill>
            <a:ln w="5155" cap="flat">
              <a:noFill/>
              <a:prstDash val="solid"/>
              <a:miter/>
            </a:ln>
          </p:spPr>
          <p:txBody>
            <a:bodyPr rtlCol="0" anchor="ctr"/>
            <a:lstStyle/>
            <a:p>
              <a:endParaRPr lang="en-US"/>
            </a:p>
          </p:txBody>
        </p:sp>
        <p:sp>
          <p:nvSpPr>
            <p:cNvPr id="151" name="Freeform: Shape 18">
              <a:extLst>
                <a:ext uri="{FF2B5EF4-FFF2-40B4-BE49-F238E27FC236}">
                  <a16:creationId xmlns:a16="http://schemas.microsoft.com/office/drawing/2014/main" id="{EC02F338-C77B-40D4-A941-4F3B25CDA201}"/>
                </a:ext>
              </a:extLst>
            </p:cNvPr>
            <p:cNvSpPr/>
            <p:nvPr/>
          </p:nvSpPr>
          <p:spPr>
            <a:xfrm>
              <a:off x="6501725" y="2082243"/>
              <a:ext cx="470192" cy="468928"/>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lumMod val="85000"/>
              </a:schemeClr>
            </a:solidFill>
            <a:ln w="5155" cap="flat">
              <a:noFill/>
              <a:prstDash val="solid"/>
              <a:miter/>
            </a:ln>
          </p:spPr>
          <p:txBody>
            <a:bodyPr rtlCol="0" anchor="ctr"/>
            <a:lstStyle/>
            <a:p>
              <a:endParaRPr lang="en-US"/>
            </a:p>
          </p:txBody>
        </p:sp>
        <p:sp>
          <p:nvSpPr>
            <p:cNvPr id="152" name="Freeform: Shape 19">
              <a:extLst>
                <a:ext uri="{FF2B5EF4-FFF2-40B4-BE49-F238E27FC236}">
                  <a16:creationId xmlns:a16="http://schemas.microsoft.com/office/drawing/2014/main" id="{0EE02638-5E4E-4AAB-BBEE-E7DFCDCA419B}"/>
                </a:ext>
              </a:extLst>
            </p:cNvPr>
            <p:cNvSpPr/>
            <p:nvPr/>
          </p:nvSpPr>
          <p:spPr>
            <a:xfrm>
              <a:off x="7038554" y="2404538"/>
              <a:ext cx="1005802" cy="716980"/>
            </a:xfrm>
            <a:custGeom>
              <a:avLst/>
              <a:gdLst>
                <a:gd name="connsiteX0" fmla="*/ 707784 w 1005802"/>
                <a:gd name="connsiteY0" fmla="*/ 371382 h 716980"/>
                <a:gd name="connsiteX1" fmla="*/ 983473 w 1005802"/>
                <a:gd name="connsiteY1" fmla="*/ 517965 h 716980"/>
                <a:gd name="connsiteX2" fmla="*/ 1005802 w 1005802"/>
                <a:gd name="connsiteY2" fmla="*/ 559103 h 716980"/>
                <a:gd name="connsiteX3" fmla="*/ 1005802 w 1005802"/>
                <a:gd name="connsiteY3" fmla="*/ 716980 h 716980"/>
                <a:gd name="connsiteX4" fmla="*/ 907688 w 1005802"/>
                <a:gd name="connsiteY4" fmla="*/ 716980 h 716980"/>
                <a:gd name="connsiteX5" fmla="*/ 910338 w 1005802"/>
                <a:gd name="connsiteY5" fmla="*/ 703852 h 716980"/>
                <a:gd name="connsiteX6" fmla="*/ 707784 w 1005802"/>
                <a:gd name="connsiteY6" fmla="*/ 501298 h 716980"/>
                <a:gd name="connsiteX7" fmla="*/ 505231 w 1005802"/>
                <a:gd name="connsiteY7" fmla="*/ 703852 h 716980"/>
                <a:gd name="connsiteX8" fmla="*/ 507882 w 1005802"/>
                <a:gd name="connsiteY8" fmla="*/ 716980 h 716980"/>
                <a:gd name="connsiteX9" fmla="*/ 377966 w 1005802"/>
                <a:gd name="connsiteY9" fmla="*/ 716980 h 716980"/>
                <a:gd name="connsiteX10" fmla="*/ 375315 w 1005802"/>
                <a:gd name="connsiteY10" fmla="*/ 703852 h 716980"/>
                <a:gd name="connsiteX11" fmla="*/ 707784 w 1005802"/>
                <a:gd name="connsiteY11" fmla="*/ 371382 h 716980"/>
                <a:gd name="connsiteX12" fmla="*/ 812773 w 1005802"/>
                <a:gd name="connsiteY12" fmla="*/ 715 h 716980"/>
                <a:gd name="connsiteX13" fmla="*/ 940174 w 1005802"/>
                <a:gd name="connsiteY13" fmla="*/ 30993 h 716980"/>
                <a:gd name="connsiteX14" fmla="*/ 955116 w 1005802"/>
                <a:gd name="connsiteY14" fmla="*/ 49473 h 716980"/>
                <a:gd name="connsiteX15" fmla="*/ 955903 w 1005802"/>
                <a:gd name="connsiteY15" fmla="*/ 64808 h 716980"/>
                <a:gd name="connsiteX16" fmla="*/ 959047 w 1005802"/>
                <a:gd name="connsiteY16" fmla="*/ 159966 h 716980"/>
                <a:gd name="connsiteX17" fmla="*/ 960228 w 1005802"/>
                <a:gd name="connsiteY17" fmla="*/ 186312 h 716980"/>
                <a:gd name="connsiteX18" fmla="*/ 972418 w 1005802"/>
                <a:gd name="connsiteY18" fmla="*/ 205972 h 716980"/>
                <a:gd name="connsiteX19" fmla="*/ 1001122 w 1005802"/>
                <a:gd name="connsiteY19" fmla="*/ 222486 h 716980"/>
                <a:gd name="connsiteX20" fmla="*/ 1005802 w 1005802"/>
                <a:gd name="connsiteY20" fmla="*/ 223840 h 716980"/>
                <a:gd name="connsiteX21" fmla="*/ 1005802 w 1005802"/>
                <a:gd name="connsiteY21" fmla="*/ 419617 h 716980"/>
                <a:gd name="connsiteX22" fmla="*/ 999746 w 1005802"/>
                <a:gd name="connsiteY22" fmla="*/ 412262 h 716980"/>
                <a:gd name="connsiteX23" fmla="*/ 707784 w 1005802"/>
                <a:gd name="connsiteY23" fmla="*/ 291299 h 716980"/>
                <a:gd name="connsiteX24" fmla="*/ 294911 w 1005802"/>
                <a:gd name="connsiteY24" fmla="*/ 702600 h 716980"/>
                <a:gd name="connsiteX25" fmla="*/ 296304 w 1005802"/>
                <a:gd name="connsiteY25" fmla="*/ 716980 h 716980"/>
                <a:gd name="connsiteX26" fmla="*/ 38150 w 1005802"/>
                <a:gd name="connsiteY26" fmla="*/ 716980 h 716980"/>
                <a:gd name="connsiteX27" fmla="*/ 0 w 1005802"/>
                <a:gd name="connsiteY27" fmla="*/ 702600 h 716980"/>
                <a:gd name="connsiteX28" fmla="*/ 0 w 1005802"/>
                <a:gd name="connsiteY28" fmla="*/ 680581 h 716980"/>
                <a:gd name="connsiteX29" fmla="*/ 3538 w 1005802"/>
                <a:gd name="connsiteY29" fmla="*/ 642046 h 716980"/>
                <a:gd name="connsiteX30" fmla="*/ 13369 w 1005802"/>
                <a:gd name="connsiteY30" fmla="*/ 566943 h 716980"/>
                <a:gd name="connsiteX31" fmla="*/ 29099 w 1005802"/>
                <a:gd name="connsiteY31" fmla="*/ 551213 h 716980"/>
                <a:gd name="connsiteX32" fmla="*/ 163184 w 1005802"/>
                <a:gd name="connsiteY32" fmla="*/ 526834 h 716980"/>
                <a:gd name="connsiteX33" fmla="*/ 182844 w 1005802"/>
                <a:gd name="connsiteY33" fmla="*/ 511499 h 716980"/>
                <a:gd name="connsiteX34" fmla="*/ 203291 w 1005802"/>
                <a:gd name="connsiteY34" fmla="*/ 462348 h 716980"/>
                <a:gd name="connsiteX35" fmla="*/ 199753 w 1005802"/>
                <a:gd name="connsiteY35" fmla="*/ 434429 h 716980"/>
                <a:gd name="connsiteX36" fmla="*/ 121504 w 1005802"/>
                <a:gd name="connsiteY36" fmla="*/ 331408 h 716980"/>
                <a:gd name="connsiteX37" fmla="*/ 121896 w 1005802"/>
                <a:gd name="connsiteY37" fmla="*/ 305849 h 716980"/>
                <a:gd name="connsiteX38" fmla="*/ 197787 w 1005802"/>
                <a:gd name="connsiteY38" fmla="*/ 211870 h 716980"/>
                <a:gd name="connsiteX39" fmla="*/ 224525 w 1005802"/>
                <a:gd name="connsiteY39" fmla="*/ 204792 h 716980"/>
                <a:gd name="connsiteX40" fmla="*/ 348782 w 1005802"/>
                <a:gd name="connsiteY40" fmla="*/ 256302 h 716980"/>
                <a:gd name="connsiteX41" fmla="*/ 372766 w 1005802"/>
                <a:gd name="connsiteY41" fmla="*/ 254338 h 716980"/>
                <a:gd name="connsiteX42" fmla="*/ 412088 w 1005802"/>
                <a:gd name="connsiteY42" fmla="*/ 227205 h 716980"/>
                <a:gd name="connsiteX43" fmla="*/ 421525 w 1005802"/>
                <a:gd name="connsiteY43" fmla="*/ 208725 h 716980"/>
                <a:gd name="connsiteX44" fmla="*/ 420740 w 1005802"/>
                <a:gd name="connsiteY44" fmla="*/ 194961 h 716980"/>
                <a:gd name="connsiteX45" fmla="*/ 416021 w 1005802"/>
                <a:gd name="connsiteY45" fmla="*/ 134013 h 716980"/>
                <a:gd name="connsiteX46" fmla="*/ 411301 w 1005802"/>
                <a:gd name="connsiteY46" fmla="*/ 73065 h 716980"/>
                <a:gd name="connsiteX47" fmla="*/ 424278 w 1005802"/>
                <a:gd name="connsiteY47" fmla="*/ 53011 h 716980"/>
                <a:gd name="connsiteX48" fmla="*/ 545779 w 1005802"/>
                <a:gd name="connsiteY48" fmla="*/ 12117 h 716980"/>
                <a:gd name="connsiteX49" fmla="*/ 553644 w 1005802"/>
                <a:gd name="connsiteY49" fmla="*/ 10938 h 716980"/>
                <a:gd name="connsiteX50" fmla="*/ 570161 w 1005802"/>
                <a:gd name="connsiteY50" fmla="*/ 21948 h 716980"/>
                <a:gd name="connsiteX51" fmla="*/ 646049 w 1005802"/>
                <a:gd name="connsiteY51" fmla="*/ 131655 h 716980"/>
                <a:gd name="connsiteX52" fmla="*/ 669644 w 1005802"/>
                <a:gd name="connsiteY52" fmla="*/ 143058 h 716980"/>
                <a:gd name="connsiteX53" fmla="*/ 710145 w 1005802"/>
                <a:gd name="connsiteY53" fmla="*/ 141486 h 716980"/>
                <a:gd name="connsiteX54" fmla="*/ 722727 w 1005802"/>
                <a:gd name="connsiteY54" fmla="*/ 135193 h 716980"/>
                <a:gd name="connsiteX55" fmla="*/ 727052 w 1005802"/>
                <a:gd name="connsiteY55" fmla="*/ 128902 h 716980"/>
                <a:gd name="connsiteX56" fmla="*/ 746712 w 1005802"/>
                <a:gd name="connsiteY56" fmla="*/ 92727 h 716980"/>
                <a:gd name="connsiteX57" fmla="*/ 790753 w 1005802"/>
                <a:gd name="connsiteY57" fmla="*/ 10546 h 716980"/>
                <a:gd name="connsiteX58" fmla="*/ 812773 w 1005802"/>
                <a:gd name="connsiteY58" fmla="*/ 715 h 716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05802" h="716980">
                  <a:moveTo>
                    <a:pt x="707784" y="371382"/>
                  </a:moveTo>
                  <a:cubicBezTo>
                    <a:pt x="822546" y="371382"/>
                    <a:pt x="923726" y="429527"/>
                    <a:pt x="983473" y="517965"/>
                  </a:cubicBezTo>
                  <a:lnTo>
                    <a:pt x="1005802" y="559103"/>
                  </a:lnTo>
                  <a:lnTo>
                    <a:pt x="1005802" y="716980"/>
                  </a:lnTo>
                  <a:lnTo>
                    <a:pt x="907688" y="716980"/>
                  </a:lnTo>
                  <a:lnTo>
                    <a:pt x="910338" y="703852"/>
                  </a:lnTo>
                  <a:cubicBezTo>
                    <a:pt x="910338" y="591985"/>
                    <a:pt x="819651" y="501298"/>
                    <a:pt x="707784" y="501298"/>
                  </a:cubicBezTo>
                  <a:cubicBezTo>
                    <a:pt x="595917" y="501298"/>
                    <a:pt x="505231" y="591985"/>
                    <a:pt x="505231" y="703852"/>
                  </a:cubicBezTo>
                  <a:lnTo>
                    <a:pt x="507882" y="716980"/>
                  </a:lnTo>
                  <a:lnTo>
                    <a:pt x="377966" y="716980"/>
                  </a:lnTo>
                  <a:lnTo>
                    <a:pt x="375315" y="703852"/>
                  </a:lnTo>
                  <a:cubicBezTo>
                    <a:pt x="375315" y="520233"/>
                    <a:pt x="524166" y="371382"/>
                    <a:pt x="707784" y="371382"/>
                  </a:cubicBezTo>
                  <a:close/>
                  <a:moveTo>
                    <a:pt x="812773" y="715"/>
                  </a:moveTo>
                  <a:cubicBezTo>
                    <a:pt x="855241" y="10938"/>
                    <a:pt x="897706" y="20769"/>
                    <a:pt x="940174" y="30993"/>
                  </a:cubicBezTo>
                  <a:cubicBezTo>
                    <a:pt x="949218" y="33351"/>
                    <a:pt x="954722" y="40037"/>
                    <a:pt x="955116" y="49473"/>
                  </a:cubicBezTo>
                  <a:cubicBezTo>
                    <a:pt x="955509" y="54585"/>
                    <a:pt x="955509" y="59697"/>
                    <a:pt x="955903" y="64808"/>
                  </a:cubicBezTo>
                  <a:cubicBezTo>
                    <a:pt x="957080" y="96660"/>
                    <a:pt x="957869" y="128509"/>
                    <a:pt x="959047" y="159966"/>
                  </a:cubicBezTo>
                  <a:cubicBezTo>
                    <a:pt x="959441" y="168616"/>
                    <a:pt x="959836" y="177660"/>
                    <a:pt x="960228" y="186312"/>
                  </a:cubicBezTo>
                  <a:cubicBezTo>
                    <a:pt x="960620" y="194961"/>
                    <a:pt x="964945" y="201647"/>
                    <a:pt x="972418" y="205972"/>
                  </a:cubicBezTo>
                  <a:cubicBezTo>
                    <a:pt x="981854" y="211476"/>
                    <a:pt x="991685" y="216590"/>
                    <a:pt x="1001122" y="222486"/>
                  </a:cubicBezTo>
                  <a:lnTo>
                    <a:pt x="1005802" y="223840"/>
                  </a:lnTo>
                  <a:lnTo>
                    <a:pt x="1005802" y="419617"/>
                  </a:lnTo>
                  <a:lnTo>
                    <a:pt x="999746" y="412262"/>
                  </a:lnTo>
                  <a:cubicBezTo>
                    <a:pt x="925035" y="337404"/>
                    <a:pt x="821817" y="291103"/>
                    <a:pt x="707784" y="291299"/>
                  </a:cubicBezTo>
                  <a:cubicBezTo>
                    <a:pt x="482867" y="290907"/>
                    <a:pt x="295696" y="472177"/>
                    <a:pt x="294911" y="702600"/>
                  </a:cubicBezTo>
                  <a:lnTo>
                    <a:pt x="296304" y="716980"/>
                  </a:lnTo>
                  <a:lnTo>
                    <a:pt x="38150" y="716980"/>
                  </a:lnTo>
                  <a:lnTo>
                    <a:pt x="0" y="702600"/>
                  </a:lnTo>
                  <a:cubicBezTo>
                    <a:pt x="0" y="695130"/>
                    <a:pt x="0" y="688052"/>
                    <a:pt x="0" y="680581"/>
                  </a:cubicBezTo>
                  <a:cubicBezTo>
                    <a:pt x="1180" y="667605"/>
                    <a:pt x="2359" y="655023"/>
                    <a:pt x="3538" y="642046"/>
                  </a:cubicBezTo>
                  <a:cubicBezTo>
                    <a:pt x="5899" y="616880"/>
                    <a:pt x="9437" y="591714"/>
                    <a:pt x="13369" y="566943"/>
                  </a:cubicBezTo>
                  <a:cubicBezTo>
                    <a:pt x="14548" y="558685"/>
                    <a:pt x="20447" y="552787"/>
                    <a:pt x="29099" y="551213"/>
                  </a:cubicBezTo>
                  <a:cubicBezTo>
                    <a:pt x="73925" y="542956"/>
                    <a:pt x="118358" y="535091"/>
                    <a:pt x="163184" y="526834"/>
                  </a:cubicBezTo>
                  <a:cubicBezTo>
                    <a:pt x="172621" y="525262"/>
                    <a:pt x="178912" y="520150"/>
                    <a:pt x="182844" y="511499"/>
                  </a:cubicBezTo>
                  <a:cubicBezTo>
                    <a:pt x="189530" y="494984"/>
                    <a:pt x="196608" y="478470"/>
                    <a:pt x="203291" y="462348"/>
                  </a:cubicBezTo>
                  <a:cubicBezTo>
                    <a:pt x="207618" y="452125"/>
                    <a:pt x="206437" y="443473"/>
                    <a:pt x="199753" y="434429"/>
                  </a:cubicBezTo>
                  <a:cubicBezTo>
                    <a:pt x="173408" y="400219"/>
                    <a:pt x="147455" y="365616"/>
                    <a:pt x="121504" y="331408"/>
                  </a:cubicBezTo>
                  <a:cubicBezTo>
                    <a:pt x="114818" y="322364"/>
                    <a:pt x="114818" y="314499"/>
                    <a:pt x="121896" y="305849"/>
                  </a:cubicBezTo>
                  <a:cubicBezTo>
                    <a:pt x="147062" y="274392"/>
                    <a:pt x="172228" y="243327"/>
                    <a:pt x="197787" y="211870"/>
                  </a:cubicBezTo>
                  <a:cubicBezTo>
                    <a:pt x="206044" y="202039"/>
                    <a:pt x="212730" y="200073"/>
                    <a:pt x="224525" y="204792"/>
                  </a:cubicBezTo>
                  <a:cubicBezTo>
                    <a:pt x="265813" y="222094"/>
                    <a:pt x="307099" y="239003"/>
                    <a:pt x="348782" y="256302"/>
                  </a:cubicBezTo>
                  <a:cubicBezTo>
                    <a:pt x="357039" y="259842"/>
                    <a:pt x="365294" y="259449"/>
                    <a:pt x="372766" y="254338"/>
                  </a:cubicBezTo>
                  <a:cubicBezTo>
                    <a:pt x="386135" y="245294"/>
                    <a:pt x="399112" y="236250"/>
                    <a:pt x="412088" y="227205"/>
                  </a:cubicBezTo>
                  <a:cubicBezTo>
                    <a:pt x="418379" y="222881"/>
                    <a:pt x="421525" y="216590"/>
                    <a:pt x="421525" y="208725"/>
                  </a:cubicBezTo>
                  <a:cubicBezTo>
                    <a:pt x="421525" y="204006"/>
                    <a:pt x="421132" y="199288"/>
                    <a:pt x="420740" y="194961"/>
                  </a:cubicBezTo>
                  <a:cubicBezTo>
                    <a:pt x="419166" y="174515"/>
                    <a:pt x="417592" y="154460"/>
                    <a:pt x="416021" y="134013"/>
                  </a:cubicBezTo>
                  <a:cubicBezTo>
                    <a:pt x="414447" y="113567"/>
                    <a:pt x="412875" y="93512"/>
                    <a:pt x="411301" y="73065"/>
                  </a:cubicBezTo>
                  <a:cubicBezTo>
                    <a:pt x="410514" y="63629"/>
                    <a:pt x="415234" y="56159"/>
                    <a:pt x="424278" y="53011"/>
                  </a:cubicBezTo>
                  <a:cubicBezTo>
                    <a:pt x="464779" y="39250"/>
                    <a:pt x="505280" y="25486"/>
                    <a:pt x="545779" y="12117"/>
                  </a:cubicBezTo>
                  <a:cubicBezTo>
                    <a:pt x="548532" y="11333"/>
                    <a:pt x="550893" y="10938"/>
                    <a:pt x="553644" y="10938"/>
                  </a:cubicBezTo>
                  <a:cubicBezTo>
                    <a:pt x="561114" y="11333"/>
                    <a:pt x="565834" y="16050"/>
                    <a:pt x="570161" y="21948"/>
                  </a:cubicBezTo>
                  <a:cubicBezTo>
                    <a:pt x="595325" y="58517"/>
                    <a:pt x="620885" y="95086"/>
                    <a:pt x="646049" y="131655"/>
                  </a:cubicBezTo>
                  <a:cubicBezTo>
                    <a:pt x="651948" y="139912"/>
                    <a:pt x="659813" y="143844"/>
                    <a:pt x="669644" y="143058"/>
                  </a:cubicBezTo>
                  <a:cubicBezTo>
                    <a:pt x="683013" y="141878"/>
                    <a:pt x="696774" y="141486"/>
                    <a:pt x="710145" y="141486"/>
                  </a:cubicBezTo>
                  <a:cubicBezTo>
                    <a:pt x="715649" y="141486"/>
                    <a:pt x="719581" y="139520"/>
                    <a:pt x="722727" y="135193"/>
                  </a:cubicBezTo>
                  <a:cubicBezTo>
                    <a:pt x="724299" y="133229"/>
                    <a:pt x="725872" y="130868"/>
                    <a:pt x="727052" y="128902"/>
                  </a:cubicBezTo>
                  <a:cubicBezTo>
                    <a:pt x="733737" y="116712"/>
                    <a:pt x="740028" y="104523"/>
                    <a:pt x="746712" y="92727"/>
                  </a:cubicBezTo>
                  <a:cubicBezTo>
                    <a:pt x="761262" y="65203"/>
                    <a:pt x="776205" y="38070"/>
                    <a:pt x="790753" y="10546"/>
                  </a:cubicBezTo>
                  <a:cubicBezTo>
                    <a:pt x="795472" y="1894"/>
                    <a:pt x="802942" y="-1646"/>
                    <a:pt x="812773" y="715"/>
                  </a:cubicBezTo>
                  <a:close/>
                </a:path>
              </a:pathLst>
            </a:custGeom>
            <a:solidFill>
              <a:schemeClr val="bg1">
                <a:lumMod val="85000"/>
              </a:schemeClr>
            </a:solidFill>
            <a:ln w="5155" cap="flat">
              <a:noFill/>
              <a:prstDash val="solid"/>
              <a:miter/>
            </a:ln>
          </p:spPr>
          <p:txBody>
            <a:bodyPr wrap="square" rtlCol="0" anchor="ctr">
              <a:noAutofit/>
            </a:bodyPr>
            <a:lstStyle/>
            <a:p>
              <a:endParaRPr lang="en-US" dirty="0"/>
            </a:p>
          </p:txBody>
        </p:sp>
        <p:sp>
          <p:nvSpPr>
            <p:cNvPr id="153" name="Freeform: Shape 20">
              <a:extLst>
                <a:ext uri="{FF2B5EF4-FFF2-40B4-BE49-F238E27FC236}">
                  <a16:creationId xmlns:a16="http://schemas.microsoft.com/office/drawing/2014/main" id="{23004D72-59B7-482B-8A13-068E00729A45}"/>
                </a:ext>
              </a:extLst>
            </p:cNvPr>
            <p:cNvSpPr/>
            <p:nvPr/>
          </p:nvSpPr>
          <p:spPr>
            <a:xfrm>
              <a:off x="6726396" y="2609788"/>
              <a:ext cx="391774" cy="39177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lumMod val="85000"/>
              </a:schemeClr>
            </a:solidFill>
            <a:ln w="5155" cap="flat">
              <a:noFill/>
              <a:prstDash val="solid"/>
              <a:miter/>
            </a:ln>
          </p:spPr>
          <p:txBody>
            <a:bodyPr rtlCol="0" anchor="ctr"/>
            <a:lstStyle/>
            <a:p>
              <a:endParaRPr lang="en-US"/>
            </a:p>
          </p:txBody>
        </p:sp>
        <p:sp>
          <p:nvSpPr>
            <p:cNvPr id="154" name="Freeform: Shape 21">
              <a:extLst>
                <a:ext uri="{FF2B5EF4-FFF2-40B4-BE49-F238E27FC236}">
                  <a16:creationId xmlns:a16="http://schemas.microsoft.com/office/drawing/2014/main" id="{40B69E76-6ABA-481F-BB2A-59CF15EEFAAA}"/>
                </a:ext>
              </a:extLst>
            </p:cNvPr>
            <p:cNvSpPr/>
            <p:nvPr/>
          </p:nvSpPr>
          <p:spPr>
            <a:xfrm rot="16200000">
              <a:off x="7498068" y="1027994"/>
              <a:ext cx="641151" cy="457041"/>
            </a:xfrm>
            <a:custGeom>
              <a:avLst/>
              <a:gdLst>
                <a:gd name="connsiteX0" fmla="*/ 707784 w 1005802"/>
                <a:gd name="connsiteY0" fmla="*/ 371382 h 716980"/>
                <a:gd name="connsiteX1" fmla="*/ 983473 w 1005802"/>
                <a:gd name="connsiteY1" fmla="*/ 517965 h 716980"/>
                <a:gd name="connsiteX2" fmla="*/ 1005802 w 1005802"/>
                <a:gd name="connsiteY2" fmla="*/ 559103 h 716980"/>
                <a:gd name="connsiteX3" fmla="*/ 1005802 w 1005802"/>
                <a:gd name="connsiteY3" fmla="*/ 716980 h 716980"/>
                <a:gd name="connsiteX4" fmla="*/ 907688 w 1005802"/>
                <a:gd name="connsiteY4" fmla="*/ 716980 h 716980"/>
                <a:gd name="connsiteX5" fmla="*/ 910338 w 1005802"/>
                <a:gd name="connsiteY5" fmla="*/ 703852 h 716980"/>
                <a:gd name="connsiteX6" fmla="*/ 707784 w 1005802"/>
                <a:gd name="connsiteY6" fmla="*/ 501298 h 716980"/>
                <a:gd name="connsiteX7" fmla="*/ 505231 w 1005802"/>
                <a:gd name="connsiteY7" fmla="*/ 703852 h 716980"/>
                <a:gd name="connsiteX8" fmla="*/ 507882 w 1005802"/>
                <a:gd name="connsiteY8" fmla="*/ 716980 h 716980"/>
                <a:gd name="connsiteX9" fmla="*/ 377966 w 1005802"/>
                <a:gd name="connsiteY9" fmla="*/ 716980 h 716980"/>
                <a:gd name="connsiteX10" fmla="*/ 375315 w 1005802"/>
                <a:gd name="connsiteY10" fmla="*/ 703852 h 716980"/>
                <a:gd name="connsiteX11" fmla="*/ 707784 w 1005802"/>
                <a:gd name="connsiteY11" fmla="*/ 371382 h 716980"/>
                <a:gd name="connsiteX12" fmla="*/ 812773 w 1005802"/>
                <a:gd name="connsiteY12" fmla="*/ 715 h 716980"/>
                <a:gd name="connsiteX13" fmla="*/ 940174 w 1005802"/>
                <a:gd name="connsiteY13" fmla="*/ 30993 h 716980"/>
                <a:gd name="connsiteX14" fmla="*/ 955116 w 1005802"/>
                <a:gd name="connsiteY14" fmla="*/ 49473 h 716980"/>
                <a:gd name="connsiteX15" fmla="*/ 955903 w 1005802"/>
                <a:gd name="connsiteY15" fmla="*/ 64808 h 716980"/>
                <a:gd name="connsiteX16" fmla="*/ 959047 w 1005802"/>
                <a:gd name="connsiteY16" fmla="*/ 159966 h 716980"/>
                <a:gd name="connsiteX17" fmla="*/ 960228 w 1005802"/>
                <a:gd name="connsiteY17" fmla="*/ 186312 h 716980"/>
                <a:gd name="connsiteX18" fmla="*/ 972418 w 1005802"/>
                <a:gd name="connsiteY18" fmla="*/ 205972 h 716980"/>
                <a:gd name="connsiteX19" fmla="*/ 1001122 w 1005802"/>
                <a:gd name="connsiteY19" fmla="*/ 222486 h 716980"/>
                <a:gd name="connsiteX20" fmla="*/ 1005802 w 1005802"/>
                <a:gd name="connsiteY20" fmla="*/ 223840 h 716980"/>
                <a:gd name="connsiteX21" fmla="*/ 1005802 w 1005802"/>
                <a:gd name="connsiteY21" fmla="*/ 419617 h 716980"/>
                <a:gd name="connsiteX22" fmla="*/ 999746 w 1005802"/>
                <a:gd name="connsiteY22" fmla="*/ 412262 h 716980"/>
                <a:gd name="connsiteX23" fmla="*/ 707784 w 1005802"/>
                <a:gd name="connsiteY23" fmla="*/ 291299 h 716980"/>
                <a:gd name="connsiteX24" fmla="*/ 294911 w 1005802"/>
                <a:gd name="connsiteY24" fmla="*/ 702600 h 716980"/>
                <a:gd name="connsiteX25" fmla="*/ 296304 w 1005802"/>
                <a:gd name="connsiteY25" fmla="*/ 716980 h 716980"/>
                <a:gd name="connsiteX26" fmla="*/ 38150 w 1005802"/>
                <a:gd name="connsiteY26" fmla="*/ 716980 h 716980"/>
                <a:gd name="connsiteX27" fmla="*/ 0 w 1005802"/>
                <a:gd name="connsiteY27" fmla="*/ 702600 h 716980"/>
                <a:gd name="connsiteX28" fmla="*/ 0 w 1005802"/>
                <a:gd name="connsiteY28" fmla="*/ 680581 h 716980"/>
                <a:gd name="connsiteX29" fmla="*/ 3538 w 1005802"/>
                <a:gd name="connsiteY29" fmla="*/ 642046 h 716980"/>
                <a:gd name="connsiteX30" fmla="*/ 13369 w 1005802"/>
                <a:gd name="connsiteY30" fmla="*/ 566943 h 716980"/>
                <a:gd name="connsiteX31" fmla="*/ 29099 w 1005802"/>
                <a:gd name="connsiteY31" fmla="*/ 551213 h 716980"/>
                <a:gd name="connsiteX32" fmla="*/ 163184 w 1005802"/>
                <a:gd name="connsiteY32" fmla="*/ 526834 h 716980"/>
                <a:gd name="connsiteX33" fmla="*/ 182844 w 1005802"/>
                <a:gd name="connsiteY33" fmla="*/ 511499 h 716980"/>
                <a:gd name="connsiteX34" fmla="*/ 203291 w 1005802"/>
                <a:gd name="connsiteY34" fmla="*/ 462348 h 716980"/>
                <a:gd name="connsiteX35" fmla="*/ 199753 w 1005802"/>
                <a:gd name="connsiteY35" fmla="*/ 434429 h 716980"/>
                <a:gd name="connsiteX36" fmla="*/ 121504 w 1005802"/>
                <a:gd name="connsiteY36" fmla="*/ 331408 h 716980"/>
                <a:gd name="connsiteX37" fmla="*/ 121896 w 1005802"/>
                <a:gd name="connsiteY37" fmla="*/ 305849 h 716980"/>
                <a:gd name="connsiteX38" fmla="*/ 197787 w 1005802"/>
                <a:gd name="connsiteY38" fmla="*/ 211870 h 716980"/>
                <a:gd name="connsiteX39" fmla="*/ 224525 w 1005802"/>
                <a:gd name="connsiteY39" fmla="*/ 204792 h 716980"/>
                <a:gd name="connsiteX40" fmla="*/ 348782 w 1005802"/>
                <a:gd name="connsiteY40" fmla="*/ 256302 h 716980"/>
                <a:gd name="connsiteX41" fmla="*/ 372766 w 1005802"/>
                <a:gd name="connsiteY41" fmla="*/ 254338 h 716980"/>
                <a:gd name="connsiteX42" fmla="*/ 412088 w 1005802"/>
                <a:gd name="connsiteY42" fmla="*/ 227205 h 716980"/>
                <a:gd name="connsiteX43" fmla="*/ 421525 w 1005802"/>
                <a:gd name="connsiteY43" fmla="*/ 208725 h 716980"/>
                <a:gd name="connsiteX44" fmla="*/ 420740 w 1005802"/>
                <a:gd name="connsiteY44" fmla="*/ 194961 h 716980"/>
                <a:gd name="connsiteX45" fmla="*/ 416021 w 1005802"/>
                <a:gd name="connsiteY45" fmla="*/ 134013 h 716980"/>
                <a:gd name="connsiteX46" fmla="*/ 411301 w 1005802"/>
                <a:gd name="connsiteY46" fmla="*/ 73065 h 716980"/>
                <a:gd name="connsiteX47" fmla="*/ 424278 w 1005802"/>
                <a:gd name="connsiteY47" fmla="*/ 53011 h 716980"/>
                <a:gd name="connsiteX48" fmla="*/ 545779 w 1005802"/>
                <a:gd name="connsiteY48" fmla="*/ 12117 h 716980"/>
                <a:gd name="connsiteX49" fmla="*/ 553644 w 1005802"/>
                <a:gd name="connsiteY49" fmla="*/ 10938 h 716980"/>
                <a:gd name="connsiteX50" fmla="*/ 570161 w 1005802"/>
                <a:gd name="connsiteY50" fmla="*/ 21948 h 716980"/>
                <a:gd name="connsiteX51" fmla="*/ 646049 w 1005802"/>
                <a:gd name="connsiteY51" fmla="*/ 131655 h 716980"/>
                <a:gd name="connsiteX52" fmla="*/ 669644 w 1005802"/>
                <a:gd name="connsiteY52" fmla="*/ 143058 h 716980"/>
                <a:gd name="connsiteX53" fmla="*/ 710145 w 1005802"/>
                <a:gd name="connsiteY53" fmla="*/ 141486 h 716980"/>
                <a:gd name="connsiteX54" fmla="*/ 722727 w 1005802"/>
                <a:gd name="connsiteY54" fmla="*/ 135193 h 716980"/>
                <a:gd name="connsiteX55" fmla="*/ 727052 w 1005802"/>
                <a:gd name="connsiteY55" fmla="*/ 128902 h 716980"/>
                <a:gd name="connsiteX56" fmla="*/ 746712 w 1005802"/>
                <a:gd name="connsiteY56" fmla="*/ 92727 h 716980"/>
                <a:gd name="connsiteX57" fmla="*/ 790753 w 1005802"/>
                <a:gd name="connsiteY57" fmla="*/ 10546 h 716980"/>
                <a:gd name="connsiteX58" fmla="*/ 812773 w 1005802"/>
                <a:gd name="connsiteY58" fmla="*/ 715 h 716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05802" h="716980">
                  <a:moveTo>
                    <a:pt x="707784" y="371382"/>
                  </a:moveTo>
                  <a:cubicBezTo>
                    <a:pt x="822546" y="371382"/>
                    <a:pt x="923726" y="429527"/>
                    <a:pt x="983473" y="517965"/>
                  </a:cubicBezTo>
                  <a:lnTo>
                    <a:pt x="1005802" y="559103"/>
                  </a:lnTo>
                  <a:lnTo>
                    <a:pt x="1005802" y="716980"/>
                  </a:lnTo>
                  <a:lnTo>
                    <a:pt x="907688" y="716980"/>
                  </a:lnTo>
                  <a:lnTo>
                    <a:pt x="910338" y="703852"/>
                  </a:lnTo>
                  <a:cubicBezTo>
                    <a:pt x="910338" y="591985"/>
                    <a:pt x="819651" y="501298"/>
                    <a:pt x="707784" y="501298"/>
                  </a:cubicBezTo>
                  <a:cubicBezTo>
                    <a:pt x="595917" y="501298"/>
                    <a:pt x="505231" y="591985"/>
                    <a:pt x="505231" y="703852"/>
                  </a:cubicBezTo>
                  <a:lnTo>
                    <a:pt x="507882" y="716980"/>
                  </a:lnTo>
                  <a:lnTo>
                    <a:pt x="377966" y="716980"/>
                  </a:lnTo>
                  <a:lnTo>
                    <a:pt x="375315" y="703852"/>
                  </a:lnTo>
                  <a:cubicBezTo>
                    <a:pt x="375315" y="520233"/>
                    <a:pt x="524166" y="371382"/>
                    <a:pt x="707784" y="371382"/>
                  </a:cubicBezTo>
                  <a:close/>
                  <a:moveTo>
                    <a:pt x="812773" y="715"/>
                  </a:moveTo>
                  <a:cubicBezTo>
                    <a:pt x="855241" y="10938"/>
                    <a:pt x="897706" y="20769"/>
                    <a:pt x="940174" y="30993"/>
                  </a:cubicBezTo>
                  <a:cubicBezTo>
                    <a:pt x="949218" y="33351"/>
                    <a:pt x="954722" y="40037"/>
                    <a:pt x="955116" y="49473"/>
                  </a:cubicBezTo>
                  <a:cubicBezTo>
                    <a:pt x="955509" y="54585"/>
                    <a:pt x="955509" y="59697"/>
                    <a:pt x="955903" y="64808"/>
                  </a:cubicBezTo>
                  <a:cubicBezTo>
                    <a:pt x="957080" y="96660"/>
                    <a:pt x="957869" y="128509"/>
                    <a:pt x="959047" y="159966"/>
                  </a:cubicBezTo>
                  <a:cubicBezTo>
                    <a:pt x="959441" y="168616"/>
                    <a:pt x="959836" y="177660"/>
                    <a:pt x="960228" y="186312"/>
                  </a:cubicBezTo>
                  <a:cubicBezTo>
                    <a:pt x="960620" y="194961"/>
                    <a:pt x="964945" y="201647"/>
                    <a:pt x="972418" y="205972"/>
                  </a:cubicBezTo>
                  <a:cubicBezTo>
                    <a:pt x="981854" y="211476"/>
                    <a:pt x="991685" y="216590"/>
                    <a:pt x="1001122" y="222486"/>
                  </a:cubicBezTo>
                  <a:lnTo>
                    <a:pt x="1005802" y="223840"/>
                  </a:lnTo>
                  <a:lnTo>
                    <a:pt x="1005802" y="419617"/>
                  </a:lnTo>
                  <a:lnTo>
                    <a:pt x="999746" y="412262"/>
                  </a:lnTo>
                  <a:cubicBezTo>
                    <a:pt x="925035" y="337404"/>
                    <a:pt x="821817" y="291103"/>
                    <a:pt x="707784" y="291299"/>
                  </a:cubicBezTo>
                  <a:cubicBezTo>
                    <a:pt x="482867" y="290907"/>
                    <a:pt x="295696" y="472177"/>
                    <a:pt x="294911" y="702600"/>
                  </a:cubicBezTo>
                  <a:lnTo>
                    <a:pt x="296304" y="716980"/>
                  </a:lnTo>
                  <a:lnTo>
                    <a:pt x="38150" y="716980"/>
                  </a:lnTo>
                  <a:lnTo>
                    <a:pt x="0" y="702600"/>
                  </a:lnTo>
                  <a:cubicBezTo>
                    <a:pt x="0" y="695130"/>
                    <a:pt x="0" y="688052"/>
                    <a:pt x="0" y="680581"/>
                  </a:cubicBezTo>
                  <a:cubicBezTo>
                    <a:pt x="1180" y="667605"/>
                    <a:pt x="2359" y="655023"/>
                    <a:pt x="3538" y="642046"/>
                  </a:cubicBezTo>
                  <a:cubicBezTo>
                    <a:pt x="5899" y="616880"/>
                    <a:pt x="9437" y="591714"/>
                    <a:pt x="13369" y="566943"/>
                  </a:cubicBezTo>
                  <a:cubicBezTo>
                    <a:pt x="14548" y="558685"/>
                    <a:pt x="20447" y="552787"/>
                    <a:pt x="29099" y="551213"/>
                  </a:cubicBezTo>
                  <a:cubicBezTo>
                    <a:pt x="73925" y="542956"/>
                    <a:pt x="118358" y="535091"/>
                    <a:pt x="163184" y="526834"/>
                  </a:cubicBezTo>
                  <a:cubicBezTo>
                    <a:pt x="172621" y="525262"/>
                    <a:pt x="178912" y="520150"/>
                    <a:pt x="182844" y="511499"/>
                  </a:cubicBezTo>
                  <a:cubicBezTo>
                    <a:pt x="189530" y="494984"/>
                    <a:pt x="196608" y="478470"/>
                    <a:pt x="203291" y="462348"/>
                  </a:cubicBezTo>
                  <a:cubicBezTo>
                    <a:pt x="207618" y="452125"/>
                    <a:pt x="206437" y="443473"/>
                    <a:pt x="199753" y="434429"/>
                  </a:cubicBezTo>
                  <a:cubicBezTo>
                    <a:pt x="173408" y="400219"/>
                    <a:pt x="147455" y="365616"/>
                    <a:pt x="121504" y="331408"/>
                  </a:cubicBezTo>
                  <a:cubicBezTo>
                    <a:pt x="114818" y="322364"/>
                    <a:pt x="114818" y="314499"/>
                    <a:pt x="121896" y="305849"/>
                  </a:cubicBezTo>
                  <a:cubicBezTo>
                    <a:pt x="147062" y="274392"/>
                    <a:pt x="172228" y="243327"/>
                    <a:pt x="197787" y="211870"/>
                  </a:cubicBezTo>
                  <a:cubicBezTo>
                    <a:pt x="206044" y="202039"/>
                    <a:pt x="212730" y="200073"/>
                    <a:pt x="224525" y="204792"/>
                  </a:cubicBezTo>
                  <a:cubicBezTo>
                    <a:pt x="265813" y="222094"/>
                    <a:pt x="307099" y="239003"/>
                    <a:pt x="348782" y="256302"/>
                  </a:cubicBezTo>
                  <a:cubicBezTo>
                    <a:pt x="357039" y="259842"/>
                    <a:pt x="365294" y="259449"/>
                    <a:pt x="372766" y="254338"/>
                  </a:cubicBezTo>
                  <a:cubicBezTo>
                    <a:pt x="386135" y="245294"/>
                    <a:pt x="399112" y="236250"/>
                    <a:pt x="412088" y="227205"/>
                  </a:cubicBezTo>
                  <a:cubicBezTo>
                    <a:pt x="418379" y="222881"/>
                    <a:pt x="421525" y="216590"/>
                    <a:pt x="421525" y="208725"/>
                  </a:cubicBezTo>
                  <a:cubicBezTo>
                    <a:pt x="421525" y="204006"/>
                    <a:pt x="421132" y="199288"/>
                    <a:pt x="420740" y="194961"/>
                  </a:cubicBezTo>
                  <a:cubicBezTo>
                    <a:pt x="419166" y="174515"/>
                    <a:pt x="417592" y="154460"/>
                    <a:pt x="416021" y="134013"/>
                  </a:cubicBezTo>
                  <a:cubicBezTo>
                    <a:pt x="414447" y="113567"/>
                    <a:pt x="412875" y="93512"/>
                    <a:pt x="411301" y="73065"/>
                  </a:cubicBezTo>
                  <a:cubicBezTo>
                    <a:pt x="410514" y="63629"/>
                    <a:pt x="415234" y="56159"/>
                    <a:pt x="424278" y="53011"/>
                  </a:cubicBezTo>
                  <a:cubicBezTo>
                    <a:pt x="464779" y="39250"/>
                    <a:pt x="505280" y="25486"/>
                    <a:pt x="545779" y="12117"/>
                  </a:cubicBezTo>
                  <a:cubicBezTo>
                    <a:pt x="548532" y="11333"/>
                    <a:pt x="550893" y="10938"/>
                    <a:pt x="553644" y="10938"/>
                  </a:cubicBezTo>
                  <a:cubicBezTo>
                    <a:pt x="561114" y="11333"/>
                    <a:pt x="565834" y="16050"/>
                    <a:pt x="570161" y="21948"/>
                  </a:cubicBezTo>
                  <a:cubicBezTo>
                    <a:pt x="595325" y="58517"/>
                    <a:pt x="620885" y="95086"/>
                    <a:pt x="646049" y="131655"/>
                  </a:cubicBezTo>
                  <a:cubicBezTo>
                    <a:pt x="651948" y="139912"/>
                    <a:pt x="659813" y="143844"/>
                    <a:pt x="669644" y="143058"/>
                  </a:cubicBezTo>
                  <a:cubicBezTo>
                    <a:pt x="683013" y="141878"/>
                    <a:pt x="696774" y="141486"/>
                    <a:pt x="710145" y="141486"/>
                  </a:cubicBezTo>
                  <a:cubicBezTo>
                    <a:pt x="715649" y="141486"/>
                    <a:pt x="719581" y="139520"/>
                    <a:pt x="722727" y="135193"/>
                  </a:cubicBezTo>
                  <a:cubicBezTo>
                    <a:pt x="724299" y="133229"/>
                    <a:pt x="725872" y="130868"/>
                    <a:pt x="727052" y="128902"/>
                  </a:cubicBezTo>
                  <a:cubicBezTo>
                    <a:pt x="733737" y="116712"/>
                    <a:pt x="740028" y="104523"/>
                    <a:pt x="746712" y="92727"/>
                  </a:cubicBezTo>
                  <a:cubicBezTo>
                    <a:pt x="761262" y="65203"/>
                    <a:pt x="776205" y="38070"/>
                    <a:pt x="790753" y="10546"/>
                  </a:cubicBezTo>
                  <a:cubicBezTo>
                    <a:pt x="795472" y="1894"/>
                    <a:pt x="802942" y="-1646"/>
                    <a:pt x="812773" y="715"/>
                  </a:cubicBezTo>
                  <a:close/>
                </a:path>
              </a:pathLst>
            </a:custGeom>
            <a:solidFill>
              <a:schemeClr val="bg1">
                <a:lumMod val="85000"/>
              </a:schemeClr>
            </a:solidFill>
            <a:ln w="5155" cap="flat">
              <a:noFill/>
              <a:prstDash val="solid"/>
              <a:miter/>
            </a:ln>
          </p:spPr>
          <p:txBody>
            <a:bodyPr wrap="square" rtlCol="0" anchor="ctr">
              <a:noAutofit/>
            </a:bodyPr>
            <a:lstStyle/>
            <a:p>
              <a:endParaRPr lang="en-US" dirty="0"/>
            </a:p>
          </p:txBody>
        </p:sp>
        <p:sp>
          <p:nvSpPr>
            <p:cNvPr id="155" name="Freeform: Shape 22">
              <a:extLst>
                <a:ext uri="{FF2B5EF4-FFF2-40B4-BE49-F238E27FC236}">
                  <a16:creationId xmlns:a16="http://schemas.microsoft.com/office/drawing/2014/main" id="{95B722F6-6958-46C8-9808-EB8D964E2C43}"/>
                </a:ext>
              </a:extLst>
            </p:cNvPr>
            <p:cNvSpPr/>
            <p:nvPr/>
          </p:nvSpPr>
          <p:spPr>
            <a:xfrm rot="10800000">
              <a:off x="5897822" y="928688"/>
              <a:ext cx="839355" cy="366296"/>
            </a:xfrm>
            <a:custGeom>
              <a:avLst/>
              <a:gdLst>
                <a:gd name="connsiteX0" fmla="*/ 585792 w 1177267"/>
                <a:gd name="connsiteY0" fmla="*/ 310507 h 513761"/>
                <a:gd name="connsiteX1" fmla="*/ 841921 w 1177267"/>
                <a:gd name="connsiteY1" fmla="*/ 480280 h 513761"/>
                <a:gd name="connsiteX2" fmla="*/ 848680 w 1177267"/>
                <a:gd name="connsiteY2" fmla="*/ 513761 h 513761"/>
                <a:gd name="connsiteX3" fmla="*/ 735903 w 1177267"/>
                <a:gd name="connsiteY3" fmla="*/ 513761 h 513761"/>
                <a:gd name="connsiteX4" fmla="*/ 705542 w 1177267"/>
                <a:gd name="connsiteY4" fmla="*/ 468730 h 513761"/>
                <a:gd name="connsiteX5" fmla="*/ 585792 w 1177267"/>
                <a:gd name="connsiteY5" fmla="*/ 419128 h 513761"/>
                <a:gd name="connsiteX6" fmla="*/ 466043 w 1177267"/>
                <a:gd name="connsiteY6" fmla="*/ 468730 h 513761"/>
                <a:gd name="connsiteX7" fmla="*/ 435682 w 1177267"/>
                <a:gd name="connsiteY7" fmla="*/ 513761 h 513761"/>
                <a:gd name="connsiteX8" fmla="*/ 322905 w 1177267"/>
                <a:gd name="connsiteY8" fmla="*/ 513761 h 513761"/>
                <a:gd name="connsiteX9" fmla="*/ 329665 w 1177267"/>
                <a:gd name="connsiteY9" fmla="*/ 480280 h 513761"/>
                <a:gd name="connsiteX10" fmla="*/ 585792 w 1177267"/>
                <a:gd name="connsiteY10" fmla="*/ 310507 h 513761"/>
                <a:gd name="connsiteX11" fmla="*/ 673572 w 1177267"/>
                <a:gd name="connsiteY11" fmla="*/ 598 h 513761"/>
                <a:gd name="connsiteX12" fmla="*/ 780090 w 1177267"/>
                <a:gd name="connsiteY12" fmla="*/ 25912 h 513761"/>
                <a:gd name="connsiteX13" fmla="*/ 792583 w 1177267"/>
                <a:gd name="connsiteY13" fmla="*/ 41364 h 513761"/>
                <a:gd name="connsiteX14" fmla="*/ 793241 w 1177267"/>
                <a:gd name="connsiteY14" fmla="*/ 54185 h 513761"/>
                <a:gd name="connsiteX15" fmla="*/ 795869 w 1177267"/>
                <a:gd name="connsiteY15" fmla="*/ 133746 h 513761"/>
                <a:gd name="connsiteX16" fmla="*/ 796857 w 1177267"/>
                <a:gd name="connsiteY16" fmla="*/ 155772 h 513761"/>
                <a:gd name="connsiteX17" fmla="*/ 807048 w 1177267"/>
                <a:gd name="connsiteY17" fmla="*/ 172210 h 513761"/>
                <a:gd name="connsiteX18" fmla="*/ 831047 w 1177267"/>
                <a:gd name="connsiteY18" fmla="*/ 186017 h 513761"/>
                <a:gd name="connsiteX19" fmla="*/ 854060 w 1177267"/>
                <a:gd name="connsiteY19" fmla="*/ 186017 h 513761"/>
                <a:gd name="connsiteX20" fmla="*/ 951374 w 1177267"/>
                <a:gd name="connsiteY20" fmla="*/ 131772 h 513761"/>
                <a:gd name="connsiteX21" fmla="*/ 972085 w 1177267"/>
                <a:gd name="connsiteY21" fmla="*/ 134732 h 513761"/>
                <a:gd name="connsiteX22" fmla="*/ 1047700 w 1177267"/>
                <a:gd name="connsiteY22" fmla="*/ 211990 h 513761"/>
                <a:gd name="connsiteX23" fmla="*/ 1050330 w 1177267"/>
                <a:gd name="connsiteY23" fmla="*/ 233359 h 513761"/>
                <a:gd name="connsiteX24" fmla="*/ 993784 w 1177267"/>
                <a:gd name="connsiteY24" fmla="*/ 328701 h 513761"/>
                <a:gd name="connsiteX25" fmla="*/ 993454 w 1177267"/>
                <a:gd name="connsiteY25" fmla="*/ 350726 h 513761"/>
                <a:gd name="connsiteX26" fmla="*/ 1007919 w 1177267"/>
                <a:gd name="connsiteY26" fmla="*/ 377356 h 513761"/>
                <a:gd name="connsiteX27" fmla="*/ 1024687 w 1177267"/>
                <a:gd name="connsiteY27" fmla="*/ 387876 h 513761"/>
                <a:gd name="connsiteX28" fmla="*/ 1062495 w 1177267"/>
                <a:gd name="connsiteY28" fmla="*/ 390506 h 513761"/>
                <a:gd name="connsiteX29" fmla="*/ 1139423 w 1177267"/>
                <a:gd name="connsiteY29" fmla="*/ 395438 h 513761"/>
                <a:gd name="connsiteX30" fmla="*/ 1154219 w 1177267"/>
                <a:gd name="connsiteY30" fmla="*/ 407931 h 513761"/>
                <a:gd name="connsiteX31" fmla="*/ 1177267 w 1177267"/>
                <a:gd name="connsiteY31" fmla="*/ 513761 h 513761"/>
                <a:gd name="connsiteX32" fmla="*/ 915800 w 1177267"/>
                <a:gd name="connsiteY32" fmla="*/ 513761 h 513761"/>
                <a:gd name="connsiteX33" fmla="*/ 903868 w 1177267"/>
                <a:gd name="connsiteY33" fmla="*/ 454599 h 513761"/>
                <a:gd name="connsiteX34" fmla="*/ 585792 w 1177267"/>
                <a:gd name="connsiteY34" fmla="*/ 243551 h 513761"/>
                <a:gd name="connsiteX35" fmla="*/ 268365 w 1177267"/>
                <a:gd name="connsiteY35" fmla="*/ 452380 h 513761"/>
                <a:gd name="connsiteX36" fmla="*/ 255744 w 1177267"/>
                <a:gd name="connsiteY36" fmla="*/ 513761 h 513761"/>
                <a:gd name="connsiteX37" fmla="*/ 0 w 1177267"/>
                <a:gd name="connsiteY37" fmla="*/ 513761 h 513761"/>
                <a:gd name="connsiteX38" fmla="*/ 5203 w 1177267"/>
                <a:gd name="connsiteY38" fmla="*/ 474012 h 513761"/>
                <a:gd name="connsiteX39" fmla="*/ 18354 w 1177267"/>
                <a:gd name="connsiteY39" fmla="*/ 460861 h 513761"/>
                <a:gd name="connsiteX40" fmla="*/ 130461 w 1177267"/>
                <a:gd name="connsiteY40" fmla="*/ 440478 h 513761"/>
                <a:gd name="connsiteX41" fmla="*/ 146898 w 1177267"/>
                <a:gd name="connsiteY41" fmla="*/ 427656 h 513761"/>
                <a:gd name="connsiteX42" fmla="*/ 163994 w 1177267"/>
                <a:gd name="connsiteY42" fmla="*/ 386562 h 513761"/>
                <a:gd name="connsiteX43" fmla="*/ 161036 w 1177267"/>
                <a:gd name="connsiteY43" fmla="*/ 363219 h 513761"/>
                <a:gd name="connsiteX44" fmla="*/ 95613 w 1177267"/>
                <a:gd name="connsiteY44" fmla="*/ 277085 h 513761"/>
                <a:gd name="connsiteX45" fmla="*/ 95941 w 1177267"/>
                <a:gd name="connsiteY45" fmla="*/ 255716 h 513761"/>
                <a:gd name="connsiteX46" fmla="*/ 159392 w 1177267"/>
                <a:gd name="connsiteY46" fmla="*/ 177142 h 513761"/>
                <a:gd name="connsiteX47" fmla="*/ 181747 w 1177267"/>
                <a:gd name="connsiteY47" fmla="*/ 171224 h 513761"/>
                <a:gd name="connsiteX48" fmla="*/ 285636 w 1177267"/>
                <a:gd name="connsiteY48" fmla="*/ 214290 h 513761"/>
                <a:gd name="connsiteX49" fmla="*/ 305689 w 1177267"/>
                <a:gd name="connsiteY49" fmla="*/ 212648 h 513761"/>
                <a:gd name="connsiteX50" fmla="*/ 338566 w 1177267"/>
                <a:gd name="connsiteY50" fmla="*/ 189963 h 513761"/>
                <a:gd name="connsiteX51" fmla="*/ 346455 w 1177267"/>
                <a:gd name="connsiteY51" fmla="*/ 174512 h 513761"/>
                <a:gd name="connsiteX52" fmla="*/ 345799 w 1177267"/>
                <a:gd name="connsiteY52" fmla="*/ 163004 h 513761"/>
                <a:gd name="connsiteX53" fmla="*/ 341853 w 1177267"/>
                <a:gd name="connsiteY53" fmla="*/ 112047 h 513761"/>
                <a:gd name="connsiteX54" fmla="*/ 337908 w 1177267"/>
                <a:gd name="connsiteY54" fmla="*/ 61089 h 513761"/>
                <a:gd name="connsiteX55" fmla="*/ 348757 w 1177267"/>
                <a:gd name="connsiteY55" fmla="*/ 44322 h 513761"/>
                <a:gd name="connsiteX56" fmla="*/ 450343 w 1177267"/>
                <a:gd name="connsiteY56" fmla="*/ 10131 h 513761"/>
                <a:gd name="connsiteX57" fmla="*/ 456918 w 1177267"/>
                <a:gd name="connsiteY57" fmla="*/ 9145 h 513761"/>
                <a:gd name="connsiteX58" fmla="*/ 470728 w 1177267"/>
                <a:gd name="connsiteY58" fmla="*/ 18351 h 513761"/>
                <a:gd name="connsiteX59" fmla="*/ 534177 w 1177267"/>
                <a:gd name="connsiteY59" fmla="*/ 110075 h 513761"/>
                <a:gd name="connsiteX60" fmla="*/ 553904 w 1177267"/>
                <a:gd name="connsiteY60" fmla="*/ 119608 h 513761"/>
                <a:gd name="connsiteX61" fmla="*/ 587766 w 1177267"/>
                <a:gd name="connsiteY61" fmla="*/ 118294 h 513761"/>
                <a:gd name="connsiteX62" fmla="*/ 598286 w 1177267"/>
                <a:gd name="connsiteY62" fmla="*/ 113033 h 513761"/>
                <a:gd name="connsiteX63" fmla="*/ 601902 w 1177267"/>
                <a:gd name="connsiteY63" fmla="*/ 107773 h 513761"/>
                <a:gd name="connsiteX64" fmla="*/ 618339 w 1177267"/>
                <a:gd name="connsiteY64" fmla="*/ 77528 h 513761"/>
                <a:gd name="connsiteX65" fmla="*/ 655161 w 1177267"/>
                <a:gd name="connsiteY65" fmla="*/ 8817 h 513761"/>
                <a:gd name="connsiteX66" fmla="*/ 673572 w 1177267"/>
                <a:gd name="connsiteY66" fmla="*/ 598 h 513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77267" h="513761">
                  <a:moveTo>
                    <a:pt x="585792" y="310507"/>
                  </a:moveTo>
                  <a:cubicBezTo>
                    <a:pt x="700933" y="310507"/>
                    <a:pt x="799722" y="380511"/>
                    <a:pt x="841921" y="480280"/>
                  </a:cubicBezTo>
                  <a:lnTo>
                    <a:pt x="848680" y="513761"/>
                  </a:lnTo>
                  <a:lnTo>
                    <a:pt x="735903" y="513761"/>
                  </a:lnTo>
                  <a:lnTo>
                    <a:pt x="705542" y="468730"/>
                  </a:lnTo>
                  <a:cubicBezTo>
                    <a:pt x="674896" y="438083"/>
                    <a:pt x="632558" y="419128"/>
                    <a:pt x="585792" y="419128"/>
                  </a:cubicBezTo>
                  <a:cubicBezTo>
                    <a:pt x="539027" y="419128"/>
                    <a:pt x="496689" y="438083"/>
                    <a:pt x="466043" y="468730"/>
                  </a:cubicBezTo>
                  <a:lnTo>
                    <a:pt x="435682" y="513761"/>
                  </a:lnTo>
                  <a:lnTo>
                    <a:pt x="322905" y="513761"/>
                  </a:lnTo>
                  <a:lnTo>
                    <a:pt x="329665" y="480280"/>
                  </a:lnTo>
                  <a:cubicBezTo>
                    <a:pt x="371863" y="380511"/>
                    <a:pt x="470652" y="310507"/>
                    <a:pt x="585792" y="310507"/>
                  </a:cubicBezTo>
                  <a:close/>
                  <a:moveTo>
                    <a:pt x="673572" y="598"/>
                  </a:moveTo>
                  <a:cubicBezTo>
                    <a:pt x="709079" y="9145"/>
                    <a:pt x="744583" y="17365"/>
                    <a:pt x="780090" y="25912"/>
                  </a:cubicBezTo>
                  <a:cubicBezTo>
                    <a:pt x="787651" y="27884"/>
                    <a:pt x="792253" y="33474"/>
                    <a:pt x="792583" y="41364"/>
                  </a:cubicBezTo>
                  <a:cubicBezTo>
                    <a:pt x="792911" y="45638"/>
                    <a:pt x="792911" y="49911"/>
                    <a:pt x="793241" y="54185"/>
                  </a:cubicBezTo>
                  <a:cubicBezTo>
                    <a:pt x="794225" y="80816"/>
                    <a:pt x="794885" y="107445"/>
                    <a:pt x="795869" y="133746"/>
                  </a:cubicBezTo>
                  <a:cubicBezTo>
                    <a:pt x="796199" y="140977"/>
                    <a:pt x="796529" y="148539"/>
                    <a:pt x="796857" y="155772"/>
                  </a:cubicBezTo>
                  <a:cubicBezTo>
                    <a:pt x="797185" y="163004"/>
                    <a:pt x="800801" y="168594"/>
                    <a:pt x="807048" y="172210"/>
                  </a:cubicBezTo>
                  <a:cubicBezTo>
                    <a:pt x="814938" y="176812"/>
                    <a:pt x="823158" y="181087"/>
                    <a:pt x="831047" y="186017"/>
                  </a:cubicBezTo>
                  <a:cubicBezTo>
                    <a:pt x="838939" y="190621"/>
                    <a:pt x="846171" y="190291"/>
                    <a:pt x="854060" y="186017"/>
                  </a:cubicBezTo>
                  <a:cubicBezTo>
                    <a:pt x="886609" y="167936"/>
                    <a:pt x="918826" y="149855"/>
                    <a:pt x="951374" y="131772"/>
                  </a:cubicBezTo>
                  <a:cubicBezTo>
                    <a:pt x="958935" y="127500"/>
                    <a:pt x="966167" y="128814"/>
                    <a:pt x="972085" y="134732"/>
                  </a:cubicBezTo>
                  <a:cubicBezTo>
                    <a:pt x="997400" y="160374"/>
                    <a:pt x="1022385" y="186347"/>
                    <a:pt x="1047700" y="211990"/>
                  </a:cubicBezTo>
                  <a:cubicBezTo>
                    <a:pt x="1054275" y="218894"/>
                    <a:pt x="1055261" y="225141"/>
                    <a:pt x="1050330" y="233359"/>
                  </a:cubicBezTo>
                  <a:cubicBezTo>
                    <a:pt x="1031590" y="265250"/>
                    <a:pt x="1012523" y="296810"/>
                    <a:pt x="993784" y="328701"/>
                  </a:cubicBezTo>
                  <a:cubicBezTo>
                    <a:pt x="989510" y="335932"/>
                    <a:pt x="989180" y="343494"/>
                    <a:pt x="993454" y="350726"/>
                  </a:cubicBezTo>
                  <a:cubicBezTo>
                    <a:pt x="998386" y="359603"/>
                    <a:pt x="1002989" y="368479"/>
                    <a:pt x="1007919" y="377356"/>
                  </a:cubicBezTo>
                  <a:cubicBezTo>
                    <a:pt x="1011537" y="383932"/>
                    <a:pt x="1017125" y="387548"/>
                    <a:pt x="1024687" y="387876"/>
                  </a:cubicBezTo>
                  <a:cubicBezTo>
                    <a:pt x="1037180" y="388864"/>
                    <a:pt x="1050001" y="389520"/>
                    <a:pt x="1062495" y="390506"/>
                  </a:cubicBezTo>
                  <a:cubicBezTo>
                    <a:pt x="1088138" y="392150"/>
                    <a:pt x="1113781" y="393794"/>
                    <a:pt x="1139423" y="395438"/>
                  </a:cubicBezTo>
                  <a:cubicBezTo>
                    <a:pt x="1146657" y="395768"/>
                    <a:pt x="1152575" y="400698"/>
                    <a:pt x="1154219" y="407931"/>
                  </a:cubicBezTo>
                  <a:lnTo>
                    <a:pt x="1177267" y="513761"/>
                  </a:lnTo>
                  <a:lnTo>
                    <a:pt x="915800" y="513761"/>
                  </a:lnTo>
                  <a:lnTo>
                    <a:pt x="903868" y="454599"/>
                  </a:lnTo>
                  <a:cubicBezTo>
                    <a:pt x="851472" y="330529"/>
                    <a:pt x="728803" y="243305"/>
                    <a:pt x="585792" y="243551"/>
                  </a:cubicBezTo>
                  <a:cubicBezTo>
                    <a:pt x="444755" y="243305"/>
                    <a:pt x="321470" y="328494"/>
                    <a:pt x="268365" y="452380"/>
                  </a:cubicBezTo>
                  <a:lnTo>
                    <a:pt x="255744" y="513761"/>
                  </a:lnTo>
                  <a:lnTo>
                    <a:pt x="0" y="513761"/>
                  </a:lnTo>
                  <a:lnTo>
                    <a:pt x="5203" y="474012"/>
                  </a:lnTo>
                  <a:cubicBezTo>
                    <a:pt x="6189" y="467108"/>
                    <a:pt x="11121" y="462177"/>
                    <a:pt x="18354" y="460861"/>
                  </a:cubicBezTo>
                  <a:cubicBezTo>
                    <a:pt x="55832" y="453957"/>
                    <a:pt x="92983" y="447381"/>
                    <a:pt x="130461" y="440478"/>
                  </a:cubicBezTo>
                  <a:cubicBezTo>
                    <a:pt x="138351" y="439164"/>
                    <a:pt x="143611" y="434890"/>
                    <a:pt x="146898" y="427656"/>
                  </a:cubicBezTo>
                  <a:cubicBezTo>
                    <a:pt x="152488" y="413849"/>
                    <a:pt x="158406" y="400041"/>
                    <a:pt x="163994" y="386562"/>
                  </a:cubicBezTo>
                  <a:cubicBezTo>
                    <a:pt x="167611" y="378014"/>
                    <a:pt x="166624" y="370781"/>
                    <a:pt x="161036" y="363219"/>
                  </a:cubicBezTo>
                  <a:cubicBezTo>
                    <a:pt x="139009" y="334617"/>
                    <a:pt x="117310" y="305686"/>
                    <a:pt x="95613" y="277085"/>
                  </a:cubicBezTo>
                  <a:cubicBezTo>
                    <a:pt x="90023" y="269523"/>
                    <a:pt x="90023" y="262948"/>
                    <a:pt x="95941" y="255716"/>
                  </a:cubicBezTo>
                  <a:cubicBezTo>
                    <a:pt x="116982" y="229415"/>
                    <a:pt x="138023" y="203442"/>
                    <a:pt x="159392" y="177142"/>
                  </a:cubicBezTo>
                  <a:cubicBezTo>
                    <a:pt x="166295" y="168922"/>
                    <a:pt x="171885" y="167278"/>
                    <a:pt x="181747" y="171224"/>
                  </a:cubicBezTo>
                  <a:cubicBezTo>
                    <a:pt x="216267" y="185689"/>
                    <a:pt x="250786" y="199826"/>
                    <a:pt x="285636" y="214290"/>
                  </a:cubicBezTo>
                  <a:cubicBezTo>
                    <a:pt x="292540" y="217250"/>
                    <a:pt x="299442" y="216922"/>
                    <a:pt x="305689" y="212648"/>
                  </a:cubicBezTo>
                  <a:cubicBezTo>
                    <a:pt x="316867" y="205086"/>
                    <a:pt x="327716" y="197525"/>
                    <a:pt x="338566" y="189963"/>
                  </a:cubicBezTo>
                  <a:cubicBezTo>
                    <a:pt x="343825" y="186347"/>
                    <a:pt x="346455" y="181087"/>
                    <a:pt x="346455" y="174512"/>
                  </a:cubicBezTo>
                  <a:cubicBezTo>
                    <a:pt x="346455" y="170566"/>
                    <a:pt x="346127" y="166622"/>
                    <a:pt x="345799" y="163004"/>
                  </a:cubicBezTo>
                  <a:cubicBezTo>
                    <a:pt x="344483" y="145909"/>
                    <a:pt x="343168" y="129142"/>
                    <a:pt x="341853" y="112047"/>
                  </a:cubicBezTo>
                  <a:cubicBezTo>
                    <a:pt x="340538" y="94951"/>
                    <a:pt x="339224" y="78184"/>
                    <a:pt x="337908" y="61089"/>
                  </a:cubicBezTo>
                  <a:cubicBezTo>
                    <a:pt x="337250" y="53199"/>
                    <a:pt x="341196" y="46953"/>
                    <a:pt x="348757" y="44322"/>
                  </a:cubicBezTo>
                  <a:cubicBezTo>
                    <a:pt x="382620" y="32816"/>
                    <a:pt x="416482" y="21309"/>
                    <a:pt x="450343" y="10131"/>
                  </a:cubicBezTo>
                  <a:cubicBezTo>
                    <a:pt x="452645" y="9475"/>
                    <a:pt x="454618" y="9145"/>
                    <a:pt x="456918" y="9145"/>
                  </a:cubicBezTo>
                  <a:cubicBezTo>
                    <a:pt x="463164" y="9475"/>
                    <a:pt x="467110" y="13419"/>
                    <a:pt x="470728" y="18351"/>
                  </a:cubicBezTo>
                  <a:cubicBezTo>
                    <a:pt x="491767" y="48925"/>
                    <a:pt x="513138" y="79500"/>
                    <a:pt x="534177" y="110075"/>
                  </a:cubicBezTo>
                  <a:cubicBezTo>
                    <a:pt x="539109" y="116978"/>
                    <a:pt x="545684" y="120266"/>
                    <a:pt x="553904" y="119608"/>
                  </a:cubicBezTo>
                  <a:cubicBezTo>
                    <a:pt x="565081" y="118622"/>
                    <a:pt x="576587" y="118294"/>
                    <a:pt x="587766" y="118294"/>
                  </a:cubicBezTo>
                  <a:cubicBezTo>
                    <a:pt x="592368" y="118294"/>
                    <a:pt x="595656" y="116650"/>
                    <a:pt x="598286" y="113033"/>
                  </a:cubicBezTo>
                  <a:cubicBezTo>
                    <a:pt x="599600" y="111390"/>
                    <a:pt x="600916" y="109417"/>
                    <a:pt x="601902" y="107773"/>
                  </a:cubicBezTo>
                  <a:cubicBezTo>
                    <a:pt x="607491" y="97581"/>
                    <a:pt x="612751" y="87390"/>
                    <a:pt x="618339" y="77528"/>
                  </a:cubicBezTo>
                  <a:cubicBezTo>
                    <a:pt x="630504" y="54515"/>
                    <a:pt x="642998" y="31830"/>
                    <a:pt x="655161" y="8817"/>
                  </a:cubicBezTo>
                  <a:cubicBezTo>
                    <a:pt x="659107" y="1584"/>
                    <a:pt x="665353" y="-1376"/>
                    <a:pt x="673572" y="598"/>
                  </a:cubicBezTo>
                  <a:close/>
                </a:path>
              </a:pathLst>
            </a:custGeom>
            <a:solidFill>
              <a:schemeClr val="bg1">
                <a:lumMod val="85000"/>
              </a:schemeClr>
            </a:solidFill>
            <a:ln w="5155" cap="flat">
              <a:noFill/>
              <a:prstDash val="solid"/>
              <a:miter/>
            </a:ln>
          </p:spPr>
          <p:txBody>
            <a:bodyPr wrap="square" rtlCol="0" anchor="ctr">
              <a:noAutofit/>
            </a:bodyPr>
            <a:lstStyle/>
            <a:p>
              <a:endParaRPr lang="en-US" dirty="0"/>
            </a:p>
          </p:txBody>
        </p:sp>
      </p:grpSp>
      <p:grpSp>
        <p:nvGrpSpPr>
          <p:cNvPr id="164" name="Group 163">
            <a:extLst>
              <a:ext uri="{FF2B5EF4-FFF2-40B4-BE49-F238E27FC236}">
                <a16:creationId xmlns:a16="http://schemas.microsoft.com/office/drawing/2014/main" id="{D66A624F-6449-4E95-A8AC-0B4E4911F3C6}"/>
              </a:ext>
            </a:extLst>
          </p:cNvPr>
          <p:cNvGrpSpPr/>
          <p:nvPr/>
        </p:nvGrpSpPr>
        <p:grpSpPr>
          <a:xfrm>
            <a:off x="1506288" y="3520271"/>
            <a:ext cx="2611480" cy="287375"/>
            <a:chOff x="2599595" y="3889123"/>
            <a:chExt cx="2611480" cy="287375"/>
          </a:xfrm>
        </p:grpSpPr>
        <p:sp>
          <p:nvSpPr>
            <p:cNvPr id="165" name="Freeform: Shape 32">
              <a:extLst>
                <a:ext uri="{FF2B5EF4-FFF2-40B4-BE49-F238E27FC236}">
                  <a16:creationId xmlns:a16="http://schemas.microsoft.com/office/drawing/2014/main" id="{24231C81-3004-4FF0-8C8D-A889DA14A2C1}"/>
                </a:ext>
              </a:extLst>
            </p:cNvPr>
            <p:cNvSpPr/>
            <p:nvPr/>
          </p:nvSpPr>
          <p:spPr>
            <a:xfrm rot="1654349">
              <a:off x="2599595" y="3889123"/>
              <a:ext cx="2611480" cy="274320"/>
            </a:xfrm>
            <a:custGeom>
              <a:avLst/>
              <a:gdLst>
                <a:gd name="connsiteX0" fmla="*/ 0 w 2611480"/>
                <a:gd name="connsiteY0" fmla="*/ 0 h 274320"/>
                <a:gd name="connsiteX1" fmla="*/ 2468237 w 2611480"/>
                <a:gd name="connsiteY1" fmla="*/ 0 h 274320"/>
                <a:gd name="connsiteX2" fmla="*/ 2611480 w 2611480"/>
                <a:gd name="connsiteY2" fmla="*/ 274320 h 274320"/>
                <a:gd name="connsiteX3" fmla="*/ 143244 w 2611480"/>
                <a:gd name="connsiteY3" fmla="*/ 274320 h 274320"/>
              </a:gdLst>
              <a:ahLst/>
              <a:cxnLst>
                <a:cxn ang="0">
                  <a:pos x="connsiteX0" y="connsiteY0"/>
                </a:cxn>
                <a:cxn ang="0">
                  <a:pos x="connsiteX1" y="connsiteY1"/>
                </a:cxn>
                <a:cxn ang="0">
                  <a:pos x="connsiteX2" y="connsiteY2"/>
                </a:cxn>
                <a:cxn ang="0">
                  <a:pos x="connsiteX3" y="connsiteY3"/>
                </a:cxn>
              </a:cxnLst>
              <a:rect l="l" t="t" r="r" b="b"/>
              <a:pathLst>
                <a:path w="2611480" h="274320">
                  <a:moveTo>
                    <a:pt x="0" y="0"/>
                  </a:moveTo>
                  <a:lnTo>
                    <a:pt x="2468237" y="0"/>
                  </a:lnTo>
                  <a:lnTo>
                    <a:pt x="2611480" y="274320"/>
                  </a:lnTo>
                  <a:lnTo>
                    <a:pt x="143244" y="2743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6" name="Freeform: Shape 33">
              <a:extLst>
                <a:ext uri="{FF2B5EF4-FFF2-40B4-BE49-F238E27FC236}">
                  <a16:creationId xmlns:a16="http://schemas.microsoft.com/office/drawing/2014/main" id="{F772AEC5-6A6B-4965-8499-EF3209E25F17}"/>
                </a:ext>
              </a:extLst>
            </p:cNvPr>
            <p:cNvSpPr/>
            <p:nvPr/>
          </p:nvSpPr>
          <p:spPr>
            <a:xfrm rot="1654349">
              <a:off x="2652811" y="3902961"/>
              <a:ext cx="2554869" cy="273537"/>
            </a:xfrm>
            <a:custGeom>
              <a:avLst/>
              <a:gdLst>
                <a:gd name="connsiteX0" fmla="*/ 2554855 w 2554869"/>
                <a:gd name="connsiteY0" fmla="*/ 273511 h 273537"/>
                <a:gd name="connsiteX1" fmla="*/ 2554869 w 2554869"/>
                <a:gd name="connsiteY1" fmla="*/ 273537 h 273537"/>
                <a:gd name="connsiteX2" fmla="*/ 2554834 w 2554869"/>
                <a:gd name="connsiteY2" fmla="*/ 273537 h 273537"/>
                <a:gd name="connsiteX3" fmla="*/ 2446157 w 2554869"/>
                <a:gd name="connsiteY3" fmla="*/ 65347 h 273537"/>
                <a:gd name="connsiteX4" fmla="*/ 2501792 w 2554869"/>
                <a:gd name="connsiteY4" fmla="*/ 171891 h 273537"/>
                <a:gd name="connsiteX5" fmla="*/ 2418941 w 2554869"/>
                <a:gd name="connsiteY5" fmla="*/ 273537 h 273537"/>
                <a:gd name="connsiteX6" fmla="*/ 2276463 w 2554869"/>
                <a:gd name="connsiteY6" fmla="*/ 273537 h 273537"/>
                <a:gd name="connsiteX7" fmla="*/ 2221050 w 2554869"/>
                <a:gd name="connsiteY7" fmla="*/ 0 h 273537"/>
                <a:gd name="connsiteX8" fmla="*/ 2363526 w 2554869"/>
                <a:gd name="connsiteY8" fmla="*/ 0 h 273537"/>
                <a:gd name="connsiteX9" fmla="*/ 2140567 w 2554869"/>
                <a:gd name="connsiteY9" fmla="*/ 273537 h 273537"/>
                <a:gd name="connsiteX10" fmla="*/ 1998090 w 2554869"/>
                <a:gd name="connsiteY10" fmla="*/ 273537 h 273537"/>
                <a:gd name="connsiteX11" fmla="*/ 1942678 w 2554869"/>
                <a:gd name="connsiteY11" fmla="*/ 0 h 273537"/>
                <a:gd name="connsiteX12" fmla="*/ 2085155 w 2554869"/>
                <a:gd name="connsiteY12" fmla="*/ 0 h 273537"/>
                <a:gd name="connsiteX13" fmla="*/ 1862196 w 2554869"/>
                <a:gd name="connsiteY13" fmla="*/ 273537 h 273537"/>
                <a:gd name="connsiteX14" fmla="*/ 1719719 w 2554869"/>
                <a:gd name="connsiteY14" fmla="*/ 273537 h 273537"/>
                <a:gd name="connsiteX15" fmla="*/ 1664307 w 2554869"/>
                <a:gd name="connsiteY15" fmla="*/ 0 h 273537"/>
                <a:gd name="connsiteX16" fmla="*/ 1806785 w 2554869"/>
                <a:gd name="connsiteY16" fmla="*/ 0 h 273537"/>
                <a:gd name="connsiteX17" fmla="*/ 1583824 w 2554869"/>
                <a:gd name="connsiteY17" fmla="*/ 273537 h 273537"/>
                <a:gd name="connsiteX18" fmla="*/ 1441348 w 2554869"/>
                <a:gd name="connsiteY18" fmla="*/ 273537 h 273537"/>
                <a:gd name="connsiteX19" fmla="*/ 1385936 w 2554869"/>
                <a:gd name="connsiteY19" fmla="*/ 0 h 273537"/>
                <a:gd name="connsiteX20" fmla="*/ 1528412 w 2554869"/>
                <a:gd name="connsiteY20" fmla="*/ 0 h 273537"/>
                <a:gd name="connsiteX21" fmla="*/ 1305453 w 2554869"/>
                <a:gd name="connsiteY21" fmla="*/ 273537 h 273537"/>
                <a:gd name="connsiteX22" fmla="*/ 1162976 w 2554869"/>
                <a:gd name="connsiteY22" fmla="*/ 273537 h 273537"/>
                <a:gd name="connsiteX23" fmla="*/ 1126291 w 2554869"/>
                <a:gd name="connsiteY23" fmla="*/ 0 h 273537"/>
                <a:gd name="connsiteX24" fmla="*/ 1268768 w 2554869"/>
                <a:gd name="connsiteY24" fmla="*/ 0 h 273537"/>
                <a:gd name="connsiteX25" fmla="*/ 1045810 w 2554869"/>
                <a:gd name="connsiteY25" fmla="*/ 273537 h 273537"/>
                <a:gd name="connsiteX26" fmla="*/ 903332 w 2554869"/>
                <a:gd name="connsiteY26" fmla="*/ 273537 h 273537"/>
                <a:gd name="connsiteX27" fmla="*/ 866645 w 2554869"/>
                <a:gd name="connsiteY27" fmla="*/ 0 h 273537"/>
                <a:gd name="connsiteX28" fmla="*/ 1009123 w 2554869"/>
                <a:gd name="connsiteY28" fmla="*/ 0 h 273537"/>
                <a:gd name="connsiteX29" fmla="*/ 786164 w 2554869"/>
                <a:gd name="connsiteY29" fmla="*/ 273537 h 273537"/>
                <a:gd name="connsiteX30" fmla="*/ 643687 w 2554869"/>
                <a:gd name="connsiteY30" fmla="*/ 273537 h 273537"/>
                <a:gd name="connsiteX31" fmla="*/ 607001 w 2554869"/>
                <a:gd name="connsiteY31" fmla="*/ 0 h 273537"/>
                <a:gd name="connsiteX32" fmla="*/ 749477 w 2554869"/>
                <a:gd name="connsiteY32" fmla="*/ 0 h 273537"/>
                <a:gd name="connsiteX33" fmla="*/ 526518 w 2554869"/>
                <a:gd name="connsiteY33" fmla="*/ 273537 h 273537"/>
                <a:gd name="connsiteX34" fmla="*/ 384042 w 2554869"/>
                <a:gd name="connsiteY34" fmla="*/ 273537 h 273537"/>
                <a:gd name="connsiteX35" fmla="*/ 347356 w 2554869"/>
                <a:gd name="connsiteY35" fmla="*/ 0 h 273537"/>
                <a:gd name="connsiteX36" fmla="*/ 489833 w 2554869"/>
                <a:gd name="connsiteY36" fmla="*/ 0 h 273537"/>
                <a:gd name="connsiteX37" fmla="*/ 266874 w 2554869"/>
                <a:gd name="connsiteY37" fmla="*/ 273537 h 273537"/>
                <a:gd name="connsiteX38" fmla="*/ 124397 w 2554869"/>
                <a:gd name="connsiteY38" fmla="*/ 273537 h 273537"/>
                <a:gd name="connsiteX39" fmla="*/ 87727 w 2554869"/>
                <a:gd name="connsiteY39" fmla="*/ 0 h 273537"/>
                <a:gd name="connsiteX40" fmla="*/ 230203 w 2554869"/>
                <a:gd name="connsiteY40" fmla="*/ 0 h 273537"/>
                <a:gd name="connsiteX41" fmla="*/ 55634 w 2554869"/>
                <a:gd name="connsiteY41" fmla="*/ 214170 h 273537"/>
                <a:gd name="connsiteX42" fmla="*/ 0 w 2554869"/>
                <a:gd name="connsiteY42" fmla="*/ 107628 h 27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54869" h="273537">
                  <a:moveTo>
                    <a:pt x="2554855" y="273511"/>
                  </a:moveTo>
                  <a:lnTo>
                    <a:pt x="2554869" y="273537"/>
                  </a:lnTo>
                  <a:lnTo>
                    <a:pt x="2554834" y="273537"/>
                  </a:lnTo>
                  <a:close/>
                  <a:moveTo>
                    <a:pt x="2446157" y="65347"/>
                  </a:moveTo>
                  <a:lnTo>
                    <a:pt x="2501792" y="171891"/>
                  </a:lnTo>
                  <a:lnTo>
                    <a:pt x="2418941" y="273537"/>
                  </a:lnTo>
                  <a:lnTo>
                    <a:pt x="2276463" y="273537"/>
                  </a:lnTo>
                  <a:close/>
                  <a:moveTo>
                    <a:pt x="2221050" y="0"/>
                  </a:moveTo>
                  <a:lnTo>
                    <a:pt x="2363526" y="0"/>
                  </a:lnTo>
                  <a:lnTo>
                    <a:pt x="2140567" y="273537"/>
                  </a:lnTo>
                  <a:lnTo>
                    <a:pt x="1998090" y="273537"/>
                  </a:lnTo>
                  <a:close/>
                  <a:moveTo>
                    <a:pt x="1942678" y="0"/>
                  </a:moveTo>
                  <a:lnTo>
                    <a:pt x="2085155" y="0"/>
                  </a:lnTo>
                  <a:lnTo>
                    <a:pt x="1862196" y="273537"/>
                  </a:lnTo>
                  <a:lnTo>
                    <a:pt x="1719719" y="273537"/>
                  </a:lnTo>
                  <a:close/>
                  <a:moveTo>
                    <a:pt x="1664307" y="0"/>
                  </a:moveTo>
                  <a:lnTo>
                    <a:pt x="1806785" y="0"/>
                  </a:lnTo>
                  <a:lnTo>
                    <a:pt x="1583824" y="273537"/>
                  </a:lnTo>
                  <a:lnTo>
                    <a:pt x="1441348" y="273537"/>
                  </a:lnTo>
                  <a:close/>
                  <a:moveTo>
                    <a:pt x="1385936" y="0"/>
                  </a:moveTo>
                  <a:lnTo>
                    <a:pt x="1528412" y="0"/>
                  </a:lnTo>
                  <a:lnTo>
                    <a:pt x="1305453" y="273537"/>
                  </a:lnTo>
                  <a:lnTo>
                    <a:pt x="1162976" y="273537"/>
                  </a:lnTo>
                  <a:close/>
                  <a:moveTo>
                    <a:pt x="1126291" y="0"/>
                  </a:moveTo>
                  <a:lnTo>
                    <a:pt x="1268768" y="0"/>
                  </a:lnTo>
                  <a:lnTo>
                    <a:pt x="1045810" y="273537"/>
                  </a:lnTo>
                  <a:lnTo>
                    <a:pt x="903332" y="273537"/>
                  </a:lnTo>
                  <a:close/>
                  <a:moveTo>
                    <a:pt x="866645" y="0"/>
                  </a:moveTo>
                  <a:lnTo>
                    <a:pt x="1009123" y="0"/>
                  </a:lnTo>
                  <a:lnTo>
                    <a:pt x="786164" y="273537"/>
                  </a:lnTo>
                  <a:lnTo>
                    <a:pt x="643687" y="273537"/>
                  </a:lnTo>
                  <a:close/>
                  <a:moveTo>
                    <a:pt x="607001" y="0"/>
                  </a:moveTo>
                  <a:lnTo>
                    <a:pt x="749477" y="0"/>
                  </a:lnTo>
                  <a:lnTo>
                    <a:pt x="526518" y="273537"/>
                  </a:lnTo>
                  <a:lnTo>
                    <a:pt x="384042" y="273537"/>
                  </a:lnTo>
                  <a:close/>
                  <a:moveTo>
                    <a:pt x="347356" y="0"/>
                  </a:moveTo>
                  <a:lnTo>
                    <a:pt x="489833" y="0"/>
                  </a:lnTo>
                  <a:lnTo>
                    <a:pt x="266874" y="273537"/>
                  </a:lnTo>
                  <a:lnTo>
                    <a:pt x="124397" y="273537"/>
                  </a:lnTo>
                  <a:close/>
                  <a:moveTo>
                    <a:pt x="87727" y="0"/>
                  </a:moveTo>
                  <a:lnTo>
                    <a:pt x="230203" y="0"/>
                  </a:lnTo>
                  <a:lnTo>
                    <a:pt x="55634" y="214170"/>
                  </a:lnTo>
                  <a:lnTo>
                    <a:pt x="0" y="10762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67" name="Group 166">
            <a:extLst>
              <a:ext uri="{FF2B5EF4-FFF2-40B4-BE49-F238E27FC236}">
                <a16:creationId xmlns:a16="http://schemas.microsoft.com/office/drawing/2014/main" id="{3DF6B0FC-8B2E-43FD-839E-7D89E1DB73A3}"/>
              </a:ext>
            </a:extLst>
          </p:cNvPr>
          <p:cNvGrpSpPr/>
          <p:nvPr/>
        </p:nvGrpSpPr>
        <p:grpSpPr>
          <a:xfrm>
            <a:off x="1491946" y="3536373"/>
            <a:ext cx="2642213" cy="274320"/>
            <a:chOff x="2589428" y="3896416"/>
            <a:chExt cx="2642213" cy="274320"/>
          </a:xfrm>
        </p:grpSpPr>
        <p:sp>
          <p:nvSpPr>
            <p:cNvPr id="168" name="Freeform: Shape 35">
              <a:extLst>
                <a:ext uri="{FF2B5EF4-FFF2-40B4-BE49-F238E27FC236}">
                  <a16:creationId xmlns:a16="http://schemas.microsoft.com/office/drawing/2014/main" id="{21FE5674-477A-4581-A5FE-B225C50FF42F}"/>
                </a:ext>
              </a:extLst>
            </p:cNvPr>
            <p:cNvSpPr/>
            <p:nvPr/>
          </p:nvSpPr>
          <p:spPr>
            <a:xfrm rot="9000000">
              <a:off x="2598169" y="3896416"/>
              <a:ext cx="2633472" cy="274320"/>
            </a:xfrm>
            <a:custGeom>
              <a:avLst/>
              <a:gdLst>
                <a:gd name="connsiteX0" fmla="*/ 0 w 2633472"/>
                <a:gd name="connsiteY0" fmla="*/ 274320 h 274320"/>
                <a:gd name="connsiteX1" fmla="*/ 0 w 2633472"/>
                <a:gd name="connsiteY1" fmla="*/ 249046 h 274320"/>
                <a:gd name="connsiteX2" fmla="*/ 143787 w 2633472"/>
                <a:gd name="connsiteY2" fmla="*/ 0 h 274320"/>
                <a:gd name="connsiteX3" fmla="*/ 2633472 w 2633472"/>
                <a:gd name="connsiteY3" fmla="*/ 0 h 274320"/>
                <a:gd name="connsiteX4" fmla="*/ 2633472 w 2633472"/>
                <a:gd name="connsiteY4" fmla="*/ 46462 h 274320"/>
                <a:gd name="connsiteX5" fmla="*/ 2501918 w 2633472"/>
                <a:gd name="connsiteY5" fmla="*/ 274320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3472" h="274320">
                  <a:moveTo>
                    <a:pt x="0" y="274320"/>
                  </a:moveTo>
                  <a:lnTo>
                    <a:pt x="0" y="249046"/>
                  </a:lnTo>
                  <a:lnTo>
                    <a:pt x="143787" y="0"/>
                  </a:lnTo>
                  <a:lnTo>
                    <a:pt x="2633472" y="0"/>
                  </a:lnTo>
                  <a:lnTo>
                    <a:pt x="2633472" y="46462"/>
                  </a:lnTo>
                  <a:lnTo>
                    <a:pt x="2501918" y="2743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36">
              <a:extLst>
                <a:ext uri="{FF2B5EF4-FFF2-40B4-BE49-F238E27FC236}">
                  <a16:creationId xmlns:a16="http://schemas.microsoft.com/office/drawing/2014/main" id="{5C201005-4169-41B5-BCE4-09E483C5339D}"/>
                </a:ext>
              </a:extLst>
            </p:cNvPr>
            <p:cNvSpPr/>
            <p:nvPr/>
          </p:nvSpPr>
          <p:spPr>
            <a:xfrm rot="9000000">
              <a:off x="2589428" y="3896469"/>
              <a:ext cx="2633472" cy="273537"/>
            </a:xfrm>
            <a:custGeom>
              <a:avLst/>
              <a:gdLst>
                <a:gd name="connsiteX0" fmla="*/ 2621748 w 2633472"/>
                <a:gd name="connsiteY0" fmla="*/ 273537 h 273537"/>
                <a:gd name="connsiteX1" fmla="*/ 2633472 w 2633472"/>
                <a:gd name="connsiteY1" fmla="*/ 259137 h 273537"/>
                <a:gd name="connsiteX2" fmla="*/ 2633472 w 2633472"/>
                <a:gd name="connsiteY2" fmla="*/ 273537 h 273537"/>
                <a:gd name="connsiteX3" fmla="*/ 2343704 w 2633472"/>
                <a:gd name="connsiteY3" fmla="*/ 273537 h 273537"/>
                <a:gd name="connsiteX4" fmla="*/ 2566400 w 2633472"/>
                <a:gd name="connsiteY4" fmla="*/ 0 h 273537"/>
                <a:gd name="connsiteX5" fmla="*/ 2633472 w 2633472"/>
                <a:gd name="connsiteY5" fmla="*/ 0 h 273537"/>
                <a:gd name="connsiteX6" fmla="*/ 2633472 w 2633472"/>
                <a:gd name="connsiteY6" fmla="*/ 92415 h 273537"/>
                <a:gd name="connsiteX7" fmla="*/ 2486015 w 2633472"/>
                <a:gd name="connsiteY7" fmla="*/ 273537 h 273537"/>
                <a:gd name="connsiteX8" fmla="*/ 2065659 w 2633472"/>
                <a:gd name="connsiteY8" fmla="*/ 273537 h 273537"/>
                <a:gd name="connsiteX9" fmla="*/ 2288356 w 2633472"/>
                <a:gd name="connsiteY9" fmla="*/ 0 h 273537"/>
                <a:gd name="connsiteX10" fmla="*/ 2430665 w 2633472"/>
                <a:gd name="connsiteY10" fmla="*/ 0 h 273537"/>
                <a:gd name="connsiteX11" fmla="*/ 2207968 w 2633472"/>
                <a:gd name="connsiteY11" fmla="*/ 273537 h 273537"/>
                <a:gd name="connsiteX12" fmla="*/ 1787615 w 2633472"/>
                <a:gd name="connsiteY12" fmla="*/ 273537 h 273537"/>
                <a:gd name="connsiteX13" fmla="*/ 2010312 w 2633472"/>
                <a:gd name="connsiteY13" fmla="*/ 0 h 273537"/>
                <a:gd name="connsiteX14" fmla="*/ 2152621 w 2633472"/>
                <a:gd name="connsiteY14" fmla="*/ 0 h 273537"/>
                <a:gd name="connsiteX15" fmla="*/ 1929923 w 2633472"/>
                <a:gd name="connsiteY15" fmla="*/ 273537 h 273537"/>
                <a:gd name="connsiteX16" fmla="*/ 1509570 w 2633472"/>
                <a:gd name="connsiteY16" fmla="*/ 273537 h 273537"/>
                <a:gd name="connsiteX17" fmla="*/ 1732267 w 2633472"/>
                <a:gd name="connsiteY17" fmla="*/ 0 h 273537"/>
                <a:gd name="connsiteX18" fmla="*/ 1874578 w 2633472"/>
                <a:gd name="connsiteY18" fmla="*/ 0 h 273537"/>
                <a:gd name="connsiteX19" fmla="*/ 1651879 w 2633472"/>
                <a:gd name="connsiteY19" fmla="*/ 273537 h 273537"/>
                <a:gd name="connsiteX20" fmla="*/ 1231526 w 2633472"/>
                <a:gd name="connsiteY20" fmla="*/ 273537 h 273537"/>
                <a:gd name="connsiteX21" fmla="*/ 1454223 w 2633472"/>
                <a:gd name="connsiteY21" fmla="*/ 0 h 273537"/>
                <a:gd name="connsiteX22" fmla="*/ 1596532 w 2633472"/>
                <a:gd name="connsiteY22" fmla="*/ 0 h 273537"/>
                <a:gd name="connsiteX23" fmla="*/ 1373835 w 2633472"/>
                <a:gd name="connsiteY23" fmla="*/ 273537 h 273537"/>
                <a:gd name="connsiteX24" fmla="*/ 972187 w 2633472"/>
                <a:gd name="connsiteY24" fmla="*/ 273537 h 273537"/>
                <a:gd name="connsiteX25" fmla="*/ 1194884 w 2633472"/>
                <a:gd name="connsiteY25" fmla="*/ 0 h 273537"/>
                <a:gd name="connsiteX26" fmla="*/ 1337193 w 2633472"/>
                <a:gd name="connsiteY26" fmla="*/ 0 h 273537"/>
                <a:gd name="connsiteX27" fmla="*/ 1114497 w 2633472"/>
                <a:gd name="connsiteY27" fmla="*/ 273537 h 273537"/>
                <a:gd name="connsiteX28" fmla="*/ 712848 w 2633472"/>
                <a:gd name="connsiteY28" fmla="*/ 273537 h 273537"/>
                <a:gd name="connsiteX29" fmla="*/ 935544 w 2633472"/>
                <a:gd name="connsiteY29" fmla="*/ 0 h 273537"/>
                <a:gd name="connsiteX30" fmla="*/ 1077854 w 2633472"/>
                <a:gd name="connsiteY30" fmla="*/ 0 h 273537"/>
                <a:gd name="connsiteX31" fmla="*/ 855156 w 2633472"/>
                <a:gd name="connsiteY31" fmla="*/ 273537 h 273537"/>
                <a:gd name="connsiteX32" fmla="*/ 453507 w 2633472"/>
                <a:gd name="connsiteY32" fmla="*/ 273537 h 273537"/>
                <a:gd name="connsiteX33" fmla="*/ 676204 w 2633472"/>
                <a:gd name="connsiteY33" fmla="*/ 0 h 273537"/>
                <a:gd name="connsiteX34" fmla="*/ 818513 w 2633472"/>
                <a:gd name="connsiteY34" fmla="*/ 0 h 273537"/>
                <a:gd name="connsiteX35" fmla="*/ 595816 w 2633472"/>
                <a:gd name="connsiteY35" fmla="*/ 273537 h 273537"/>
                <a:gd name="connsiteX36" fmla="*/ 194168 w 2633472"/>
                <a:gd name="connsiteY36" fmla="*/ 273537 h 273537"/>
                <a:gd name="connsiteX37" fmla="*/ 416865 w 2633472"/>
                <a:gd name="connsiteY37" fmla="*/ 0 h 273537"/>
                <a:gd name="connsiteX38" fmla="*/ 559174 w 2633472"/>
                <a:gd name="connsiteY38" fmla="*/ 0 h 273537"/>
                <a:gd name="connsiteX39" fmla="*/ 336476 w 2633472"/>
                <a:gd name="connsiteY39" fmla="*/ 273537 h 273537"/>
                <a:gd name="connsiteX40" fmla="*/ 0 w 2633472"/>
                <a:gd name="connsiteY40" fmla="*/ 273537 h 273537"/>
                <a:gd name="connsiteX41" fmla="*/ 0 w 2633472"/>
                <a:gd name="connsiteY41" fmla="*/ 231172 h 273537"/>
                <a:gd name="connsiteX42" fmla="*/ 74771 w 2633472"/>
                <a:gd name="connsiteY42" fmla="*/ 101664 h 273537"/>
                <a:gd name="connsiteX43" fmla="*/ 157541 w 2633472"/>
                <a:gd name="connsiteY43" fmla="*/ 0 h 273537"/>
                <a:gd name="connsiteX44" fmla="*/ 299849 w 2633472"/>
                <a:gd name="connsiteY44" fmla="*/ 0 h 273537"/>
                <a:gd name="connsiteX45" fmla="*/ 77152 w 2633472"/>
                <a:gd name="connsiteY45" fmla="*/ 273537 h 27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633472" h="273537">
                  <a:moveTo>
                    <a:pt x="2621748" y="273537"/>
                  </a:moveTo>
                  <a:lnTo>
                    <a:pt x="2633472" y="259137"/>
                  </a:lnTo>
                  <a:lnTo>
                    <a:pt x="2633472" y="273537"/>
                  </a:lnTo>
                  <a:close/>
                  <a:moveTo>
                    <a:pt x="2343704" y="273537"/>
                  </a:moveTo>
                  <a:lnTo>
                    <a:pt x="2566400" y="0"/>
                  </a:lnTo>
                  <a:lnTo>
                    <a:pt x="2633472" y="0"/>
                  </a:lnTo>
                  <a:lnTo>
                    <a:pt x="2633472" y="92415"/>
                  </a:lnTo>
                  <a:lnTo>
                    <a:pt x="2486015" y="273537"/>
                  </a:lnTo>
                  <a:close/>
                  <a:moveTo>
                    <a:pt x="2065659" y="273537"/>
                  </a:moveTo>
                  <a:lnTo>
                    <a:pt x="2288356" y="0"/>
                  </a:lnTo>
                  <a:lnTo>
                    <a:pt x="2430665" y="0"/>
                  </a:lnTo>
                  <a:lnTo>
                    <a:pt x="2207968" y="273537"/>
                  </a:lnTo>
                  <a:close/>
                  <a:moveTo>
                    <a:pt x="1787615" y="273537"/>
                  </a:moveTo>
                  <a:lnTo>
                    <a:pt x="2010312" y="0"/>
                  </a:lnTo>
                  <a:lnTo>
                    <a:pt x="2152621" y="0"/>
                  </a:lnTo>
                  <a:lnTo>
                    <a:pt x="1929923" y="273537"/>
                  </a:lnTo>
                  <a:close/>
                  <a:moveTo>
                    <a:pt x="1509570" y="273537"/>
                  </a:moveTo>
                  <a:lnTo>
                    <a:pt x="1732267" y="0"/>
                  </a:lnTo>
                  <a:lnTo>
                    <a:pt x="1874578" y="0"/>
                  </a:lnTo>
                  <a:lnTo>
                    <a:pt x="1651879" y="273537"/>
                  </a:lnTo>
                  <a:close/>
                  <a:moveTo>
                    <a:pt x="1231526" y="273537"/>
                  </a:moveTo>
                  <a:lnTo>
                    <a:pt x="1454223" y="0"/>
                  </a:lnTo>
                  <a:lnTo>
                    <a:pt x="1596532" y="0"/>
                  </a:lnTo>
                  <a:lnTo>
                    <a:pt x="1373835" y="273537"/>
                  </a:lnTo>
                  <a:close/>
                  <a:moveTo>
                    <a:pt x="972187" y="273537"/>
                  </a:moveTo>
                  <a:lnTo>
                    <a:pt x="1194884" y="0"/>
                  </a:lnTo>
                  <a:lnTo>
                    <a:pt x="1337193" y="0"/>
                  </a:lnTo>
                  <a:lnTo>
                    <a:pt x="1114497" y="273537"/>
                  </a:lnTo>
                  <a:close/>
                  <a:moveTo>
                    <a:pt x="712848" y="273537"/>
                  </a:moveTo>
                  <a:lnTo>
                    <a:pt x="935544" y="0"/>
                  </a:lnTo>
                  <a:lnTo>
                    <a:pt x="1077854" y="0"/>
                  </a:lnTo>
                  <a:lnTo>
                    <a:pt x="855156" y="273537"/>
                  </a:lnTo>
                  <a:close/>
                  <a:moveTo>
                    <a:pt x="453507" y="273537"/>
                  </a:moveTo>
                  <a:lnTo>
                    <a:pt x="676204" y="0"/>
                  </a:lnTo>
                  <a:lnTo>
                    <a:pt x="818513" y="0"/>
                  </a:lnTo>
                  <a:lnTo>
                    <a:pt x="595816" y="273537"/>
                  </a:lnTo>
                  <a:close/>
                  <a:moveTo>
                    <a:pt x="194168" y="273537"/>
                  </a:moveTo>
                  <a:lnTo>
                    <a:pt x="416865" y="0"/>
                  </a:lnTo>
                  <a:lnTo>
                    <a:pt x="559174" y="0"/>
                  </a:lnTo>
                  <a:lnTo>
                    <a:pt x="336476" y="273537"/>
                  </a:lnTo>
                  <a:close/>
                  <a:moveTo>
                    <a:pt x="0" y="273537"/>
                  </a:moveTo>
                  <a:lnTo>
                    <a:pt x="0" y="231172"/>
                  </a:lnTo>
                  <a:lnTo>
                    <a:pt x="74771" y="101664"/>
                  </a:lnTo>
                  <a:lnTo>
                    <a:pt x="157541" y="0"/>
                  </a:lnTo>
                  <a:lnTo>
                    <a:pt x="299849" y="0"/>
                  </a:lnTo>
                  <a:lnTo>
                    <a:pt x="77152" y="27353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0" name="Freeform: Shape 39">
            <a:extLst>
              <a:ext uri="{FF2B5EF4-FFF2-40B4-BE49-F238E27FC236}">
                <a16:creationId xmlns:a16="http://schemas.microsoft.com/office/drawing/2014/main" id="{C9985CE0-E4DD-4949-880D-7DE14FC4C922}"/>
              </a:ext>
            </a:extLst>
          </p:cNvPr>
          <p:cNvSpPr/>
          <p:nvPr/>
        </p:nvSpPr>
        <p:spPr>
          <a:xfrm>
            <a:off x="1958006" y="1391479"/>
            <a:ext cx="765313" cy="934278"/>
          </a:xfrm>
          <a:custGeom>
            <a:avLst/>
            <a:gdLst>
              <a:gd name="connsiteX0" fmla="*/ 0 w 765313"/>
              <a:gd name="connsiteY0" fmla="*/ 904461 h 904461"/>
              <a:gd name="connsiteX1" fmla="*/ 765313 w 765313"/>
              <a:gd name="connsiteY1" fmla="*/ 0 h 904461"/>
            </a:gdLst>
            <a:ahLst/>
            <a:cxnLst>
              <a:cxn ang="0">
                <a:pos x="connsiteX0" y="connsiteY0"/>
              </a:cxn>
              <a:cxn ang="0">
                <a:pos x="connsiteX1" y="connsiteY1"/>
              </a:cxn>
            </a:cxnLst>
            <a:rect l="l" t="t" r="r" b="b"/>
            <a:pathLst>
              <a:path w="765313" h="904461">
                <a:moveTo>
                  <a:pt x="0" y="904461"/>
                </a:moveTo>
                <a:lnTo>
                  <a:pt x="765313" y="0"/>
                </a:lnTo>
              </a:path>
            </a:pathLst>
          </a:cu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Shape 40">
            <a:extLst>
              <a:ext uri="{FF2B5EF4-FFF2-40B4-BE49-F238E27FC236}">
                <a16:creationId xmlns:a16="http://schemas.microsoft.com/office/drawing/2014/main" id="{38507A1C-6AB6-4852-A4DD-84C38283DF47}"/>
              </a:ext>
            </a:extLst>
          </p:cNvPr>
          <p:cNvSpPr/>
          <p:nvPr/>
        </p:nvSpPr>
        <p:spPr>
          <a:xfrm flipH="1">
            <a:off x="2867351" y="1296607"/>
            <a:ext cx="887648" cy="1049039"/>
          </a:xfrm>
          <a:custGeom>
            <a:avLst/>
            <a:gdLst>
              <a:gd name="connsiteX0" fmla="*/ 0 w 765313"/>
              <a:gd name="connsiteY0" fmla="*/ 904461 h 904461"/>
              <a:gd name="connsiteX1" fmla="*/ 765313 w 765313"/>
              <a:gd name="connsiteY1" fmla="*/ 0 h 904461"/>
            </a:gdLst>
            <a:ahLst/>
            <a:cxnLst>
              <a:cxn ang="0">
                <a:pos x="connsiteX0" y="connsiteY0"/>
              </a:cxn>
              <a:cxn ang="0">
                <a:pos x="connsiteX1" y="connsiteY1"/>
              </a:cxn>
            </a:cxnLst>
            <a:rect l="l" t="t" r="r" b="b"/>
            <a:pathLst>
              <a:path w="765313" h="904461">
                <a:moveTo>
                  <a:pt x="0" y="904461"/>
                </a:moveTo>
                <a:lnTo>
                  <a:pt x="765313" y="0"/>
                </a:lnTo>
              </a:path>
            </a:pathLst>
          </a:cu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Shape 38">
            <a:extLst>
              <a:ext uri="{FF2B5EF4-FFF2-40B4-BE49-F238E27FC236}">
                <a16:creationId xmlns:a16="http://schemas.microsoft.com/office/drawing/2014/main" id="{6D036DCC-2B79-4141-9FEA-521215284776}"/>
              </a:ext>
            </a:extLst>
          </p:cNvPr>
          <p:cNvSpPr/>
          <p:nvPr/>
        </p:nvSpPr>
        <p:spPr>
          <a:xfrm>
            <a:off x="882044" y="1779271"/>
            <a:ext cx="3847806" cy="3840392"/>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1"/>
          </a:solidFill>
          <a:ln w="5155" cap="flat">
            <a:noFill/>
            <a:prstDash val="solid"/>
            <a:miter/>
          </a:ln>
        </p:spPr>
        <p:txBody>
          <a:bodyPr rtlCol="0" anchor="ctr"/>
          <a:lstStyle/>
          <a:p>
            <a:endParaRPr lang="en-US" dirty="0"/>
          </a:p>
        </p:txBody>
      </p:sp>
      <p:sp>
        <p:nvSpPr>
          <p:cNvPr id="173" name="TextBox 172">
            <a:extLst>
              <a:ext uri="{FF2B5EF4-FFF2-40B4-BE49-F238E27FC236}">
                <a16:creationId xmlns:a16="http://schemas.microsoft.com/office/drawing/2014/main" id="{A8E9A573-F123-4D17-996D-4D9A4F0A3F4A}"/>
              </a:ext>
            </a:extLst>
          </p:cNvPr>
          <p:cNvSpPr txBox="1"/>
          <p:nvPr/>
        </p:nvSpPr>
        <p:spPr>
          <a:xfrm>
            <a:off x="5387636" y="557033"/>
            <a:ext cx="6191673" cy="923330"/>
          </a:xfrm>
          <a:prstGeom prst="rect">
            <a:avLst/>
          </a:prstGeom>
          <a:noFill/>
        </p:spPr>
        <p:txBody>
          <a:bodyPr wrap="square" rtlCol="0" anchor="ctr">
            <a:spAutoFit/>
          </a:bodyPr>
          <a:lstStyle/>
          <a:p>
            <a:r>
              <a:rPr lang="en-US" altLang="ko-KR" sz="5400" dirty="0" err="1">
                <a:solidFill>
                  <a:schemeClr val="accent2"/>
                </a:solidFill>
                <a:cs typeface="Arial" pitchFamily="34" charset="0"/>
              </a:rPr>
              <a:t>Mục</a:t>
            </a:r>
            <a:r>
              <a:rPr lang="en-US" altLang="ko-KR" sz="5400" dirty="0">
                <a:solidFill>
                  <a:schemeClr val="accent2"/>
                </a:solidFill>
                <a:cs typeface="Arial" pitchFamily="34" charset="0"/>
              </a:rPr>
              <a:t> </a:t>
            </a:r>
            <a:r>
              <a:rPr lang="en-US" altLang="ko-KR" sz="5400" dirty="0" err="1">
                <a:solidFill>
                  <a:schemeClr val="accent2"/>
                </a:solidFill>
                <a:cs typeface="Arial" pitchFamily="34" charset="0"/>
              </a:rPr>
              <a:t>lục</a:t>
            </a:r>
            <a:endParaRPr lang="ko-KR" altLang="en-US" sz="5400" dirty="0">
              <a:solidFill>
                <a:schemeClr val="tx1">
                  <a:lumMod val="85000"/>
                  <a:lumOff val="15000"/>
                </a:schemeClr>
              </a:solidFill>
              <a:cs typeface="Arial" pitchFamily="34" charset="0"/>
            </a:endParaRPr>
          </a:p>
        </p:txBody>
      </p:sp>
      <p:grpSp>
        <p:nvGrpSpPr>
          <p:cNvPr id="174" name="Group 173">
            <a:extLst>
              <a:ext uri="{FF2B5EF4-FFF2-40B4-BE49-F238E27FC236}">
                <a16:creationId xmlns:a16="http://schemas.microsoft.com/office/drawing/2014/main" id="{9E443BEA-881E-4A4F-AA20-F48C26757ADC}"/>
              </a:ext>
            </a:extLst>
          </p:cNvPr>
          <p:cNvGrpSpPr/>
          <p:nvPr/>
        </p:nvGrpSpPr>
        <p:grpSpPr>
          <a:xfrm>
            <a:off x="5870976" y="1499410"/>
            <a:ext cx="5640368" cy="830997"/>
            <a:chOff x="5610479" y="1688784"/>
            <a:chExt cx="5640368" cy="830997"/>
          </a:xfrm>
        </p:grpSpPr>
        <p:sp>
          <p:nvSpPr>
            <p:cNvPr id="178" name="TextBox 177">
              <a:extLst>
                <a:ext uri="{FF2B5EF4-FFF2-40B4-BE49-F238E27FC236}">
                  <a16:creationId xmlns:a16="http://schemas.microsoft.com/office/drawing/2014/main" id="{CE124B32-4858-428C-9A34-701444E28795}"/>
                </a:ext>
              </a:extLst>
            </p:cNvPr>
            <p:cNvSpPr txBox="1"/>
            <p:nvPr/>
          </p:nvSpPr>
          <p:spPr>
            <a:xfrm>
              <a:off x="6743155" y="1764981"/>
              <a:ext cx="4507692" cy="507831"/>
            </a:xfrm>
            <a:prstGeom prst="rect">
              <a:avLst/>
            </a:prstGeom>
            <a:noFill/>
          </p:spPr>
          <p:txBody>
            <a:bodyPr wrap="square" lIns="108000" rIns="108000" rtlCol="0">
              <a:spAutoFit/>
            </a:bodyPr>
            <a:lstStyle/>
            <a:p>
              <a:r>
                <a:rPr lang="en-US" altLang="ko-KR" sz="2700" b="1" dirty="0" err="1">
                  <a:solidFill>
                    <a:schemeClr val="tx1">
                      <a:lumMod val="85000"/>
                      <a:lumOff val="15000"/>
                    </a:schemeClr>
                  </a:solidFill>
                  <a:cs typeface="Arial" pitchFamily="34" charset="0"/>
                </a:rPr>
                <a:t>Nhận</a:t>
              </a:r>
              <a:r>
                <a:rPr lang="en-US" altLang="ko-KR" sz="2700" b="1" dirty="0">
                  <a:solidFill>
                    <a:schemeClr val="tx1">
                      <a:lumMod val="85000"/>
                      <a:lumOff val="15000"/>
                    </a:schemeClr>
                  </a:solidFill>
                  <a:cs typeface="Arial" pitchFamily="34" charset="0"/>
                </a:rPr>
                <a:t> </a:t>
              </a:r>
              <a:r>
                <a:rPr lang="en-US" altLang="ko-KR" sz="2700" b="1" dirty="0" err="1">
                  <a:solidFill>
                    <a:schemeClr val="tx1">
                      <a:lumMod val="85000"/>
                      <a:lumOff val="15000"/>
                    </a:schemeClr>
                  </a:solidFill>
                  <a:cs typeface="Arial" pitchFamily="34" charset="0"/>
                </a:rPr>
                <a:t>diện</a:t>
              </a:r>
              <a:r>
                <a:rPr lang="en-US" altLang="ko-KR" sz="2700" b="1" dirty="0">
                  <a:solidFill>
                    <a:schemeClr val="tx1">
                      <a:lumMod val="85000"/>
                      <a:lumOff val="15000"/>
                    </a:schemeClr>
                  </a:solidFill>
                  <a:cs typeface="Arial" pitchFamily="34" charset="0"/>
                </a:rPr>
                <a:t> </a:t>
              </a:r>
              <a:r>
                <a:rPr lang="en-US" altLang="ko-KR" sz="2700" b="1" dirty="0" err="1">
                  <a:solidFill>
                    <a:schemeClr val="tx1">
                      <a:lumMod val="85000"/>
                      <a:lumOff val="15000"/>
                    </a:schemeClr>
                  </a:solidFill>
                  <a:cs typeface="Arial" pitchFamily="34" charset="0"/>
                </a:rPr>
                <a:t>khuôn</a:t>
              </a:r>
              <a:r>
                <a:rPr lang="en-US" altLang="ko-KR" sz="2700" b="1" dirty="0">
                  <a:solidFill>
                    <a:schemeClr val="tx1">
                      <a:lumMod val="85000"/>
                      <a:lumOff val="15000"/>
                    </a:schemeClr>
                  </a:solidFill>
                  <a:cs typeface="Arial" pitchFamily="34" charset="0"/>
                </a:rPr>
                <a:t> </a:t>
              </a:r>
              <a:r>
                <a:rPr lang="en-US" altLang="ko-KR" sz="2700" b="1" dirty="0" err="1">
                  <a:solidFill>
                    <a:schemeClr val="tx1">
                      <a:lumMod val="85000"/>
                      <a:lumOff val="15000"/>
                    </a:schemeClr>
                  </a:solidFill>
                  <a:cs typeface="Arial" pitchFamily="34" charset="0"/>
                </a:rPr>
                <a:t>mặt</a:t>
              </a:r>
              <a:endParaRPr lang="ko-KR" altLang="en-US" sz="2700" b="1" dirty="0">
                <a:solidFill>
                  <a:schemeClr val="tx1">
                    <a:lumMod val="85000"/>
                    <a:lumOff val="15000"/>
                  </a:schemeClr>
                </a:solidFill>
                <a:cs typeface="Arial" pitchFamily="34" charset="0"/>
              </a:endParaRPr>
            </a:p>
          </p:txBody>
        </p:sp>
        <p:sp>
          <p:nvSpPr>
            <p:cNvPr id="176" name="TextBox 175">
              <a:extLst>
                <a:ext uri="{FF2B5EF4-FFF2-40B4-BE49-F238E27FC236}">
                  <a16:creationId xmlns:a16="http://schemas.microsoft.com/office/drawing/2014/main" id="{17416C41-E6AA-4CDF-99F5-AB46DE385603}"/>
                </a:ext>
              </a:extLst>
            </p:cNvPr>
            <p:cNvSpPr txBox="1"/>
            <p:nvPr/>
          </p:nvSpPr>
          <p:spPr>
            <a:xfrm>
              <a:off x="5610479" y="1688784"/>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01</a:t>
              </a:r>
              <a:endParaRPr lang="ko-KR" altLang="en-US" sz="4800" b="1" dirty="0">
                <a:solidFill>
                  <a:schemeClr val="tx1">
                    <a:lumMod val="85000"/>
                    <a:lumOff val="15000"/>
                  </a:schemeClr>
                </a:solidFill>
                <a:cs typeface="Arial" pitchFamily="34" charset="0"/>
              </a:endParaRPr>
            </a:p>
          </p:txBody>
        </p:sp>
      </p:grpSp>
      <p:grpSp>
        <p:nvGrpSpPr>
          <p:cNvPr id="179" name="Group 178">
            <a:extLst>
              <a:ext uri="{FF2B5EF4-FFF2-40B4-BE49-F238E27FC236}">
                <a16:creationId xmlns:a16="http://schemas.microsoft.com/office/drawing/2014/main" id="{B1C42425-BC7A-4106-8DEC-A9D16E71C06C}"/>
              </a:ext>
            </a:extLst>
          </p:cNvPr>
          <p:cNvGrpSpPr/>
          <p:nvPr/>
        </p:nvGrpSpPr>
        <p:grpSpPr>
          <a:xfrm>
            <a:off x="5870976" y="2485689"/>
            <a:ext cx="5642640" cy="830997"/>
            <a:chOff x="5608207" y="1676501"/>
            <a:chExt cx="5642640" cy="830997"/>
          </a:xfrm>
        </p:grpSpPr>
        <p:sp>
          <p:nvSpPr>
            <p:cNvPr id="183" name="TextBox 182">
              <a:extLst>
                <a:ext uri="{FF2B5EF4-FFF2-40B4-BE49-F238E27FC236}">
                  <a16:creationId xmlns:a16="http://schemas.microsoft.com/office/drawing/2014/main" id="{BC1072BD-93AB-47AD-80AC-80E24069278B}"/>
                </a:ext>
              </a:extLst>
            </p:cNvPr>
            <p:cNvSpPr txBox="1"/>
            <p:nvPr/>
          </p:nvSpPr>
          <p:spPr>
            <a:xfrm>
              <a:off x="6743155" y="1764981"/>
              <a:ext cx="4507692" cy="523220"/>
            </a:xfrm>
            <a:prstGeom prst="rect">
              <a:avLst/>
            </a:prstGeom>
            <a:noFill/>
          </p:spPr>
          <p:txBody>
            <a:bodyPr wrap="square" lIns="108000" rIns="108000" rtlCol="0">
              <a:spAutoFit/>
            </a:bodyPr>
            <a:lstStyle/>
            <a:p>
              <a:pPr algn="l"/>
              <a:r>
                <a:rPr lang="en-US" sz="2800" b="1" i="0" dirty="0" err="1">
                  <a:solidFill>
                    <a:srgbClr val="292B2C"/>
                  </a:solidFill>
                  <a:effectLst/>
                  <a:latin typeface="Open Sans"/>
                </a:rPr>
                <a:t>Haar</a:t>
              </a:r>
              <a:r>
                <a:rPr lang="en-US" sz="2800" b="1" i="0" dirty="0">
                  <a:solidFill>
                    <a:srgbClr val="292B2C"/>
                  </a:solidFill>
                  <a:effectLst/>
                  <a:latin typeface="Open Sans"/>
                </a:rPr>
                <a:t> Cascade</a:t>
              </a:r>
            </a:p>
          </p:txBody>
        </p:sp>
        <p:sp>
          <p:nvSpPr>
            <p:cNvPr id="181" name="TextBox 180">
              <a:extLst>
                <a:ext uri="{FF2B5EF4-FFF2-40B4-BE49-F238E27FC236}">
                  <a16:creationId xmlns:a16="http://schemas.microsoft.com/office/drawing/2014/main" id="{6174513F-639E-499F-9BBA-1951519C5957}"/>
                </a:ext>
              </a:extLst>
            </p:cNvPr>
            <p:cNvSpPr txBox="1"/>
            <p:nvPr/>
          </p:nvSpPr>
          <p:spPr>
            <a:xfrm>
              <a:off x="5608207" y="1676501"/>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02</a:t>
              </a:r>
              <a:endParaRPr lang="ko-KR" altLang="en-US" sz="4800" b="1" dirty="0">
                <a:solidFill>
                  <a:schemeClr val="tx1">
                    <a:lumMod val="85000"/>
                    <a:lumOff val="15000"/>
                  </a:schemeClr>
                </a:solidFill>
                <a:cs typeface="Arial" pitchFamily="34" charset="0"/>
              </a:endParaRPr>
            </a:p>
          </p:txBody>
        </p:sp>
      </p:grpSp>
      <p:grpSp>
        <p:nvGrpSpPr>
          <p:cNvPr id="184" name="Group 183">
            <a:extLst>
              <a:ext uri="{FF2B5EF4-FFF2-40B4-BE49-F238E27FC236}">
                <a16:creationId xmlns:a16="http://schemas.microsoft.com/office/drawing/2014/main" id="{03717409-36EA-41C8-8829-D061E52BB8F3}"/>
              </a:ext>
            </a:extLst>
          </p:cNvPr>
          <p:cNvGrpSpPr/>
          <p:nvPr/>
        </p:nvGrpSpPr>
        <p:grpSpPr>
          <a:xfrm>
            <a:off x="5877792" y="3484794"/>
            <a:ext cx="5638096" cy="830997"/>
            <a:chOff x="5612751" y="1677044"/>
            <a:chExt cx="5638096" cy="830997"/>
          </a:xfrm>
        </p:grpSpPr>
        <p:sp>
          <p:nvSpPr>
            <p:cNvPr id="188" name="TextBox 187">
              <a:extLst>
                <a:ext uri="{FF2B5EF4-FFF2-40B4-BE49-F238E27FC236}">
                  <a16:creationId xmlns:a16="http://schemas.microsoft.com/office/drawing/2014/main" id="{A6C0177E-7B3C-45C8-8FD5-085919565912}"/>
                </a:ext>
              </a:extLst>
            </p:cNvPr>
            <p:cNvSpPr txBox="1"/>
            <p:nvPr/>
          </p:nvSpPr>
          <p:spPr>
            <a:xfrm>
              <a:off x="6743155" y="1764981"/>
              <a:ext cx="4507692" cy="507831"/>
            </a:xfrm>
            <a:prstGeom prst="rect">
              <a:avLst/>
            </a:prstGeom>
            <a:noFill/>
          </p:spPr>
          <p:txBody>
            <a:bodyPr wrap="square" lIns="108000" rIns="108000" rtlCol="0">
              <a:spAutoFit/>
            </a:bodyPr>
            <a:lstStyle/>
            <a:p>
              <a:r>
                <a:rPr lang="en-US" altLang="ko-KR" sz="2700" b="1" dirty="0" err="1">
                  <a:solidFill>
                    <a:schemeClr val="tx1">
                      <a:lumMod val="85000"/>
                      <a:lumOff val="15000"/>
                    </a:schemeClr>
                  </a:solidFill>
                  <a:cs typeface="Arial" pitchFamily="34" charset="0"/>
                </a:rPr>
                <a:t>Thiết</a:t>
              </a:r>
              <a:r>
                <a:rPr lang="en-US" altLang="ko-KR" sz="2700" b="1" dirty="0">
                  <a:solidFill>
                    <a:schemeClr val="tx1">
                      <a:lumMod val="85000"/>
                      <a:lumOff val="15000"/>
                    </a:schemeClr>
                  </a:solidFill>
                  <a:cs typeface="Arial" pitchFamily="34" charset="0"/>
                </a:rPr>
                <a:t> </a:t>
              </a:r>
              <a:r>
                <a:rPr lang="en-US" altLang="ko-KR" sz="2700" b="1" dirty="0" err="1">
                  <a:solidFill>
                    <a:schemeClr val="tx1">
                      <a:lumMod val="85000"/>
                      <a:lumOff val="15000"/>
                    </a:schemeClr>
                  </a:solidFill>
                  <a:cs typeface="Arial" pitchFamily="34" charset="0"/>
                </a:rPr>
                <a:t>kế</a:t>
              </a:r>
              <a:r>
                <a:rPr lang="en-US" altLang="ko-KR" sz="2700" b="1" dirty="0">
                  <a:solidFill>
                    <a:schemeClr val="tx1">
                      <a:lumMod val="85000"/>
                      <a:lumOff val="15000"/>
                    </a:schemeClr>
                  </a:solidFill>
                  <a:cs typeface="Arial" pitchFamily="34" charset="0"/>
                </a:rPr>
                <a:t> </a:t>
              </a:r>
              <a:r>
                <a:rPr lang="en-US" altLang="ko-KR" sz="2700" b="1" dirty="0" err="1">
                  <a:solidFill>
                    <a:schemeClr val="tx1">
                      <a:lumMod val="85000"/>
                      <a:lumOff val="15000"/>
                    </a:schemeClr>
                  </a:solidFill>
                  <a:cs typeface="Arial" pitchFamily="34" charset="0"/>
                </a:rPr>
                <a:t>và</a:t>
              </a:r>
              <a:r>
                <a:rPr lang="en-US" altLang="ko-KR" sz="2700" b="1" dirty="0">
                  <a:solidFill>
                    <a:schemeClr val="tx1">
                      <a:lumMod val="85000"/>
                      <a:lumOff val="15000"/>
                    </a:schemeClr>
                  </a:solidFill>
                  <a:cs typeface="Arial" pitchFamily="34" charset="0"/>
                </a:rPr>
                <a:t> </a:t>
              </a:r>
              <a:r>
                <a:rPr lang="en-US" altLang="ko-KR" sz="2700" b="1" dirty="0" err="1">
                  <a:solidFill>
                    <a:schemeClr val="tx1">
                      <a:lumMod val="85000"/>
                      <a:lumOff val="15000"/>
                    </a:schemeClr>
                  </a:solidFill>
                  <a:cs typeface="Arial" pitchFamily="34" charset="0"/>
                </a:rPr>
                <a:t>triển</a:t>
              </a:r>
              <a:r>
                <a:rPr lang="en-US" altLang="ko-KR" sz="2700" b="1" dirty="0">
                  <a:solidFill>
                    <a:schemeClr val="tx1">
                      <a:lumMod val="85000"/>
                      <a:lumOff val="15000"/>
                    </a:schemeClr>
                  </a:solidFill>
                  <a:cs typeface="Arial" pitchFamily="34" charset="0"/>
                </a:rPr>
                <a:t> </a:t>
              </a:r>
              <a:r>
                <a:rPr lang="en-US" altLang="ko-KR" sz="2700" b="1" dirty="0" err="1">
                  <a:solidFill>
                    <a:schemeClr val="tx1">
                      <a:lumMod val="85000"/>
                      <a:lumOff val="15000"/>
                    </a:schemeClr>
                  </a:solidFill>
                  <a:cs typeface="Arial" pitchFamily="34" charset="0"/>
                </a:rPr>
                <a:t>khai</a:t>
              </a:r>
              <a:endParaRPr lang="ko-KR" altLang="en-US" sz="2700" b="1" dirty="0">
                <a:solidFill>
                  <a:schemeClr val="tx1">
                    <a:lumMod val="85000"/>
                    <a:lumOff val="15000"/>
                  </a:schemeClr>
                </a:solidFill>
                <a:cs typeface="Arial" pitchFamily="34" charset="0"/>
              </a:endParaRPr>
            </a:p>
          </p:txBody>
        </p:sp>
        <p:sp>
          <p:nvSpPr>
            <p:cNvPr id="186" name="TextBox 185">
              <a:extLst>
                <a:ext uri="{FF2B5EF4-FFF2-40B4-BE49-F238E27FC236}">
                  <a16:creationId xmlns:a16="http://schemas.microsoft.com/office/drawing/2014/main" id="{4FFBB609-FA30-46EF-A8FD-318D7CEAAD3F}"/>
                </a:ext>
              </a:extLst>
            </p:cNvPr>
            <p:cNvSpPr txBox="1"/>
            <p:nvPr/>
          </p:nvSpPr>
          <p:spPr>
            <a:xfrm>
              <a:off x="5612751" y="1677044"/>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03</a:t>
              </a:r>
              <a:endParaRPr lang="ko-KR" altLang="en-US" sz="4800" b="1" dirty="0">
                <a:solidFill>
                  <a:schemeClr val="tx1">
                    <a:lumMod val="85000"/>
                    <a:lumOff val="15000"/>
                  </a:schemeClr>
                </a:solidFill>
                <a:cs typeface="Arial" pitchFamily="34" charset="0"/>
              </a:endParaRPr>
            </a:p>
          </p:txBody>
        </p:sp>
      </p:grpSp>
      <p:grpSp>
        <p:nvGrpSpPr>
          <p:cNvPr id="189" name="Group 188">
            <a:extLst>
              <a:ext uri="{FF2B5EF4-FFF2-40B4-BE49-F238E27FC236}">
                <a16:creationId xmlns:a16="http://schemas.microsoft.com/office/drawing/2014/main" id="{FE492A24-1110-423A-8CF7-EA1B85A0C28A}"/>
              </a:ext>
            </a:extLst>
          </p:cNvPr>
          <p:cNvGrpSpPr/>
          <p:nvPr/>
        </p:nvGrpSpPr>
        <p:grpSpPr>
          <a:xfrm>
            <a:off x="5877792" y="4490120"/>
            <a:ext cx="5640368" cy="830997"/>
            <a:chOff x="5610479" y="1683808"/>
            <a:chExt cx="5640368" cy="830997"/>
          </a:xfrm>
        </p:grpSpPr>
        <p:sp>
          <p:nvSpPr>
            <p:cNvPr id="193" name="TextBox 192">
              <a:extLst>
                <a:ext uri="{FF2B5EF4-FFF2-40B4-BE49-F238E27FC236}">
                  <a16:creationId xmlns:a16="http://schemas.microsoft.com/office/drawing/2014/main" id="{13FF301A-9181-4DDE-93E9-38BE5D26A069}"/>
                </a:ext>
              </a:extLst>
            </p:cNvPr>
            <p:cNvSpPr txBox="1"/>
            <p:nvPr/>
          </p:nvSpPr>
          <p:spPr>
            <a:xfrm>
              <a:off x="6743155" y="1764981"/>
              <a:ext cx="4507692" cy="507831"/>
            </a:xfrm>
            <a:prstGeom prst="rect">
              <a:avLst/>
            </a:prstGeom>
            <a:noFill/>
          </p:spPr>
          <p:txBody>
            <a:bodyPr wrap="square" lIns="108000" rIns="108000" rtlCol="0">
              <a:spAutoFit/>
            </a:bodyPr>
            <a:lstStyle/>
            <a:p>
              <a:r>
                <a:rPr lang="en-US" altLang="ko-KR" sz="2700" b="1" dirty="0" err="1">
                  <a:solidFill>
                    <a:schemeClr val="tx1">
                      <a:lumMod val="85000"/>
                      <a:lumOff val="15000"/>
                    </a:schemeClr>
                  </a:solidFill>
                  <a:cs typeface="Arial" pitchFamily="34" charset="0"/>
                </a:rPr>
                <a:t>Ưu</a:t>
              </a:r>
              <a:r>
                <a:rPr lang="en-US" altLang="ko-KR" sz="2700" b="1" dirty="0">
                  <a:solidFill>
                    <a:schemeClr val="tx1">
                      <a:lumMod val="85000"/>
                      <a:lumOff val="15000"/>
                    </a:schemeClr>
                  </a:solidFill>
                  <a:cs typeface="Arial" pitchFamily="34" charset="0"/>
                </a:rPr>
                <a:t> </a:t>
              </a:r>
              <a:r>
                <a:rPr lang="en-US" altLang="ko-KR" sz="2700" b="1" dirty="0" err="1">
                  <a:solidFill>
                    <a:schemeClr val="tx1">
                      <a:lumMod val="85000"/>
                      <a:lumOff val="15000"/>
                    </a:schemeClr>
                  </a:solidFill>
                  <a:cs typeface="Arial" pitchFamily="34" charset="0"/>
                </a:rPr>
                <a:t>điểm</a:t>
              </a:r>
              <a:endParaRPr lang="ko-KR" altLang="en-US" sz="2700" b="1" dirty="0">
                <a:solidFill>
                  <a:schemeClr val="tx1">
                    <a:lumMod val="85000"/>
                    <a:lumOff val="15000"/>
                  </a:schemeClr>
                </a:solidFill>
                <a:cs typeface="Arial" pitchFamily="34" charset="0"/>
              </a:endParaRPr>
            </a:p>
          </p:txBody>
        </p:sp>
        <p:sp>
          <p:nvSpPr>
            <p:cNvPr id="191" name="TextBox 190">
              <a:extLst>
                <a:ext uri="{FF2B5EF4-FFF2-40B4-BE49-F238E27FC236}">
                  <a16:creationId xmlns:a16="http://schemas.microsoft.com/office/drawing/2014/main" id="{796AFA27-7B22-4AF3-BB2C-4E7B5226B978}"/>
                </a:ext>
              </a:extLst>
            </p:cNvPr>
            <p:cNvSpPr txBox="1"/>
            <p:nvPr/>
          </p:nvSpPr>
          <p:spPr>
            <a:xfrm>
              <a:off x="5610479" y="1683808"/>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04</a:t>
              </a:r>
              <a:endParaRPr lang="ko-KR" altLang="en-US" sz="4800" b="1" dirty="0">
                <a:solidFill>
                  <a:schemeClr val="tx1">
                    <a:lumMod val="85000"/>
                    <a:lumOff val="15000"/>
                  </a:schemeClr>
                </a:solidFill>
                <a:cs typeface="Arial" pitchFamily="34" charset="0"/>
              </a:endParaRPr>
            </a:p>
          </p:txBody>
        </p:sp>
      </p:grpSp>
      <p:grpSp>
        <p:nvGrpSpPr>
          <p:cNvPr id="195" name="Group 194">
            <a:extLst>
              <a:ext uri="{FF2B5EF4-FFF2-40B4-BE49-F238E27FC236}">
                <a16:creationId xmlns:a16="http://schemas.microsoft.com/office/drawing/2014/main" id="{5A412EB5-7FBD-4FB6-AFC6-02B28B4DDC9C}"/>
              </a:ext>
            </a:extLst>
          </p:cNvPr>
          <p:cNvGrpSpPr/>
          <p:nvPr/>
        </p:nvGrpSpPr>
        <p:grpSpPr>
          <a:xfrm>
            <a:off x="-30456" y="6705945"/>
            <a:ext cx="12240040" cy="170806"/>
            <a:chOff x="-48040" y="6512575"/>
            <a:chExt cx="12240040" cy="364176"/>
          </a:xfrm>
        </p:grpSpPr>
        <p:sp>
          <p:nvSpPr>
            <p:cNvPr id="196" name="Rectangle 195">
              <a:extLst>
                <a:ext uri="{FF2B5EF4-FFF2-40B4-BE49-F238E27FC236}">
                  <a16:creationId xmlns:a16="http://schemas.microsoft.com/office/drawing/2014/main" id="{268E4950-C53F-4548-BD3E-2DEB4402EB8E}"/>
                </a:ext>
              </a:extLst>
            </p:cNvPr>
            <p:cNvSpPr/>
            <p:nvPr/>
          </p:nvSpPr>
          <p:spPr>
            <a:xfrm>
              <a:off x="-17584" y="6512575"/>
              <a:ext cx="12192000" cy="36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Shape 71">
              <a:extLst>
                <a:ext uri="{FF2B5EF4-FFF2-40B4-BE49-F238E27FC236}">
                  <a16:creationId xmlns:a16="http://schemas.microsoft.com/office/drawing/2014/main" id="{796A721B-7F76-4C8E-9A10-2CB56718CFED}"/>
                </a:ext>
              </a:extLst>
            </p:cNvPr>
            <p:cNvSpPr/>
            <p:nvPr/>
          </p:nvSpPr>
          <p:spPr>
            <a:xfrm>
              <a:off x="-48040" y="6526705"/>
              <a:ext cx="12240040" cy="347675"/>
            </a:xfrm>
            <a:custGeom>
              <a:avLst/>
              <a:gdLst>
                <a:gd name="connsiteX0" fmla="*/ 12135116 w 12240040"/>
                <a:gd name="connsiteY0" fmla="*/ 0 h 347675"/>
                <a:gd name="connsiteX1" fmla="*/ 12240040 w 12240040"/>
                <a:gd name="connsiteY1" fmla="*/ 0 h 347675"/>
                <a:gd name="connsiteX2" fmla="*/ 12075846 w 12240040"/>
                <a:gd name="connsiteY2" fmla="*/ 347675 h 347675"/>
                <a:gd name="connsiteX3" fmla="*/ 11970922 w 12240040"/>
                <a:gd name="connsiteY3" fmla="*/ 347675 h 347675"/>
                <a:gd name="connsiteX4" fmla="*/ 11930117 w 12240040"/>
                <a:gd name="connsiteY4" fmla="*/ 0 h 347675"/>
                <a:gd name="connsiteX5" fmla="*/ 12035041 w 12240040"/>
                <a:gd name="connsiteY5" fmla="*/ 0 h 347675"/>
                <a:gd name="connsiteX6" fmla="*/ 11870847 w 12240040"/>
                <a:gd name="connsiteY6" fmla="*/ 347675 h 347675"/>
                <a:gd name="connsiteX7" fmla="*/ 11765923 w 12240040"/>
                <a:gd name="connsiteY7" fmla="*/ 347675 h 347675"/>
                <a:gd name="connsiteX8" fmla="*/ 11725116 w 12240040"/>
                <a:gd name="connsiteY8" fmla="*/ 0 h 347675"/>
                <a:gd name="connsiteX9" fmla="*/ 11830040 w 12240040"/>
                <a:gd name="connsiteY9" fmla="*/ 0 h 347675"/>
                <a:gd name="connsiteX10" fmla="*/ 11665846 w 12240040"/>
                <a:gd name="connsiteY10" fmla="*/ 347675 h 347675"/>
                <a:gd name="connsiteX11" fmla="*/ 11560922 w 12240040"/>
                <a:gd name="connsiteY11" fmla="*/ 347675 h 347675"/>
                <a:gd name="connsiteX12" fmla="*/ 11520115 w 12240040"/>
                <a:gd name="connsiteY12" fmla="*/ 0 h 347675"/>
                <a:gd name="connsiteX13" fmla="*/ 11625039 w 12240040"/>
                <a:gd name="connsiteY13" fmla="*/ 0 h 347675"/>
                <a:gd name="connsiteX14" fmla="*/ 11460845 w 12240040"/>
                <a:gd name="connsiteY14" fmla="*/ 347675 h 347675"/>
                <a:gd name="connsiteX15" fmla="*/ 11355921 w 12240040"/>
                <a:gd name="connsiteY15" fmla="*/ 347675 h 347675"/>
                <a:gd name="connsiteX16" fmla="*/ 11315114 w 12240040"/>
                <a:gd name="connsiteY16" fmla="*/ 0 h 347675"/>
                <a:gd name="connsiteX17" fmla="*/ 11420038 w 12240040"/>
                <a:gd name="connsiteY17" fmla="*/ 0 h 347675"/>
                <a:gd name="connsiteX18" fmla="*/ 11255844 w 12240040"/>
                <a:gd name="connsiteY18" fmla="*/ 347675 h 347675"/>
                <a:gd name="connsiteX19" fmla="*/ 11150920 w 12240040"/>
                <a:gd name="connsiteY19" fmla="*/ 347675 h 347675"/>
                <a:gd name="connsiteX20" fmla="*/ 11110113 w 12240040"/>
                <a:gd name="connsiteY20" fmla="*/ 0 h 347675"/>
                <a:gd name="connsiteX21" fmla="*/ 11215037 w 12240040"/>
                <a:gd name="connsiteY21" fmla="*/ 0 h 347675"/>
                <a:gd name="connsiteX22" fmla="*/ 11050843 w 12240040"/>
                <a:gd name="connsiteY22" fmla="*/ 347675 h 347675"/>
                <a:gd name="connsiteX23" fmla="*/ 10945919 w 12240040"/>
                <a:gd name="connsiteY23" fmla="*/ 347675 h 347675"/>
                <a:gd name="connsiteX24" fmla="*/ 10905112 w 12240040"/>
                <a:gd name="connsiteY24" fmla="*/ 0 h 347675"/>
                <a:gd name="connsiteX25" fmla="*/ 11010036 w 12240040"/>
                <a:gd name="connsiteY25" fmla="*/ 0 h 347675"/>
                <a:gd name="connsiteX26" fmla="*/ 10845842 w 12240040"/>
                <a:gd name="connsiteY26" fmla="*/ 347675 h 347675"/>
                <a:gd name="connsiteX27" fmla="*/ 10740918 w 12240040"/>
                <a:gd name="connsiteY27" fmla="*/ 347675 h 347675"/>
                <a:gd name="connsiteX28" fmla="*/ 10700111 w 12240040"/>
                <a:gd name="connsiteY28" fmla="*/ 0 h 347675"/>
                <a:gd name="connsiteX29" fmla="*/ 10805035 w 12240040"/>
                <a:gd name="connsiteY29" fmla="*/ 0 h 347675"/>
                <a:gd name="connsiteX30" fmla="*/ 10640841 w 12240040"/>
                <a:gd name="connsiteY30" fmla="*/ 347675 h 347675"/>
                <a:gd name="connsiteX31" fmla="*/ 10535917 w 12240040"/>
                <a:gd name="connsiteY31" fmla="*/ 347675 h 347675"/>
                <a:gd name="connsiteX32" fmla="*/ 10495110 w 12240040"/>
                <a:gd name="connsiteY32" fmla="*/ 0 h 347675"/>
                <a:gd name="connsiteX33" fmla="*/ 10600034 w 12240040"/>
                <a:gd name="connsiteY33" fmla="*/ 0 h 347675"/>
                <a:gd name="connsiteX34" fmla="*/ 10435840 w 12240040"/>
                <a:gd name="connsiteY34" fmla="*/ 347675 h 347675"/>
                <a:gd name="connsiteX35" fmla="*/ 10330916 w 12240040"/>
                <a:gd name="connsiteY35" fmla="*/ 347675 h 347675"/>
                <a:gd name="connsiteX36" fmla="*/ 10290109 w 12240040"/>
                <a:gd name="connsiteY36" fmla="*/ 0 h 347675"/>
                <a:gd name="connsiteX37" fmla="*/ 10395033 w 12240040"/>
                <a:gd name="connsiteY37" fmla="*/ 0 h 347675"/>
                <a:gd name="connsiteX38" fmla="*/ 10230839 w 12240040"/>
                <a:gd name="connsiteY38" fmla="*/ 347675 h 347675"/>
                <a:gd name="connsiteX39" fmla="*/ 10125915 w 12240040"/>
                <a:gd name="connsiteY39" fmla="*/ 347675 h 347675"/>
                <a:gd name="connsiteX40" fmla="*/ 10085108 w 12240040"/>
                <a:gd name="connsiteY40" fmla="*/ 0 h 347675"/>
                <a:gd name="connsiteX41" fmla="*/ 10190032 w 12240040"/>
                <a:gd name="connsiteY41" fmla="*/ 0 h 347675"/>
                <a:gd name="connsiteX42" fmla="*/ 10025838 w 12240040"/>
                <a:gd name="connsiteY42" fmla="*/ 347675 h 347675"/>
                <a:gd name="connsiteX43" fmla="*/ 9920914 w 12240040"/>
                <a:gd name="connsiteY43" fmla="*/ 347675 h 347675"/>
                <a:gd name="connsiteX44" fmla="*/ 9893895 w 12240040"/>
                <a:gd name="connsiteY44" fmla="*/ 0 h 347675"/>
                <a:gd name="connsiteX45" fmla="*/ 9998819 w 12240040"/>
                <a:gd name="connsiteY45" fmla="*/ 0 h 347675"/>
                <a:gd name="connsiteX46" fmla="*/ 9834625 w 12240040"/>
                <a:gd name="connsiteY46" fmla="*/ 347675 h 347675"/>
                <a:gd name="connsiteX47" fmla="*/ 9729701 w 12240040"/>
                <a:gd name="connsiteY47" fmla="*/ 347675 h 347675"/>
                <a:gd name="connsiteX48" fmla="*/ 9688896 w 12240040"/>
                <a:gd name="connsiteY48" fmla="*/ 0 h 347675"/>
                <a:gd name="connsiteX49" fmla="*/ 9793820 w 12240040"/>
                <a:gd name="connsiteY49" fmla="*/ 0 h 347675"/>
                <a:gd name="connsiteX50" fmla="*/ 9629626 w 12240040"/>
                <a:gd name="connsiteY50" fmla="*/ 347675 h 347675"/>
                <a:gd name="connsiteX51" fmla="*/ 9524702 w 12240040"/>
                <a:gd name="connsiteY51" fmla="*/ 347675 h 347675"/>
                <a:gd name="connsiteX52" fmla="*/ 9483895 w 12240040"/>
                <a:gd name="connsiteY52" fmla="*/ 0 h 347675"/>
                <a:gd name="connsiteX53" fmla="*/ 9588819 w 12240040"/>
                <a:gd name="connsiteY53" fmla="*/ 0 h 347675"/>
                <a:gd name="connsiteX54" fmla="*/ 9424625 w 12240040"/>
                <a:gd name="connsiteY54" fmla="*/ 347675 h 347675"/>
                <a:gd name="connsiteX55" fmla="*/ 9319701 w 12240040"/>
                <a:gd name="connsiteY55" fmla="*/ 347675 h 347675"/>
                <a:gd name="connsiteX56" fmla="*/ 9278894 w 12240040"/>
                <a:gd name="connsiteY56" fmla="*/ 0 h 347675"/>
                <a:gd name="connsiteX57" fmla="*/ 9383818 w 12240040"/>
                <a:gd name="connsiteY57" fmla="*/ 0 h 347675"/>
                <a:gd name="connsiteX58" fmla="*/ 9219624 w 12240040"/>
                <a:gd name="connsiteY58" fmla="*/ 347675 h 347675"/>
                <a:gd name="connsiteX59" fmla="*/ 9114700 w 12240040"/>
                <a:gd name="connsiteY59" fmla="*/ 347675 h 347675"/>
                <a:gd name="connsiteX60" fmla="*/ 9073893 w 12240040"/>
                <a:gd name="connsiteY60" fmla="*/ 0 h 347675"/>
                <a:gd name="connsiteX61" fmla="*/ 9178817 w 12240040"/>
                <a:gd name="connsiteY61" fmla="*/ 0 h 347675"/>
                <a:gd name="connsiteX62" fmla="*/ 9014623 w 12240040"/>
                <a:gd name="connsiteY62" fmla="*/ 347675 h 347675"/>
                <a:gd name="connsiteX63" fmla="*/ 8909699 w 12240040"/>
                <a:gd name="connsiteY63" fmla="*/ 347675 h 347675"/>
                <a:gd name="connsiteX64" fmla="*/ 8868892 w 12240040"/>
                <a:gd name="connsiteY64" fmla="*/ 0 h 347675"/>
                <a:gd name="connsiteX65" fmla="*/ 8973816 w 12240040"/>
                <a:gd name="connsiteY65" fmla="*/ 0 h 347675"/>
                <a:gd name="connsiteX66" fmla="*/ 8809622 w 12240040"/>
                <a:gd name="connsiteY66" fmla="*/ 347675 h 347675"/>
                <a:gd name="connsiteX67" fmla="*/ 8704698 w 12240040"/>
                <a:gd name="connsiteY67" fmla="*/ 347675 h 347675"/>
                <a:gd name="connsiteX68" fmla="*/ 8663891 w 12240040"/>
                <a:gd name="connsiteY68" fmla="*/ 0 h 347675"/>
                <a:gd name="connsiteX69" fmla="*/ 8768815 w 12240040"/>
                <a:gd name="connsiteY69" fmla="*/ 0 h 347675"/>
                <a:gd name="connsiteX70" fmla="*/ 8604621 w 12240040"/>
                <a:gd name="connsiteY70" fmla="*/ 347675 h 347675"/>
                <a:gd name="connsiteX71" fmla="*/ 8499697 w 12240040"/>
                <a:gd name="connsiteY71" fmla="*/ 347675 h 347675"/>
                <a:gd name="connsiteX72" fmla="*/ 8458890 w 12240040"/>
                <a:gd name="connsiteY72" fmla="*/ 0 h 347675"/>
                <a:gd name="connsiteX73" fmla="*/ 8563814 w 12240040"/>
                <a:gd name="connsiteY73" fmla="*/ 0 h 347675"/>
                <a:gd name="connsiteX74" fmla="*/ 8399620 w 12240040"/>
                <a:gd name="connsiteY74" fmla="*/ 347675 h 347675"/>
                <a:gd name="connsiteX75" fmla="*/ 8294696 w 12240040"/>
                <a:gd name="connsiteY75" fmla="*/ 347675 h 347675"/>
                <a:gd name="connsiteX76" fmla="*/ 8253889 w 12240040"/>
                <a:gd name="connsiteY76" fmla="*/ 0 h 347675"/>
                <a:gd name="connsiteX77" fmla="*/ 8358813 w 12240040"/>
                <a:gd name="connsiteY77" fmla="*/ 0 h 347675"/>
                <a:gd name="connsiteX78" fmla="*/ 8194619 w 12240040"/>
                <a:gd name="connsiteY78" fmla="*/ 347675 h 347675"/>
                <a:gd name="connsiteX79" fmla="*/ 8089695 w 12240040"/>
                <a:gd name="connsiteY79" fmla="*/ 347675 h 347675"/>
                <a:gd name="connsiteX80" fmla="*/ 8048888 w 12240040"/>
                <a:gd name="connsiteY80" fmla="*/ 0 h 347675"/>
                <a:gd name="connsiteX81" fmla="*/ 8153812 w 12240040"/>
                <a:gd name="connsiteY81" fmla="*/ 0 h 347675"/>
                <a:gd name="connsiteX82" fmla="*/ 7989618 w 12240040"/>
                <a:gd name="connsiteY82" fmla="*/ 347675 h 347675"/>
                <a:gd name="connsiteX83" fmla="*/ 7884694 w 12240040"/>
                <a:gd name="connsiteY83" fmla="*/ 347675 h 347675"/>
                <a:gd name="connsiteX84" fmla="*/ 7843887 w 12240040"/>
                <a:gd name="connsiteY84" fmla="*/ 0 h 347675"/>
                <a:gd name="connsiteX85" fmla="*/ 7948811 w 12240040"/>
                <a:gd name="connsiteY85" fmla="*/ 0 h 347675"/>
                <a:gd name="connsiteX86" fmla="*/ 7784617 w 12240040"/>
                <a:gd name="connsiteY86" fmla="*/ 347675 h 347675"/>
                <a:gd name="connsiteX87" fmla="*/ 7679693 w 12240040"/>
                <a:gd name="connsiteY87" fmla="*/ 347675 h 347675"/>
                <a:gd name="connsiteX88" fmla="*/ 7652677 w 12240040"/>
                <a:gd name="connsiteY88" fmla="*/ 0 h 347675"/>
                <a:gd name="connsiteX89" fmla="*/ 7757601 w 12240040"/>
                <a:gd name="connsiteY89" fmla="*/ 0 h 347675"/>
                <a:gd name="connsiteX90" fmla="*/ 7593407 w 12240040"/>
                <a:gd name="connsiteY90" fmla="*/ 347675 h 347675"/>
                <a:gd name="connsiteX91" fmla="*/ 7488483 w 12240040"/>
                <a:gd name="connsiteY91" fmla="*/ 347675 h 347675"/>
                <a:gd name="connsiteX92" fmla="*/ 7447678 w 12240040"/>
                <a:gd name="connsiteY92" fmla="*/ 0 h 347675"/>
                <a:gd name="connsiteX93" fmla="*/ 7552602 w 12240040"/>
                <a:gd name="connsiteY93" fmla="*/ 0 h 347675"/>
                <a:gd name="connsiteX94" fmla="*/ 7388408 w 12240040"/>
                <a:gd name="connsiteY94" fmla="*/ 347675 h 347675"/>
                <a:gd name="connsiteX95" fmla="*/ 7283484 w 12240040"/>
                <a:gd name="connsiteY95" fmla="*/ 347675 h 347675"/>
                <a:gd name="connsiteX96" fmla="*/ 7242677 w 12240040"/>
                <a:gd name="connsiteY96" fmla="*/ 0 h 347675"/>
                <a:gd name="connsiteX97" fmla="*/ 7347601 w 12240040"/>
                <a:gd name="connsiteY97" fmla="*/ 0 h 347675"/>
                <a:gd name="connsiteX98" fmla="*/ 7183407 w 12240040"/>
                <a:gd name="connsiteY98" fmla="*/ 347675 h 347675"/>
                <a:gd name="connsiteX99" fmla="*/ 7078483 w 12240040"/>
                <a:gd name="connsiteY99" fmla="*/ 347675 h 347675"/>
                <a:gd name="connsiteX100" fmla="*/ 7037676 w 12240040"/>
                <a:gd name="connsiteY100" fmla="*/ 0 h 347675"/>
                <a:gd name="connsiteX101" fmla="*/ 7142600 w 12240040"/>
                <a:gd name="connsiteY101" fmla="*/ 0 h 347675"/>
                <a:gd name="connsiteX102" fmla="*/ 6978406 w 12240040"/>
                <a:gd name="connsiteY102" fmla="*/ 347675 h 347675"/>
                <a:gd name="connsiteX103" fmla="*/ 6873482 w 12240040"/>
                <a:gd name="connsiteY103" fmla="*/ 347675 h 347675"/>
                <a:gd name="connsiteX104" fmla="*/ 6832675 w 12240040"/>
                <a:gd name="connsiteY104" fmla="*/ 0 h 347675"/>
                <a:gd name="connsiteX105" fmla="*/ 6937599 w 12240040"/>
                <a:gd name="connsiteY105" fmla="*/ 0 h 347675"/>
                <a:gd name="connsiteX106" fmla="*/ 6773405 w 12240040"/>
                <a:gd name="connsiteY106" fmla="*/ 347675 h 347675"/>
                <a:gd name="connsiteX107" fmla="*/ 6668481 w 12240040"/>
                <a:gd name="connsiteY107" fmla="*/ 347675 h 347675"/>
                <a:gd name="connsiteX108" fmla="*/ 6627674 w 12240040"/>
                <a:gd name="connsiteY108" fmla="*/ 0 h 347675"/>
                <a:gd name="connsiteX109" fmla="*/ 6732598 w 12240040"/>
                <a:gd name="connsiteY109" fmla="*/ 0 h 347675"/>
                <a:gd name="connsiteX110" fmla="*/ 6568404 w 12240040"/>
                <a:gd name="connsiteY110" fmla="*/ 347675 h 347675"/>
                <a:gd name="connsiteX111" fmla="*/ 6463480 w 12240040"/>
                <a:gd name="connsiteY111" fmla="*/ 347675 h 347675"/>
                <a:gd name="connsiteX112" fmla="*/ 6422673 w 12240040"/>
                <a:gd name="connsiteY112" fmla="*/ 0 h 347675"/>
                <a:gd name="connsiteX113" fmla="*/ 6527597 w 12240040"/>
                <a:gd name="connsiteY113" fmla="*/ 0 h 347675"/>
                <a:gd name="connsiteX114" fmla="*/ 6363403 w 12240040"/>
                <a:gd name="connsiteY114" fmla="*/ 347675 h 347675"/>
                <a:gd name="connsiteX115" fmla="*/ 6258479 w 12240040"/>
                <a:gd name="connsiteY115" fmla="*/ 347675 h 347675"/>
                <a:gd name="connsiteX116" fmla="*/ 6217672 w 12240040"/>
                <a:gd name="connsiteY116" fmla="*/ 0 h 347675"/>
                <a:gd name="connsiteX117" fmla="*/ 6322596 w 12240040"/>
                <a:gd name="connsiteY117" fmla="*/ 0 h 347675"/>
                <a:gd name="connsiteX118" fmla="*/ 6158402 w 12240040"/>
                <a:gd name="connsiteY118" fmla="*/ 347675 h 347675"/>
                <a:gd name="connsiteX119" fmla="*/ 6053478 w 12240040"/>
                <a:gd name="connsiteY119" fmla="*/ 347675 h 347675"/>
                <a:gd name="connsiteX120" fmla="*/ 6012672 w 12240040"/>
                <a:gd name="connsiteY120" fmla="*/ 0 h 347675"/>
                <a:gd name="connsiteX121" fmla="*/ 6117596 w 12240040"/>
                <a:gd name="connsiteY121" fmla="*/ 0 h 347675"/>
                <a:gd name="connsiteX122" fmla="*/ 5953402 w 12240040"/>
                <a:gd name="connsiteY122" fmla="*/ 347675 h 347675"/>
                <a:gd name="connsiteX123" fmla="*/ 5848478 w 12240040"/>
                <a:gd name="connsiteY123" fmla="*/ 347675 h 347675"/>
                <a:gd name="connsiteX124" fmla="*/ 5807671 w 12240040"/>
                <a:gd name="connsiteY124" fmla="*/ 0 h 347675"/>
                <a:gd name="connsiteX125" fmla="*/ 5912595 w 12240040"/>
                <a:gd name="connsiteY125" fmla="*/ 0 h 347675"/>
                <a:gd name="connsiteX126" fmla="*/ 5748402 w 12240040"/>
                <a:gd name="connsiteY126" fmla="*/ 347675 h 347675"/>
                <a:gd name="connsiteX127" fmla="*/ 5643479 w 12240040"/>
                <a:gd name="connsiteY127" fmla="*/ 347675 h 347675"/>
                <a:gd name="connsiteX128" fmla="*/ 5602671 w 12240040"/>
                <a:gd name="connsiteY128" fmla="*/ 0 h 347675"/>
                <a:gd name="connsiteX129" fmla="*/ 5707595 w 12240040"/>
                <a:gd name="connsiteY129" fmla="*/ 0 h 347675"/>
                <a:gd name="connsiteX130" fmla="*/ 5543402 w 12240040"/>
                <a:gd name="connsiteY130" fmla="*/ 347675 h 347675"/>
                <a:gd name="connsiteX131" fmla="*/ 5438478 w 12240040"/>
                <a:gd name="connsiteY131" fmla="*/ 347675 h 347675"/>
                <a:gd name="connsiteX132" fmla="*/ 5411462 w 12240040"/>
                <a:gd name="connsiteY132" fmla="*/ 0 h 347675"/>
                <a:gd name="connsiteX133" fmla="*/ 5516385 w 12240040"/>
                <a:gd name="connsiteY133" fmla="*/ 0 h 347675"/>
                <a:gd name="connsiteX134" fmla="*/ 5352193 w 12240040"/>
                <a:gd name="connsiteY134" fmla="*/ 347675 h 347675"/>
                <a:gd name="connsiteX135" fmla="*/ 5247268 w 12240040"/>
                <a:gd name="connsiteY135" fmla="*/ 347675 h 347675"/>
                <a:gd name="connsiteX136" fmla="*/ 5206463 w 12240040"/>
                <a:gd name="connsiteY136" fmla="*/ 0 h 347675"/>
                <a:gd name="connsiteX137" fmla="*/ 5311388 w 12240040"/>
                <a:gd name="connsiteY137" fmla="*/ 0 h 347675"/>
                <a:gd name="connsiteX138" fmla="*/ 5147194 w 12240040"/>
                <a:gd name="connsiteY138" fmla="*/ 347675 h 347675"/>
                <a:gd name="connsiteX139" fmla="*/ 5042269 w 12240040"/>
                <a:gd name="connsiteY139" fmla="*/ 347675 h 347675"/>
                <a:gd name="connsiteX140" fmla="*/ 5001460 w 12240040"/>
                <a:gd name="connsiteY140" fmla="*/ 0 h 347675"/>
                <a:gd name="connsiteX141" fmla="*/ 5106386 w 12240040"/>
                <a:gd name="connsiteY141" fmla="*/ 0 h 347675"/>
                <a:gd name="connsiteX142" fmla="*/ 4942191 w 12240040"/>
                <a:gd name="connsiteY142" fmla="*/ 347675 h 347675"/>
                <a:gd name="connsiteX143" fmla="*/ 4837267 w 12240040"/>
                <a:gd name="connsiteY143" fmla="*/ 347675 h 347675"/>
                <a:gd name="connsiteX144" fmla="*/ 4796461 w 12240040"/>
                <a:gd name="connsiteY144" fmla="*/ 0 h 347675"/>
                <a:gd name="connsiteX145" fmla="*/ 4901383 w 12240040"/>
                <a:gd name="connsiteY145" fmla="*/ 0 h 347675"/>
                <a:gd name="connsiteX146" fmla="*/ 4737191 w 12240040"/>
                <a:gd name="connsiteY146" fmla="*/ 347675 h 347675"/>
                <a:gd name="connsiteX147" fmla="*/ 4632266 w 12240040"/>
                <a:gd name="connsiteY147" fmla="*/ 347675 h 347675"/>
                <a:gd name="connsiteX148" fmla="*/ 4591459 w 12240040"/>
                <a:gd name="connsiteY148" fmla="*/ 0 h 347675"/>
                <a:gd name="connsiteX149" fmla="*/ 4696383 w 12240040"/>
                <a:gd name="connsiteY149" fmla="*/ 0 h 347675"/>
                <a:gd name="connsiteX150" fmla="*/ 4532189 w 12240040"/>
                <a:gd name="connsiteY150" fmla="*/ 347675 h 347675"/>
                <a:gd name="connsiteX151" fmla="*/ 4427265 w 12240040"/>
                <a:gd name="connsiteY151" fmla="*/ 347675 h 347675"/>
                <a:gd name="connsiteX152" fmla="*/ 4386457 w 12240040"/>
                <a:gd name="connsiteY152" fmla="*/ 0 h 347675"/>
                <a:gd name="connsiteX153" fmla="*/ 4491381 w 12240040"/>
                <a:gd name="connsiteY153" fmla="*/ 0 h 347675"/>
                <a:gd name="connsiteX154" fmla="*/ 4327188 w 12240040"/>
                <a:gd name="connsiteY154" fmla="*/ 347675 h 347675"/>
                <a:gd name="connsiteX155" fmla="*/ 4222266 w 12240040"/>
                <a:gd name="connsiteY155" fmla="*/ 347675 h 347675"/>
                <a:gd name="connsiteX156" fmla="*/ 4181459 w 12240040"/>
                <a:gd name="connsiteY156" fmla="*/ 0 h 347675"/>
                <a:gd name="connsiteX157" fmla="*/ 4286380 w 12240040"/>
                <a:gd name="connsiteY157" fmla="*/ 0 h 347675"/>
                <a:gd name="connsiteX158" fmla="*/ 4122189 w 12240040"/>
                <a:gd name="connsiteY158" fmla="*/ 347675 h 347675"/>
                <a:gd name="connsiteX159" fmla="*/ 4017265 w 12240040"/>
                <a:gd name="connsiteY159" fmla="*/ 347675 h 347675"/>
                <a:gd name="connsiteX160" fmla="*/ 3976457 w 12240040"/>
                <a:gd name="connsiteY160" fmla="*/ 0 h 347675"/>
                <a:gd name="connsiteX161" fmla="*/ 4081381 w 12240040"/>
                <a:gd name="connsiteY161" fmla="*/ 0 h 347675"/>
                <a:gd name="connsiteX162" fmla="*/ 3917187 w 12240040"/>
                <a:gd name="connsiteY162" fmla="*/ 347675 h 347675"/>
                <a:gd name="connsiteX163" fmla="*/ 3812264 w 12240040"/>
                <a:gd name="connsiteY163" fmla="*/ 347675 h 347675"/>
                <a:gd name="connsiteX164" fmla="*/ 3771456 w 12240040"/>
                <a:gd name="connsiteY164" fmla="*/ 0 h 347675"/>
                <a:gd name="connsiteX165" fmla="*/ 3876380 w 12240040"/>
                <a:gd name="connsiteY165" fmla="*/ 0 h 347675"/>
                <a:gd name="connsiteX166" fmla="*/ 3712187 w 12240040"/>
                <a:gd name="connsiteY166" fmla="*/ 347675 h 347675"/>
                <a:gd name="connsiteX167" fmla="*/ 3607263 w 12240040"/>
                <a:gd name="connsiteY167" fmla="*/ 347675 h 347675"/>
                <a:gd name="connsiteX168" fmla="*/ 3566456 w 12240040"/>
                <a:gd name="connsiteY168" fmla="*/ 0 h 347675"/>
                <a:gd name="connsiteX169" fmla="*/ 3671379 w 12240040"/>
                <a:gd name="connsiteY169" fmla="*/ 0 h 347675"/>
                <a:gd name="connsiteX170" fmla="*/ 3507186 w 12240040"/>
                <a:gd name="connsiteY170" fmla="*/ 347675 h 347675"/>
                <a:gd name="connsiteX171" fmla="*/ 3402262 w 12240040"/>
                <a:gd name="connsiteY171" fmla="*/ 347675 h 347675"/>
                <a:gd name="connsiteX172" fmla="*/ 3361454 w 12240040"/>
                <a:gd name="connsiteY172" fmla="*/ 0 h 347675"/>
                <a:gd name="connsiteX173" fmla="*/ 3466379 w 12240040"/>
                <a:gd name="connsiteY173" fmla="*/ 0 h 347675"/>
                <a:gd name="connsiteX174" fmla="*/ 3302184 w 12240040"/>
                <a:gd name="connsiteY174" fmla="*/ 347675 h 347675"/>
                <a:gd name="connsiteX175" fmla="*/ 3197260 w 12240040"/>
                <a:gd name="connsiteY175" fmla="*/ 347675 h 347675"/>
                <a:gd name="connsiteX176" fmla="*/ 3170244 w 12240040"/>
                <a:gd name="connsiteY176" fmla="*/ 0 h 347675"/>
                <a:gd name="connsiteX177" fmla="*/ 3275168 w 12240040"/>
                <a:gd name="connsiteY177" fmla="*/ 0 h 347675"/>
                <a:gd name="connsiteX178" fmla="*/ 3110974 w 12240040"/>
                <a:gd name="connsiteY178" fmla="*/ 347675 h 347675"/>
                <a:gd name="connsiteX179" fmla="*/ 3006050 w 12240040"/>
                <a:gd name="connsiteY179" fmla="*/ 347675 h 347675"/>
                <a:gd name="connsiteX180" fmla="*/ 2965245 w 12240040"/>
                <a:gd name="connsiteY180" fmla="*/ 0 h 347675"/>
                <a:gd name="connsiteX181" fmla="*/ 3070169 w 12240040"/>
                <a:gd name="connsiteY181" fmla="*/ 0 h 347675"/>
                <a:gd name="connsiteX182" fmla="*/ 2905975 w 12240040"/>
                <a:gd name="connsiteY182" fmla="*/ 347675 h 347675"/>
                <a:gd name="connsiteX183" fmla="*/ 2801051 w 12240040"/>
                <a:gd name="connsiteY183" fmla="*/ 347675 h 347675"/>
                <a:gd name="connsiteX184" fmla="*/ 2760244 w 12240040"/>
                <a:gd name="connsiteY184" fmla="*/ 0 h 347675"/>
                <a:gd name="connsiteX185" fmla="*/ 2865168 w 12240040"/>
                <a:gd name="connsiteY185" fmla="*/ 0 h 347675"/>
                <a:gd name="connsiteX186" fmla="*/ 2700973 w 12240040"/>
                <a:gd name="connsiteY186" fmla="*/ 347675 h 347675"/>
                <a:gd name="connsiteX187" fmla="*/ 2596050 w 12240040"/>
                <a:gd name="connsiteY187" fmla="*/ 347675 h 347675"/>
                <a:gd name="connsiteX188" fmla="*/ 2555242 w 12240040"/>
                <a:gd name="connsiteY188" fmla="*/ 0 h 347675"/>
                <a:gd name="connsiteX189" fmla="*/ 2660166 w 12240040"/>
                <a:gd name="connsiteY189" fmla="*/ 0 h 347675"/>
                <a:gd name="connsiteX190" fmla="*/ 2495973 w 12240040"/>
                <a:gd name="connsiteY190" fmla="*/ 347675 h 347675"/>
                <a:gd name="connsiteX191" fmla="*/ 2391049 w 12240040"/>
                <a:gd name="connsiteY191" fmla="*/ 347675 h 347675"/>
                <a:gd name="connsiteX192" fmla="*/ 2350242 w 12240040"/>
                <a:gd name="connsiteY192" fmla="*/ 0 h 347675"/>
                <a:gd name="connsiteX193" fmla="*/ 2455165 w 12240040"/>
                <a:gd name="connsiteY193" fmla="*/ 0 h 347675"/>
                <a:gd name="connsiteX194" fmla="*/ 2290972 w 12240040"/>
                <a:gd name="connsiteY194" fmla="*/ 347675 h 347675"/>
                <a:gd name="connsiteX195" fmla="*/ 2186048 w 12240040"/>
                <a:gd name="connsiteY195" fmla="*/ 347675 h 347675"/>
                <a:gd name="connsiteX196" fmla="*/ 2145240 w 12240040"/>
                <a:gd name="connsiteY196" fmla="*/ 0 h 347675"/>
                <a:gd name="connsiteX197" fmla="*/ 2250164 w 12240040"/>
                <a:gd name="connsiteY197" fmla="*/ 0 h 347675"/>
                <a:gd name="connsiteX198" fmla="*/ 2085970 w 12240040"/>
                <a:gd name="connsiteY198" fmla="*/ 347675 h 347675"/>
                <a:gd name="connsiteX199" fmla="*/ 1981046 w 12240040"/>
                <a:gd name="connsiteY199" fmla="*/ 347675 h 347675"/>
                <a:gd name="connsiteX200" fmla="*/ 1940238 w 12240040"/>
                <a:gd name="connsiteY200" fmla="*/ 0 h 347675"/>
                <a:gd name="connsiteX201" fmla="*/ 2045162 w 12240040"/>
                <a:gd name="connsiteY201" fmla="*/ 0 h 347675"/>
                <a:gd name="connsiteX202" fmla="*/ 1880969 w 12240040"/>
                <a:gd name="connsiteY202" fmla="*/ 347675 h 347675"/>
                <a:gd name="connsiteX203" fmla="*/ 1776044 w 12240040"/>
                <a:gd name="connsiteY203" fmla="*/ 347675 h 347675"/>
                <a:gd name="connsiteX204" fmla="*/ 1735237 w 12240040"/>
                <a:gd name="connsiteY204" fmla="*/ 0 h 347675"/>
                <a:gd name="connsiteX205" fmla="*/ 1840161 w 12240040"/>
                <a:gd name="connsiteY205" fmla="*/ 0 h 347675"/>
                <a:gd name="connsiteX206" fmla="*/ 1675967 w 12240040"/>
                <a:gd name="connsiteY206" fmla="*/ 347675 h 347675"/>
                <a:gd name="connsiteX207" fmla="*/ 1571043 w 12240040"/>
                <a:gd name="connsiteY207" fmla="*/ 347675 h 347675"/>
                <a:gd name="connsiteX208" fmla="*/ 1530236 w 12240040"/>
                <a:gd name="connsiteY208" fmla="*/ 0 h 347675"/>
                <a:gd name="connsiteX209" fmla="*/ 1635160 w 12240040"/>
                <a:gd name="connsiteY209" fmla="*/ 0 h 347675"/>
                <a:gd name="connsiteX210" fmla="*/ 1470966 w 12240040"/>
                <a:gd name="connsiteY210" fmla="*/ 347675 h 347675"/>
                <a:gd name="connsiteX211" fmla="*/ 1366042 w 12240040"/>
                <a:gd name="connsiteY211" fmla="*/ 347675 h 347675"/>
                <a:gd name="connsiteX212" fmla="*/ 1325235 w 12240040"/>
                <a:gd name="connsiteY212" fmla="*/ 0 h 347675"/>
                <a:gd name="connsiteX213" fmla="*/ 1430159 w 12240040"/>
                <a:gd name="connsiteY213" fmla="*/ 0 h 347675"/>
                <a:gd name="connsiteX214" fmla="*/ 1265965 w 12240040"/>
                <a:gd name="connsiteY214" fmla="*/ 347675 h 347675"/>
                <a:gd name="connsiteX215" fmla="*/ 1161041 w 12240040"/>
                <a:gd name="connsiteY215" fmla="*/ 347675 h 347675"/>
                <a:gd name="connsiteX216" fmla="*/ 1120234 w 12240040"/>
                <a:gd name="connsiteY216" fmla="*/ 0 h 347675"/>
                <a:gd name="connsiteX217" fmla="*/ 1225158 w 12240040"/>
                <a:gd name="connsiteY217" fmla="*/ 0 h 347675"/>
                <a:gd name="connsiteX218" fmla="*/ 1060964 w 12240040"/>
                <a:gd name="connsiteY218" fmla="*/ 347675 h 347675"/>
                <a:gd name="connsiteX219" fmla="*/ 956040 w 12240040"/>
                <a:gd name="connsiteY219" fmla="*/ 347675 h 347675"/>
                <a:gd name="connsiteX220" fmla="*/ 929024 w 12240040"/>
                <a:gd name="connsiteY220" fmla="*/ 0 h 347675"/>
                <a:gd name="connsiteX221" fmla="*/ 1033948 w 12240040"/>
                <a:gd name="connsiteY221" fmla="*/ 0 h 347675"/>
                <a:gd name="connsiteX222" fmla="*/ 869754 w 12240040"/>
                <a:gd name="connsiteY222" fmla="*/ 347675 h 347675"/>
                <a:gd name="connsiteX223" fmla="*/ 764830 w 12240040"/>
                <a:gd name="connsiteY223" fmla="*/ 347675 h 347675"/>
                <a:gd name="connsiteX224" fmla="*/ 737813 w 12240040"/>
                <a:gd name="connsiteY224" fmla="*/ 0 h 347675"/>
                <a:gd name="connsiteX225" fmla="*/ 842738 w 12240040"/>
                <a:gd name="connsiteY225" fmla="*/ 0 h 347675"/>
                <a:gd name="connsiteX226" fmla="*/ 678544 w 12240040"/>
                <a:gd name="connsiteY226" fmla="*/ 347675 h 347675"/>
                <a:gd name="connsiteX227" fmla="*/ 573620 w 12240040"/>
                <a:gd name="connsiteY227" fmla="*/ 347675 h 347675"/>
                <a:gd name="connsiteX228" fmla="*/ 546603 w 12240040"/>
                <a:gd name="connsiteY228" fmla="*/ 0 h 347675"/>
                <a:gd name="connsiteX229" fmla="*/ 651527 w 12240040"/>
                <a:gd name="connsiteY229" fmla="*/ 0 h 347675"/>
                <a:gd name="connsiteX230" fmla="*/ 487333 w 12240040"/>
                <a:gd name="connsiteY230" fmla="*/ 347675 h 347675"/>
                <a:gd name="connsiteX231" fmla="*/ 382409 w 12240040"/>
                <a:gd name="connsiteY231" fmla="*/ 347675 h 347675"/>
                <a:gd name="connsiteX232" fmla="*/ 355393 w 12240040"/>
                <a:gd name="connsiteY232" fmla="*/ 0 h 347675"/>
                <a:gd name="connsiteX233" fmla="*/ 460317 w 12240040"/>
                <a:gd name="connsiteY233" fmla="*/ 0 h 347675"/>
                <a:gd name="connsiteX234" fmla="*/ 296123 w 12240040"/>
                <a:gd name="connsiteY234" fmla="*/ 347675 h 347675"/>
                <a:gd name="connsiteX235" fmla="*/ 191199 w 12240040"/>
                <a:gd name="connsiteY235" fmla="*/ 347675 h 347675"/>
                <a:gd name="connsiteX236" fmla="*/ 164194 w 12240040"/>
                <a:gd name="connsiteY236" fmla="*/ 0 h 347675"/>
                <a:gd name="connsiteX237" fmla="*/ 269118 w 12240040"/>
                <a:gd name="connsiteY237" fmla="*/ 0 h 347675"/>
                <a:gd name="connsiteX238" fmla="*/ 104924 w 12240040"/>
                <a:gd name="connsiteY238" fmla="*/ 347675 h 347675"/>
                <a:gd name="connsiteX239" fmla="*/ 0 w 12240040"/>
                <a:gd name="connsiteY239" fmla="*/ 347675 h 3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12240040" h="347675">
                  <a:moveTo>
                    <a:pt x="12135116" y="0"/>
                  </a:moveTo>
                  <a:lnTo>
                    <a:pt x="12240040" y="0"/>
                  </a:lnTo>
                  <a:lnTo>
                    <a:pt x="12075846" y="347675"/>
                  </a:lnTo>
                  <a:lnTo>
                    <a:pt x="11970922" y="347675"/>
                  </a:lnTo>
                  <a:close/>
                  <a:moveTo>
                    <a:pt x="11930117" y="0"/>
                  </a:moveTo>
                  <a:lnTo>
                    <a:pt x="12035041" y="0"/>
                  </a:lnTo>
                  <a:lnTo>
                    <a:pt x="11870847" y="347675"/>
                  </a:lnTo>
                  <a:lnTo>
                    <a:pt x="11765923" y="347675"/>
                  </a:lnTo>
                  <a:close/>
                  <a:moveTo>
                    <a:pt x="11725116" y="0"/>
                  </a:moveTo>
                  <a:lnTo>
                    <a:pt x="11830040" y="0"/>
                  </a:lnTo>
                  <a:lnTo>
                    <a:pt x="11665846" y="347675"/>
                  </a:lnTo>
                  <a:lnTo>
                    <a:pt x="11560922" y="347675"/>
                  </a:lnTo>
                  <a:close/>
                  <a:moveTo>
                    <a:pt x="11520115" y="0"/>
                  </a:moveTo>
                  <a:lnTo>
                    <a:pt x="11625039" y="0"/>
                  </a:lnTo>
                  <a:lnTo>
                    <a:pt x="11460845" y="347675"/>
                  </a:lnTo>
                  <a:lnTo>
                    <a:pt x="11355921" y="347675"/>
                  </a:lnTo>
                  <a:close/>
                  <a:moveTo>
                    <a:pt x="11315114" y="0"/>
                  </a:moveTo>
                  <a:lnTo>
                    <a:pt x="11420038" y="0"/>
                  </a:lnTo>
                  <a:lnTo>
                    <a:pt x="11255844" y="347675"/>
                  </a:lnTo>
                  <a:lnTo>
                    <a:pt x="11150920" y="347675"/>
                  </a:lnTo>
                  <a:close/>
                  <a:moveTo>
                    <a:pt x="11110113" y="0"/>
                  </a:moveTo>
                  <a:lnTo>
                    <a:pt x="11215037" y="0"/>
                  </a:lnTo>
                  <a:lnTo>
                    <a:pt x="11050843" y="347675"/>
                  </a:lnTo>
                  <a:lnTo>
                    <a:pt x="10945919" y="347675"/>
                  </a:lnTo>
                  <a:close/>
                  <a:moveTo>
                    <a:pt x="10905112" y="0"/>
                  </a:moveTo>
                  <a:lnTo>
                    <a:pt x="11010036" y="0"/>
                  </a:lnTo>
                  <a:lnTo>
                    <a:pt x="10845842" y="347675"/>
                  </a:lnTo>
                  <a:lnTo>
                    <a:pt x="10740918" y="347675"/>
                  </a:lnTo>
                  <a:close/>
                  <a:moveTo>
                    <a:pt x="10700111" y="0"/>
                  </a:moveTo>
                  <a:lnTo>
                    <a:pt x="10805035" y="0"/>
                  </a:lnTo>
                  <a:lnTo>
                    <a:pt x="10640841" y="347675"/>
                  </a:lnTo>
                  <a:lnTo>
                    <a:pt x="10535917" y="347675"/>
                  </a:lnTo>
                  <a:close/>
                  <a:moveTo>
                    <a:pt x="10495110" y="0"/>
                  </a:moveTo>
                  <a:lnTo>
                    <a:pt x="10600034" y="0"/>
                  </a:lnTo>
                  <a:lnTo>
                    <a:pt x="10435840" y="347675"/>
                  </a:lnTo>
                  <a:lnTo>
                    <a:pt x="10330916" y="347675"/>
                  </a:lnTo>
                  <a:close/>
                  <a:moveTo>
                    <a:pt x="10290109" y="0"/>
                  </a:moveTo>
                  <a:lnTo>
                    <a:pt x="10395033" y="0"/>
                  </a:lnTo>
                  <a:lnTo>
                    <a:pt x="10230839" y="347675"/>
                  </a:lnTo>
                  <a:lnTo>
                    <a:pt x="10125915" y="347675"/>
                  </a:lnTo>
                  <a:close/>
                  <a:moveTo>
                    <a:pt x="10085108" y="0"/>
                  </a:moveTo>
                  <a:lnTo>
                    <a:pt x="10190032" y="0"/>
                  </a:lnTo>
                  <a:lnTo>
                    <a:pt x="10025838" y="347675"/>
                  </a:lnTo>
                  <a:lnTo>
                    <a:pt x="9920914" y="347675"/>
                  </a:lnTo>
                  <a:close/>
                  <a:moveTo>
                    <a:pt x="9893895" y="0"/>
                  </a:moveTo>
                  <a:lnTo>
                    <a:pt x="9998819" y="0"/>
                  </a:lnTo>
                  <a:lnTo>
                    <a:pt x="9834625" y="347675"/>
                  </a:lnTo>
                  <a:lnTo>
                    <a:pt x="9729701" y="347675"/>
                  </a:lnTo>
                  <a:close/>
                  <a:moveTo>
                    <a:pt x="9688896" y="0"/>
                  </a:moveTo>
                  <a:lnTo>
                    <a:pt x="9793820" y="0"/>
                  </a:lnTo>
                  <a:lnTo>
                    <a:pt x="9629626" y="347675"/>
                  </a:lnTo>
                  <a:lnTo>
                    <a:pt x="9524702" y="347675"/>
                  </a:lnTo>
                  <a:close/>
                  <a:moveTo>
                    <a:pt x="9483895" y="0"/>
                  </a:moveTo>
                  <a:lnTo>
                    <a:pt x="9588819" y="0"/>
                  </a:lnTo>
                  <a:lnTo>
                    <a:pt x="9424625" y="347675"/>
                  </a:lnTo>
                  <a:lnTo>
                    <a:pt x="9319701" y="347675"/>
                  </a:lnTo>
                  <a:close/>
                  <a:moveTo>
                    <a:pt x="9278894" y="0"/>
                  </a:moveTo>
                  <a:lnTo>
                    <a:pt x="9383818" y="0"/>
                  </a:lnTo>
                  <a:lnTo>
                    <a:pt x="9219624" y="347675"/>
                  </a:lnTo>
                  <a:lnTo>
                    <a:pt x="9114700" y="347675"/>
                  </a:lnTo>
                  <a:close/>
                  <a:moveTo>
                    <a:pt x="9073893" y="0"/>
                  </a:moveTo>
                  <a:lnTo>
                    <a:pt x="9178817" y="0"/>
                  </a:lnTo>
                  <a:lnTo>
                    <a:pt x="9014623" y="347675"/>
                  </a:lnTo>
                  <a:lnTo>
                    <a:pt x="8909699" y="347675"/>
                  </a:lnTo>
                  <a:close/>
                  <a:moveTo>
                    <a:pt x="8868892" y="0"/>
                  </a:moveTo>
                  <a:lnTo>
                    <a:pt x="8973816" y="0"/>
                  </a:lnTo>
                  <a:lnTo>
                    <a:pt x="8809622" y="347675"/>
                  </a:lnTo>
                  <a:lnTo>
                    <a:pt x="8704698" y="347675"/>
                  </a:lnTo>
                  <a:close/>
                  <a:moveTo>
                    <a:pt x="8663891" y="0"/>
                  </a:moveTo>
                  <a:lnTo>
                    <a:pt x="8768815" y="0"/>
                  </a:lnTo>
                  <a:lnTo>
                    <a:pt x="8604621" y="347675"/>
                  </a:lnTo>
                  <a:lnTo>
                    <a:pt x="8499697" y="347675"/>
                  </a:lnTo>
                  <a:close/>
                  <a:moveTo>
                    <a:pt x="8458890" y="0"/>
                  </a:moveTo>
                  <a:lnTo>
                    <a:pt x="8563814" y="0"/>
                  </a:lnTo>
                  <a:lnTo>
                    <a:pt x="8399620" y="347675"/>
                  </a:lnTo>
                  <a:lnTo>
                    <a:pt x="8294696" y="347675"/>
                  </a:lnTo>
                  <a:close/>
                  <a:moveTo>
                    <a:pt x="8253889" y="0"/>
                  </a:moveTo>
                  <a:lnTo>
                    <a:pt x="8358813" y="0"/>
                  </a:lnTo>
                  <a:lnTo>
                    <a:pt x="8194619" y="347675"/>
                  </a:lnTo>
                  <a:lnTo>
                    <a:pt x="8089695" y="347675"/>
                  </a:lnTo>
                  <a:close/>
                  <a:moveTo>
                    <a:pt x="8048888" y="0"/>
                  </a:moveTo>
                  <a:lnTo>
                    <a:pt x="8153812" y="0"/>
                  </a:lnTo>
                  <a:lnTo>
                    <a:pt x="7989618" y="347675"/>
                  </a:lnTo>
                  <a:lnTo>
                    <a:pt x="7884694" y="347675"/>
                  </a:lnTo>
                  <a:close/>
                  <a:moveTo>
                    <a:pt x="7843887" y="0"/>
                  </a:moveTo>
                  <a:lnTo>
                    <a:pt x="7948811" y="0"/>
                  </a:lnTo>
                  <a:lnTo>
                    <a:pt x="7784617" y="347675"/>
                  </a:lnTo>
                  <a:lnTo>
                    <a:pt x="7679693" y="347675"/>
                  </a:lnTo>
                  <a:close/>
                  <a:moveTo>
                    <a:pt x="7652677" y="0"/>
                  </a:moveTo>
                  <a:lnTo>
                    <a:pt x="7757601" y="0"/>
                  </a:lnTo>
                  <a:lnTo>
                    <a:pt x="7593407" y="347675"/>
                  </a:lnTo>
                  <a:lnTo>
                    <a:pt x="7488483" y="347675"/>
                  </a:lnTo>
                  <a:close/>
                  <a:moveTo>
                    <a:pt x="7447678" y="0"/>
                  </a:moveTo>
                  <a:lnTo>
                    <a:pt x="7552602" y="0"/>
                  </a:lnTo>
                  <a:lnTo>
                    <a:pt x="7388408" y="347675"/>
                  </a:lnTo>
                  <a:lnTo>
                    <a:pt x="7283484" y="347675"/>
                  </a:lnTo>
                  <a:close/>
                  <a:moveTo>
                    <a:pt x="7242677" y="0"/>
                  </a:moveTo>
                  <a:lnTo>
                    <a:pt x="7347601" y="0"/>
                  </a:lnTo>
                  <a:lnTo>
                    <a:pt x="7183407" y="347675"/>
                  </a:lnTo>
                  <a:lnTo>
                    <a:pt x="7078483" y="347675"/>
                  </a:lnTo>
                  <a:close/>
                  <a:moveTo>
                    <a:pt x="7037676" y="0"/>
                  </a:moveTo>
                  <a:lnTo>
                    <a:pt x="7142600" y="0"/>
                  </a:lnTo>
                  <a:lnTo>
                    <a:pt x="6978406" y="347675"/>
                  </a:lnTo>
                  <a:lnTo>
                    <a:pt x="6873482" y="347675"/>
                  </a:lnTo>
                  <a:close/>
                  <a:moveTo>
                    <a:pt x="6832675" y="0"/>
                  </a:moveTo>
                  <a:lnTo>
                    <a:pt x="6937599" y="0"/>
                  </a:lnTo>
                  <a:lnTo>
                    <a:pt x="6773405" y="347675"/>
                  </a:lnTo>
                  <a:lnTo>
                    <a:pt x="6668481" y="347675"/>
                  </a:lnTo>
                  <a:close/>
                  <a:moveTo>
                    <a:pt x="6627674" y="0"/>
                  </a:moveTo>
                  <a:lnTo>
                    <a:pt x="6732598" y="0"/>
                  </a:lnTo>
                  <a:lnTo>
                    <a:pt x="6568404" y="347675"/>
                  </a:lnTo>
                  <a:lnTo>
                    <a:pt x="6463480" y="347675"/>
                  </a:lnTo>
                  <a:close/>
                  <a:moveTo>
                    <a:pt x="6422673" y="0"/>
                  </a:moveTo>
                  <a:lnTo>
                    <a:pt x="6527597" y="0"/>
                  </a:lnTo>
                  <a:lnTo>
                    <a:pt x="6363403" y="347675"/>
                  </a:lnTo>
                  <a:lnTo>
                    <a:pt x="6258479" y="347675"/>
                  </a:lnTo>
                  <a:close/>
                  <a:moveTo>
                    <a:pt x="6217672" y="0"/>
                  </a:moveTo>
                  <a:lnTo>
                    <a:pt x="6322596" y="0"/>
                  </a:lnTo>
                  <a:lnTo>
                    <a:pt x="6158402" y="347675"/>
                  </a:lnTo>
                  <a:lnTo>
                    <a:pt x="6053478" y="347675"/>
                  </a:lnTo>
                  <a:close/>
                  <a:moveTo>
                    <a:pt x="6012672" y="0"/>
                  </a:moveTo>
                  <a:lnTo>
                    <a:pt x="6117596" y="0"/>
                  </a:lnTo>
                  <a:lnTo>
                    <a:pt x="5953402" y="347675"/>
                  </a:lnTo>
                  <a:lnTo>
                    <a:pt x="5848478" y="347675"/>
                  </a:lnTo>
                  <a:close/>
                  <a:moveTo>
                    <a:pt x="5807671" y="0"/>
                  </a:moveTo>
                  <a:lnTo>
                    <a:pt x="5912595" y="0"/>
                  </a:lnTo>
                  <a:lnTo>
                    <a:pt x="5748402" y="347675"/>
                  </a:lnTo>
                  <a:lnTo>
                    <a:pt x="5643479" y="347675"/>
                  </a:lnTo>
                  <a:close/>
                  <a:moveTo>
                    <a:pt x="5602671" y="0"/>
                  </a:moveTo>
                  <a:lnTo>
                    <a:pt x="5707595" y="0"/>
                  </a:lnTo>
                  <a:lnTo>
                    <a:pt x="5543402" y="347675"/>
                  </a:lnTo>
                  <a:lnTo>
                    <a:pt x="5438478" y="347675"/>
                  </a:lnTo>
                  <a:close/>
                  <a:moveTo>
                    <a:pt x="5411462" y="0"/>
                  </a:moveTo>
                  <a:lnTo>
                    <a:pt x="5516385" y="0"/>
                  </a:lnTo>
                  <a:lnTo>
                    <a:pt x="5352193" y="347675"/>
                  </a:lnTo>
                  <a:lnTo>
                    <a:pt x="5247268" y="347675"/>
                  </a:lnTo>
                  <a:close/>
                  <a:moveTo>
                    <a:pt x="5206463" y="0"/>
                  </a:moveTo>
                  <a:lnTo>
                    <a:pt x="5311388" y="0"/>
                  </a:lnTo>
                  <a:lnTo>
                    <a:pt x="5147194" y="347675"/>
                  </a:lnTo>
                  <a:lnTo>
                    <a:pt x="5042269" y="347675"/>
                  </a:lnTo>
                  <a:close/>
                  <a:moveTo>
                    <a:pt x="5001460" y="0"/>
                  </a:moveTo>
                  <a:lnTo>
                    <a:pt x="5106386" y="0"/>
                  </a:lnTo>
                  <a:lnTo>
                    <a:pt x="4942191" y="347675"/>
                  </a:lnTo>
                  <a:lnTo>
                    <a:pt x="4837267" y="347675"/>
                  </a:lnTo>
                  <a:close/>
                  <a:moveTo>
                    <a:pt x="4796461" y="0"/>
                  </a:moveTo>
                  <a:lnTo>
                    <a:pt x="4901383" y="0"/>
                  </a:lnTo>
                  <a:lnTo>
                    <a:pt x="4737191" y="347675"/>
                  </a:lnTo>
                  <a:lnTo>
                    <a:pt x="4632266" y="347675"/>
                  </a:lnTo>
                  <a:close/>
                  <a:moveTo>
                    <a:pt x="4591459" y="0"/>
                  </a:moveTo>
                  <a:lnTo>
                    <a:pt x="4696383" y="0"/>
                  </a:lnTo>
                  <a:lnTo>
                    <a:pt x="4532189" y="347675"/>
                  </a:lnTo>
                  <a:lnTo>
                    <a:pt x="4427265" y="347675"/>
                  </a:lnTo>
                  <a:close/>
                  <a:moveTo>
                    <a:pt x="4386457" y="0"/>
                  </a:moveTo>
                  <a:lnTo>
                    <a:pt x="4491381" y="0"/>
                  </a:lnTo>
                  <a:lnTo>
                    <a:pt x="4327188" y="347675"/>
                  </a:lnTo>
                  <a:lnTo>
                    <a:pt x="4222266" y="347675"/>
                  </a:lnTo>
                  <a:close/>
                  <a:moveTo>
                    <a:pt x="4181459" y="0"/>
                  </a:moveTo>
                  <a:lnTo>
                    <a:pt x="4286380" y="0"/>
                  </a:lnTo>
                  <a:lnTo>
                    <a:pt x="4122189" y="347675"/>
                  </a:lnTo>
                  <a:lnTo>
                    <a:pt x="4017265" y="347675"/>
                  </a:lnTo>
                  <a:close/>
                  <a:moveTo>
                    <a:pt x="3976457" y="0"/>
                  </a:moveTo>
                  <a:lnTo>
                    <a:pt x="4081381" y="0"/>
                  </a:lnTo>
                  <a:lnTo>
                    <a:pt x="3917187" y="347675"/>
                  </a:lnTo>
                  <a:lnTo>
                    <a:pt x="3812264" y="347675"/>
                  </a:lnTo>
                  <a:close/>
                  <a:moveTo>
                    <a:pt x="3771456" y="0"/>
                  </a:moveTo>
                  <a:lnTo>
                    <a:pt x="3876380" y="0"/>
                  </a:lnTo>
                  <a:lnTo>
                    <a:pt x="3712187" y="347675"/>
                  </a:lnTo>
                  <a:lnTo>
                    <a:pt x="3607263" y="347675"/>
                  </a:lnTo>
                  <a:close/>
                  <a:moveTo>
                    <a:pt x="3566456" y="0"/>
                  </a:moveTo>
                  <a:lnTo>
                    <a:pt x="3671379" y="0"/>
                  </a:lnTo>
                  <a:lnTo>
                    <a:pt x="3507186" y="347675"/>
                  </a:lnTo>
                  <a:lnTo>
                    <a:pt x="3402262" y="347675"/>
                  </a:lnTo>
                  <a:close/>
                  <a:moveTo>
                    <a:pt x="3361454" y="0"/>
                  </a:moveTo>
                  <a:lnTo>
                    <a:pt x="3466379" y="0"/>
                  </a:lnTo>
                  <a:lnTo>
                    <a:pt x="3302184" y="347675"/>
                  </a:lnTo>
                  <a:lnTo>
                    <a:pt x="3197260" y="347675"/>
                  </a:lnTo>
                  <a:close/>
                  <a:moveTo>
                    <a:pt x="3170244" y="0"/>
                  </a:moveTo>
                  <a:lnTo>
                    <a:pt x="3275168" y="0"/>
                  </a:lnTo>
                  <a:lnTo>
                    <a:pt x="3110974" y="347675"/>
                  </a:lnTo>
                  <a:lnTo>
                    <a:pt x="3006050" y="347675"/>
                  </a:lnTo>
                  <a:close/>
                  <a:moveTo>
                    <a:pt x="2965245" y="0"/>
                  </a:moveTo>
                  <a:lnTo>
                    <a:pt x="3070169" y="0"/>
                  </a:lnTo>
                  <a:lnTo>
                    <a:pt x="2905975" y="347675"/>
                  </a:lnTo>
                  <a:lnTo>
                    <a:pt x="2801051" y="347675"/>
                  </a:lnTo>
                  <a:close/>
                  <a:moveTo>
                    <a:pt x="2760244" y="0"/>
                  </a:moveTo>
                  <a:lnTo>
                    <a:pt x="2865168" y="0"/>
                  </a:lnTo>
                  <a:lnTo>
                    <a:pt x="2700973" y="347675"/>
                  </a:lnTo>
                  <a:lnTo>
                    <a:pt x="2596050" y="347675"/>
                  </a:lnTo>
                  <a:close/>
                  <a:moveTo>
                    <a:pt x="2555242" y="0"/>
                  </a:moveTo>
                  <a:lnTo>
                    <a:pt x="2660166" y="0"/>
                  </a:lnTo>
                  <a:lnTo>
                    <a:pt x="2495973" y="347675"/>
                  </a:lnTo>
                  <a:lnTo>
                    <a:pt x="2391049" y="347675"/>
                  </a:lnTo>
                  <a:close/>
                  <a:moveTo>
                    <a:pt x="2350242" y="0"/>
                  </a:moveTo>
                  <a:lnTo>
                    <a:pt x="2455165" y="0"/>
                  </a:lnTo>
                  <a:lnTo>
                    <a:pt x="2290972" y="347675"/>
                  </a:lnTo>
                  <a:lnTo>
                    <a:pt x="2186048" y="347675"/>
                  </a:lnTo>
                  <a:close/>
                  <a:moveTo>
                    <a:pt x="2145240" y="0"/>
                  </a:moveTo>
                  <a:lnTo>
                    <a:pt x="2250164" y="0"/>
                  </a:lnTo>
                  <a:lnTo>
                    <a:pt x="2085970" y="347675"/>
                  </a:lnTo>
                  <a:lnTo>
                    <a:pt x="1981046" y="347675"/>
                  </a:lnTo>
                  <a:close/>
                  <a:moveTo>
                    <a:pt x="1940238" y="0"/>
                  </a:moveTo>
                  <a:lnTo>
                    <a:pt x="2045162" y="0"/>
                  </a:lnTo>
                  <a:lnTo>
                    <a:pt x="1880969" y="347675"/>
                  </a:lnTo>
                  <a:lnTo>
                    <a:pt x="1776044" y="347675"/>
                  </a:lnTo>
                  <a:close/>
                  <a:moveTo>
                    <a:pt x="1735237" y="0"/>
                  </a:moveTo>
                  <a:lnTo>
                    <a:pt x="1840161" y="0"/>
                  </a:lnTo>
                  <a:lnTo>
                    <a:pt x="1675967" y="347675"/>
                  </a:lnTo>
                  <a:lnTo>
                    <a:pt x="1571043" y="347675"/>
                  </a:lnTo>
                  <a:close/>
                  <a:moveTo>
                    <a:pt x="1530236" y="0"/>
                  </a:moveTo>
                  <a:lnTo>
                    <a:pt x="1635160" y="0"/>
                  </a:lnTo>
                  <a:lnTo>
                    <a:pt x="1470966" y="347675"/>
                  </a:lnTo>
                  <a:lnTo>
                    <a:pt x="1366042" y="347675"/>
                  </a:lnTo>
                  <a:close/>
                  <a:moveTo>
                    <a:pt x="1325235" y="0"/>
                  </a:moveTo>
                  <a:lnTo>
                    <a:pt x="1430159" y="0"/>
                  </a:lnTo>
                  <a:lnTo>
                    <a:pt x="1265965" y="347675"/>
                  </a:lnTo>
                  <a:lnTo>
                    <a:pt x="1161041" y="347675"/>
                  </a:lnTo>
                  <a:close/>
                  <a:moveTo>
                    <a:pt x="1120234" y="0"/>
                  </a:moveTo>
                  <a:lnTo>
                    <a:pt x="1225158" y="0"/>
                  </a:lnTo>
                  <a:lnTo>
                    <a:pt x="1060964" y="347675"/>
                  </a:lnTo>
                  <a:lnTo>
                    <a:pt x="956040" y="347675"/>
                  </a:lnTo>
                  <a:close/>
                  <a:moveTo>
                    <a:pt x="929024" y="0"/>
                  </a:moveTo>
                  <a:lnTo>
                    <a:pt x="1033948" y="0"/>
                  </a:lnTo>
                  <a:lnTo>
                    <a:pt x="869754" y="347675"/>
                  </a:lnTo>
                  <a:lnTo>
                    <a:pt x="764830" y="347675"/>
                  </a:lnTo>
                  <a:close/>
                  <a:moveTo>
                    <a:pt x="737813" y="0"/>
                  </a:moveTo>
                  <a:lnTo>
                    <a:pt x="842738" y="0"/>
                  </a:lnTo>
                  <a:lnTo>
                    <a:pt x="678544" y="347675"/>
                  </a:lnTo>
                  <a:lnTo>
                    <a:pt x="573620" y="347675"/>
                  </a:lnTo>
                  <a:close/>
                  <a:moveTo>
                    <a:pt x="546603" y="0"/>
                  </a:moveTo>
                  <a:lnTo>
                    <a:pt x="651527" y="0"/>
                  </a:lnTo>
                  <a:lnTo>
                    <a:pt x="487333" y="347675"/>
                  </a:lnTo>
                  <a:lnTo>
                    <a:pt x="382409" y="347675"/>
                  </a:lnTo>
                  <a:close/>
                  <a:moveTo>
                    <a:pt x="355393" y="0"/>
                  </a:moveTo>
                  <a:lnTo>
                    <a:pt x="460317" y="0"/>
                  </a:lnTo>
                  <a:lnTo>
                    <a:pt x="296123" y="347675"/>
                  </a:lnTo>
                  <a:lnTo>
                    <a:pt x="191199" y="347675"/>
                  </a:lnTo>
                  <a:close/>
                  <a:moveTo>
                    <a:pt x="164194" y="0"/>
                  </a:moveTo>
                  <a:lnTo>
                    <a:pt x="269118" y="0"/>
                  </a:lnTo>
                  <a:lnTo>
                    <a:pt x="104924" y="347675"/>
                  </a:lnTo>
                  <a:lnTo>
                    <a:pt x="0" y="347675"/>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9" name="Group 198">
            <a:extLst>
              <a:ext uri="{FF2B5EF4-FFF2-40B4-BE49-F238E27FC236}">
                <a16:creationId xmlns:a16="http://schemas.microsoft.com/office/drawing/2014/main" id="{FE492A24-1110-423A-8CF7-EA1B85A0C28A}"/>
              </a:ext>
            </a:extLst>
          </p:cNvPr>
          <p:cNvGrpSpPr/>
          <p:nvPr/>
        </p:nvGrpSpPr>
        <p:grpSpPr>
          <a:xfrm>
            <a:off x="5877792" y="5440402"/>
            <a:ext cx="5640368" cy="830997"/>
            <a:chOff x="5610479" y="1680452"/>
            <a:chExt cx="5640368" cy="830997"/>
          </a:xfrm>
        </p:grpSpPr>
        <p:sp>
          <p:nvSpPr>
            <p:cNvPr id="203" name="TextBox 202">
              <a:extLst>
                <a:ext uri="{FF2B5EF4-FFF2-40B4-BE49-F238E27FC236}">
                  <a16:creationId xmlns:a16="http://schemas.microsoft.com/office/drawing/2014/main" id="{13FF301A-9181-4DDE-93E9-38BE5D26A069}"/>
                </a:ext>
              </a:extLst>
            </p:cNvPr>
            <p:cNvSpPr txBox="1"/>
            <p:nvPr/>
          </p:nvSpPr>
          <p:spPr>
            <a:xfrm>
              <a:off x="6743155" y="1764981"/>
              <a:ext cx="4507692" cy="507831"/>
            </a:xfrm>
            <a:prstGeom prst="rect">
              <a:avLst/>
            </a:prstGeom>
            <a:noFill/>
          </p:spPr>
          <p:txBody>
            <a:bodyPr wrap="square" lIns="108000" rIns="108000" rtlCol="0">
              <a:spAutoFit/>
            </a:bodyPr>
            <a:lstStyle/>
            <a:p>
              <a:r>
                <a:rPr lang="en-US" altLang="ko-KR" sz="2700" b="1" dirty="0" err="1">
                  <a:solidFill>
                    <a:schemeClr val="tx1">
                      <a:lumMod val="85000"/>
                      <a:lumOff val="15000"/>
                    </a:schemeClr>
                  </a:solidFill>
                  <a:cs typeface="Arial" pitchFamily="34" charset="0"/>
                </a:rPr>
                <a:t>Khác</a:t>
              </a:r>
              <a:r>
                <a:rPr lang="en-US" altLang="ko-KR" sz="2700" b="1" dirty="0">
                  <a:solidFill>
                    <a:schemeClr val="tx1">
                      <a:lumMod val="85000"/>
                      <a:lumOff val="15000"/>
                    </a:schemeClr>
                  </a:solidFill>
                  <a:cs typeface="Arial" pitchFamily="34" charset="0"/>
                </a:rPr>
                <a:t> </a:t>
              </a:r>
              <a:r>
                <a:rPr lang="en-US" altLang="ko-KR" sz="2700" b="1" dirty="0" err="1">
                  <a:solidFill>
                    <a:schemeClr val="tx1">
                      <a:lumMod val="85000"/>
                      <a:lumOff val="15000"/>
                    </a:schemeClr>
                  </a:solidFill>
                  <a:cs typeface="Arial" pitchFamily="34" charset="0"/>
                </a:rPr>
                <a:t>biệt</a:t>
              </a:r>
              <a:endParaRPr lang="ko-KR" altLang="en-US" sz="2700" b="1" dirty="0">
                <a:solidFill>
                  <a:schemeClr val="tx1">
                    <a:lumMod val="85000"/>
                    <a:lumOff val="15000"/>
                  </a:schemeClr>
                </a:solidFill>
                <a:cs typeface="Arial" pitchFamily="34" charset="0"/>
              </a:endParaRPr>
            </a:p>
          </p:txBody>
        </p:sp>
        <p:sp>
          <p:nvSpPr>
            <p:cNvPr id="201" name="TextBox 200">
              <a:extLst>
                <a:ext uri="{FF2B5EF4-FFF2-40B4-BE49-F238E27FC236}">
                  <a16:creationId xmlns:a16="http://schemas.microsoft.com/office/drawing/2014/main" id="{796AFA27-7B22-4AF3-BB2C-4E7B5226B978}"/>
                </a:ext>
              </a:extLst>
            </p:cNvPr>
            <p:cNvSpPr txBox="1"/>
            <p:nvPr/>
          </p:nvSpPr>
          <p:spPr>
            <a:xfrm>
              <a:off x="5610479" y="1680452"/>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05</a:t>
              </a:r>
              <a:endParaRPr lang="ko-KR" altLang="en-US" sz="4800" b="1" dirty="0">
                <a:solidFill>
                  <a:schemeClr val="tx1">
                    <a:lumMod val="85000"/>
                    <a:lumOff val="15000"/>
                  </a:schemeClr>
                </a:solidFill>
                <a:cs typeface="Arial" pitchFamily="34" charset="0"/>
              </a:endParaRPr>
            </a:p>
          </p:txBody>
        </p:sp>
      </p:grpSp>
    </p:spTree>
    <p:extLst>
      <p:ext uri="{BB962C8B-B14F-4D97-AF65-F5344CB8AC3E}">
        <p14:creationId xmlns:p14="http://schemas.microsoft.com/office/powerpoint/2010/main" val="1376942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1000"/>
                                        <p:tgtEl>
                                          <p:spTgt spid="138"/>
                                        </p:tgtEl>
                                      </p:cBhvr>
                                    </p:animEffect>
                                    <p:anim calcmode="lin" valueType="num">
                                      <p:cBhvr>
                                        <p:cTn id="8" dur="1000" fill="hold"/>
                                        <p:tgtEl>
                                          <p:spTgt spid="138"/>
                                        </p:tgtEl>
                                        <p:attrNameLst>
                                          <p:attrName>ppt_x</p:attrName>
                                        </p:attrNameLst>
                                      </p:cBhvr>
                                      <p:tavLst>
                                        <p:tav tm="0">
                                          <p:val>
                                            <p:strVal val="#ppt_x"/>
                                          </p:val>
                                        </p:tav>
                                        <p:tav tm="100000">
                                          <p:val>
                                            <p:strVal val="#ppt_x"/>
                                          </p:val>
                                        </p:tav>
                                      </p:tavLst>
                                    </p:anim>
                                    <p:anim calcmode="lin" valueType="num">
                                      <p:cBhvr>
                                        <p:cTn id="9" dur="1000" fill="hold"/>
                                        <p:tgtEl>
                                          <p:spTgt spid="1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0"/>
                                        </p:tgtEl>
                                        <p:attrNameLst>
                                          <p:attrName>style.visibility</p:attrName>
                                        </p:attrNameLst>
                                      </p:cBhvr>
                                      <p:to>
                                        <p:strVal val="visible"/>
                                      </p:to>
                                    </p:set>
                                    <p:animEffect transition="in" filter="fade">
                                      <p:cBhvr>
                                        <p:cTn id="12" dur="1000"/>
                                        <p:tgtEl>
                                          <p:spTgt spid="170"/>
                                        </p:tgtEl>
                                      </p:cBhvr>
                                    </p:animEffect>
                                    <p:anim calcmode="lin" valueType="num">
                                      <p:cBhvr>
                                        <p:cTn id="13" dur="1000" fill="hold"/>
                                        <p:tgtEl>
                                          <p:spTgt spid="170"/>
                                        </p:tgtEl>
                                        <p:attrNameLst>
                                          <p:attrName>ppt_x</p:attrName>
                                        </p:attrNameLst>
                                      </p:cBhvr>
                                      <p:tavLst>
                                        <p:tav tm="0">
                                          <p:val>
                                            <p:strVal val="#ppt_x"/>
                                          </p:val>
                                        </p:tav>
                                        <p:tav tm="100000">
                                          <p:val>
                                            <p:strVal val="#ppt_x"/>
                                          </p:val>
                                        </p:tav>
                                      </p:tavLst>
                                    </p:anim>
                                    <p:anim calcmode="lin" valueType="num">
                                      <p:cBhvr>
                                        <p:cTn id="14" dur="1000" fill="hold"/>
                                        <p:tgtEl>
                                          <p:spTgt spid="17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1"/>
                                        </p:tgtEl>
                                        <p:attrNameLst>
                                          <p:attrName>style.visibility</p:attrName>
                                        </p:attrNameLst>
                                      </p:cBhvr>
                                      <p:to>
                                        <p:strVal val="visible"/>
                                      </p:to>
                                    </p:set>
                                    <p:animEffect transition="in" filter="fade">
                                      <p:cBhvr>
                                        <p:cTn id="17" dur="1000"/>
                                        <p:tgtEl>
                                          <p:spTgt spid="171"/>
                                        </p:tgtEl>
                                      </p:cBhvr>
                                    </p:animEffect>
                                    <p:anim calcmode="lin" valueType="num">
                                      <p:cBhvr>
                                        <p:cTn id="18" dur="1000" fill="hold"/>
                                        <p:tgtEl>
                                          <p:spTgt spid="171"/>
                                        </p:tgtEl>
                                        <p:attrNameLst>
                                          <p:attrName>ppt_x</p:attrName>
                                        </p:attrNameLst>
                                      </p:cBhvr>
                                      <p:tavLst>
                                        <p:tav tm="0">
                                          <p:val>
                                            <p:strVal val="#ppt_x"/>
                                          </p:val>
                                        </p:tav>
                                        <p:tav tm="100000">
                                          <p:val>
                                            <p:strVal val="#ppt_x"/>
                                          </p:val>
                                        </p:tav>
                                      </p:tavLst>
                                    </p:anim>
                                    <p:anim calcmode="lin" valueType="num">
                                      <p:cBhvr>
                                        <p:cTn id="19" dur="1000" fill="hold"/>
                                        <p:tgtEl>
                                          <p:spTgt spid="17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5"/>
                                        </p:tgtEl>
                                        <p:attrNameLst>
                                          <p:attrName>style.visibility</p:attrName>
                                        </p:attrNameLst>
                                      </p:cBhvr>
                                      <p:to>
                                        <p:strVal val="visible"/>
                                      </p:to>
                                    </p:set>
                                    <p:animEffect transition="in" filter="fade">
                                      <p:cBhvr>
                                        <p:cTn id="22" dur="1000"/>
                                        <p:tgtEl>
                                          <p:spTgt spid="135"/>
                                        </p:tgtEl>
                                      </p:cBhvr>
                                    </p:animEffect>
                                    <p:anim calcmode="lin" valueType="num">
                                      <p:cBhvr>
                                        <p:cTn id="23" dur="1000" fill="hold"/>
                                        <p:tgtEl>
                                          <p:spTgt spid="135"/>
                                        </p:tgtEl>
                                        <p:attrNameLst>
                                          <p:attrName>ppt_x</p:attrName>
                                        </p:attrNameLst>
                                      </p:cBhvr>
                                      <p:tavLst>
                                        <p:tav tm="0">
                                          <p:val>
                                            <p:strVal val="#ppt_x"/>
                                          </p:val>
                                        </p:tav>
                                        <p:tav tm="100000">
                                          <p:val>
                                            <p:strVal val="#ppt_x"/>
                                          </p:val>
                                        </p:tav>
                                      </p:tavLst>
                                    </p:anim>
                                    <p:anim calcmode="lin" valueType="num">
                                      <p:cBhvr>
                                        <p:cTn id="24" dur="1000" fill="hold"/>
                                        <p:tgtEl>
                                          <p:spTgt spid="13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fade">
                                      <p:cBhvr>
                                        <p:cTn id="27" dur="1000"/>
                                        <p:tgtEl>
                                          <p:spTgt spid="172"/>
                                        </p:tgtEl>
                                      </p:cBhvr>
                                    </p:animEffect>
                                    <p:anim calcmode="lin" valueType="num">
                                      <p:cBhvr>
                                        <p:cTn id="28" dur="1000" fill="hold"/>
                                        <p:tgtEl>
                                          <p:spTgt spid="172"/>
                                        </p:tgtEl>
                                        <p:attrNameLst>
                                          <p:attrName>ppt_x</p:attrName>
                                        </p:attrNameLst>
                                      </p:cBhvr>
                                      <p:tavLst>
                                        <p:tav tm="0">
                                          <p:val>
                                            <p:strVal val="#ppt_x"/>
                                          </p:val>
                                        </p:tav>
                                        <p:tav tm="100000">
                                          <p:val>
                                            <p:strVal val="#ppt_x"/>
                                          </p:val>
                                        </p:tav>
                                      </p:tavLst>
                                    </p:anim>
                                    <p:anim calcmode="lin" valueType="num">
                                      <p:cBhvr>
                                        <p:cTn id="29" dur="1000" fill="hold"/>
                                        <p:tgtEl>
                                          <p:spTgt spid="17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7"/>
                                        </p:tgtEl>
                                        <p:attrNameLst>
                                          <p:attrName>style.visibility</p:attrName>
                                        </p:attrNameLst>
                                      </p:cBhvr>
                                      <p:to>
                                        <p:strVal val="visible"/>
                                      </p:to>
                                    </p:set>
                                    <p:animEffect transition="in" filter="fade">
                                      <p:cBhvr>
                                        <p:cTn id="32" dur="1000"/>
                                        <p:tgtEl>
                                          <p:spTgt spid="167"/>
                                        </p:tgtEl>
                                      </p:cBhvr>
                                    </p:animEffect>
                                    <p:anim calcmode="lin" valueType="num">
                                      <p:cBhvr>
                                        <p:cTn id="33" dur="1000" fill="hold"/>
                                        <p:tgtEl>
                                          <p:spTgt spid="167"/>
                                        </p:tgtEl>
                                        <p:attrNameLst>
                                          <p:attrName>ppt_x</p:attrName>
                                        </p:attrNameLst>
                                      </p:cBhvr>
                                      <p:tavLst>
                                        <p:tav tm="0">
                                          <p:val>
                                            <p:strVal val="#ppt_x"/>
                                          </p:val>
                                        </p:tav>
                                        <p:tav tm="100000">
                                          <p:val>
                                            <p:strVal val="#ppt_x"/>
                                          </p:val>
                                        </p:tav>
                                      </p:tavLst>
                                    </p:anim>
                                    <p:anim calcmode="lin" valueType="num">
                                      <p:cBhvr>
                                        <p:cTn id="34" dur="1000" fill="hold"/>
                                        <p:tgtEl>
                                          <p:spTgt spid="16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64"/>
                                        </p:tgtEl>
                                        <p:attrNameLst>
                                          <p:attrName>style.visibility</p:attrName>
                                        </p:attrNameLst>
                                      </p:cBhvr>
                                      <p:to>
                                        <p:strVal val="visible"/>
                                      </p:to>
                                    </p:set>
                                    <p:animEffect transition="in" filter="fade">
                                      <p:cBhvr>
                                        <p:cTn id="37" dur="1000"/>
                                        <p:tgtEl>
                                          <p:spTgt spid="164"/>
                                        </p:tgtEl>
                                      </p:cBhvr>
                                    </p:animEffect>
                                    <p:anim calcmode="lin" valueType="num">
                                      <p:cBhvr>
                                        <p:cTn id="38" dur="1000" fill="hold"/>
                                        <p:tgtEl>
                                          <p:spTgt spid="164"/>
                                        </p:tgtEl>
                                        <p:attrNameLst>
                                          <p:attrName>ppt_x</p:attrName>
                                        </p:attrNameLst>
                                      </p:cBhvr>
                                      <p:tavLst>
                                        <p:tav tm="0">
                                          <p:val>
                                            <p:strVal val="#ppt_x"/>
                                          </p:val>
                                        </p:tav>
                                        <p:tav tm="100000">
                                          <p:val>
                                            <p:strVal val="#ppt_x"/>
                                          </p:val>
                                        </p:tav>
                                      </p:tavLst>
                                    </p:anim>
                                    <p:anim calcmode="lin" valueType="num">
                                      <p:cBhvr>
                                        <p:cTn id="39" dur="1000" fill="hold"/>
                                        <p:tgtEl>
                                          <p:spTgt spid="16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173"/>
                                        </p:tgtEl>
                                        <p:attrNameLst>
                                          <p:attrName>style.visibility</p:attrName>
                                        </p:attrNameLst>
                                      </p:cBhvr>
                                      <p:to>
                                        <p:strVal val="visible"/>
                                      </p:to>
                                    </p:set>
                                    <p:animEffect transition="in" filter="circle(in)">
                                      <p:cBhvr>
                                        <p:cTn id="44" dur="2000"/>
                                        <p:tgtEl>
                                          <p:spTgt spid="173"/>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174"/>
                                        </p:tgtEl>
                                        <p:attrNameLst>
                                          <p:attrName>style.visibility</p:attrName>
                                        </p:attrNameLst>
                                      </p:cBhvr>
                                      <p:to>
                                        <p:strVal val="visible"/>
                                      </p:to>
                                    </p:set>
                                    <p:animEffect transition="in" filter="circle(in)">
                                      <p:cBhvr>
                                        <p:cTn id="49" dur="2000"/>
                                        <p:tgtEl>
                                          <p:spTgt spid="174"/>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179"/>
                                        </p:tgtEl>
                                        <p:attrNameLst>
                                          <p:attrName>style.visibility</p:attrName>
                                        </p:attrNameLst>
                                      </p:cBhvr>
                                      <p:to>
                                        <p:strVal val="visible"/>
                                      </p:to>
                                    </p:set>
                                    <p:animEffect transition="in" filter="circle(in)">
                                      <p:cBhvr>
                                        <p:cTn id="54" dur="2000"/>
                                        <p:tgtEl>
                                          <p:spTgt spid="179"/>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184"/>
                                        </p:tgtEl>
                                        <p:attrNameLst>
                                          <p:attrName>style.visibility</p:attrName>
                                        </p:attrNameLst>
                                      </p:cBhvr>
                                      <p:to>
                                        <p:strVal val="visible"/>
                                      </p:to>
                                    </p:set>
                                    <p:animEffect transition="in" filter="circle(in)">
                                      <p:cBhvr>
                                        <p:cTn id="59" dur="2000"/>
                                        <p:tgtEl>
                                          <p:spTgt spid="184"/>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nodeType="clickEffect">
                                  <p:stCondLst>
                                    <p:cond delay="0"/>
                                  </p:stCondLst>
                                  <p:childTnLst>
                                    <p:set>
                                      <p:cBhvr>
                                        <p:cTn id="63" dur="1" fill="hold">
                                          <p:stCondLst>
                                            <p:cond delay="0"/>
                                          </p:stCondLst>
                                        </p:cTn>
                                        <p:tgtEl>
                                          <p:spTgt spid="189"/>
                                        </p:tgtEl>
                                        <p:attrNameLst>
                                          <p:attrName>style.visibility</p:attrName>
                                        </p:attrNameLst>
                                      </p:cBhvr>
                                      <p:to>
                                        <p:strVal val="visible"/>
                                      </p:to>
                                    </p:set>
                                    <p:animEffect transition="in" filter="circle(in)">
                                      <p:cBhvr>
                                        <p:cTn id="64" dur="2000"/>
                                        <p:tgtEl>
                                          <p:spTgt spid="189"/>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nodeType="clickEffect">
                                  <p:stCondLst>
                                    <p:cond delay="0"/>
                                  </p:stCondLst>
                                  <p:childTnLst>
                                    <p:set>
                                      <p:cBhvr>
                                        <p:cTn id="68" dur="1" fill="hold">
                                          <p:stCondLst>
                                            <p:cond delay="0"/>
                                          </p:stCondLst>
                                        </p:cTn>
                                        <p:tgtEl>
                                          <p:spTgt spid="199"/>
                                        </p:tgtEl>
                                        <p:attrNameLst>
                                          <p:attrName>style.visibility</p:attrName>
                                        </p:attrNameLst>
                                      </p:cBhvr>
                                      <p:to>
                                        <p:strVal val="visible"/>
                                      </p:to>
                                    </p:set>
                                    <p:animEffect transition="in" filter="circle(in)">
                                      <p:cBhvr>
                                        <p:cTn id="69" dur="20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P spid="171" grpId="0" animBg="1"/>
      <p:bldP spid="172" grpId="0" animBg="1"/>
      <p:bldP spid="173"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9D5084-1708-428D-9488-7ECFFF096B1B}"/>
              </a:ext>
            </a:extLst>
          </p:cNvPr>
          <p:cNvSpPr>
            <a:spLocks noGrp="1"/>
          </p:cNvSpPr>
          <p:nvPr>
            <p:ph type="sldNum" sz="quarter" idx="12"/>
          </p:nvPr>
        </p:nvSpPr>
        <p:spPr>
          <a:xfrm>
            <a:off x="625722" y="765386"/>
            <a:ext cx="779767" cy="365125"/>
          </a:xfrm>
        </p:spPr>
        <p:txBody>
          <a:bodyPr/>
          <a:lstStyle/>
          <a:p>
            <a:fld id="{A7CD31F4-64FA-4BA0-9498-67783267A8C8}" type="slidenum">
              <a:rPr lang="en-US" smtClean="0"/>
              <a:t>4</a:t>
            </a:fld>
            <a:endParaRPr lang="en-US" dirty="0"/>
          </a:p>
        </p:txBody>
      </p:sp>
      <p:sp>
        <p:nvSpPr>
          <p:cNvPr id="10" name="Graphic 5">
            <a:extLst>
              <a:ext uri="{FF2B5EF4-FFF2-40B4-BE49-F238E27FC236}">
                <a16:creationId xmlns:a16="http://schemas.microsoft.com/office/drawing/2014/main" id="{D2632E34-4785-4D86-81ED-61CC08D96501}"/>
              </a:ext>
            </a:extLst>
          </p:cNvPr>
          <p:cNvSpPr/>
          <p:nvPr/>
        </p:nvSpPr>
        <p:spPr>
          <a:xfrm>
            <a:off x="7324253" y="1002496"/>
            <a:ext cx="4384237" cy="5471178"/>
          </a:xfrm>
          <a:custGeom>
            <a:avLst/>
            <a:gdLst>
              <a:gd name="connsiteX0" fmla="*/ 0 w 5488226"/>
              <a:gd name="connsiteY0" fmla="*/ 2923156 h 6848868"/>
              <a:gd name="connsiteX1" fmla="*/ 728720 w 5488226"/>
              <a:gd name="connsiteY1" fmla="*/ 2905806 h 6848868"/>
              <a:gd name="connsiteX2" fmla="*/ 762507 w 5488226"/>
              <a:gd name="connsiteY2" fmla="*/ 2881150 h 6848868"/>
              <a:gd name="connsiteX3" fmla="*/ 855652 w 5488226"/>
              <a:gd name="connsiteY3" fmla="*/ 2750565 h 6848868"/>
              <a:gd name="connsiteX4" fmla="*/ 940578 w 5488226"/>
              <a:gd name="connsiteY4" fmla="*/ 2684816 h 6848868"/>
              <a:gd name="connsiteX5" fmla="*/ 1013632 w 5488226"/>
              <a:gd name="connsiteY5" fmla="*/ 2529575 h 6848868"/>
              <a:gd name="connsiteX6" fmla="*/ 778945 w 5488226"/>
              <a:gd name="connsiteY6" fmla="*/ 449345 h 6848868"/>
              <a:gd name="connsiteX7" fmla="*/ 811819 w 5488226"/>
              <a:gd name="connsiteY7" fmla="*/ 392728 h 6848868"/>
              <a:gd name="connsiteX8" fmla="*/ 911356 w 5488226"/>
              <a:gd name="connsiteY8" fmla="*/ 363506 h 6848868"/>
              <a:gd name="connsiteX9" fmla="*/ 1018198 w 5488226"/>
              <a:gd name="connsiteY9" fmla="*/ 427429 h 6848868"/>
              <a:gd name="connsiteX10" fmla="*/ 1110430 w 5488226"/>
              <a:gd name="connsiteY10" fmla="*/ 764393 h 6848868"/>
              <a:gd name="connsiteX11" fmla="*/ 1444655 w 5488226"/>
              <a:gd name="connsiteY11" fmla="*/ 2230964 h 6848868"/>
              <a:gd name="connsiteX12" fmla="*/ 1486661 w 5488226"/>
              <a:gd name="connsiteY12" fmla="*/ 2434603 h 6848868"/>
              <a:gd name="connsiteX13" fmla="*/ 1460179 w 5488226"/>
              <a:gd name="connsiteY13" fmla="*/ 2470218 h 6848868"/>
              <a:gd name="connsiteX14" fmla="*/ 1391690 w 5488226"/>
              <a:gd name="connsiteY14" fmla="*/ 2486655 h 6848868"/>
              <a:gd name="connsiteX15" fmla="*/ 1367947 w 5488226"/>
              <a:gd name="connsiteY15" fmla="*/ 2496700 h 6848868"/>
              <a:gd name="connsiteX16" fmla="*/ 1218185 w 5488226"/>
              <a:gd name="connsiteY16" fmla="*/ 2424559 h 6848868"/>
              <a:gd name="connsiteX17" fmla="*/ 1178005 w 5488226"/>
              <a:gd name="connsiteY17" fmla="*/ 2287581 h 6848868"/>
              <a:gd name="connsiteX18" fmla="*/ 1172526 w 5488226"/>
              <a:gd name="connsiteY18" fmla="*/ 2338719 h 6848868"/>
              <a:gd name="connsiteX19" fmla="*/ 1181658 w 5488226"/>
              <a:gd name="connsiteY19" fmla="*/ 2572494 h 6848868"/>
              <a:gd name="connsiteX20" fmla="*/ 1216359 w 5488226"/>
              <a:gd name="connsiteY20" fmla="*/ 2639157 h 6848868"/>
              <a:gd name="connsiteX21" fmla="*/ 1430957 w 5488226"/>
              <a:gd name="connsiteY21" fmla="*/ 2817227 h 6848868"/>
              <a:gd name="connsiteX22" fmla="*/ 1760616 w 5488226"/>
              <a:gd name="connsiteY22" fmla="*/ 2932288 h 6848868"/>
              <a:gd name="connsiteX23" fmla="*/ 1839149 w 5488226"/>
              <a:gd name="connsiteY23" fmla="*/ 2860147 h 6848868"/>
              <a:gd name="connsiteX24" fmla="*/ 1941426 w 5488226"/>
              <a:gd name="connsiteY24" fmla="*/ 2772481 h 6848868"/>
              <a:gd name="connsiteX25" fmla="*/ 2389798 w 5488226"/>
              <a:gd name="connsiteY25" fmla="*/ 2809008 h 6848868"/>
              <a:gd name="connsiteX26" fmla="*/ 2515818 w 5488226"/>
              <a:gd name="connsiteY26" fmla="*/ 2815401 h 6848868"/>
              <a:gd name="connsiteX27" fmla="*/ 2429978 w 5488226"/>
              <a:gd name="connsiteY27" fmla="*/ 2739607 h 6848868"/>
              <a:gd name="connsiteX28" fmla="*/ 2300306 w 5488226"/>
              <a:gd name="connsiteY28" fmla="*/ 2731388 h 6848868"/>
              <a:gd name="connsiteX29" fmla="*/ 2238210 w 5488226"/>
              <a:gd name="connsiteY29" fmla="*/ 2703992 h 6848868"/>
              <a:gd name="connsiteX30" fmla="*/ 2273824 w 5488226"/>
              <a:gd name="connsiteY30" fmla="*/ 2638243 h 6848868"/>
              <a:gd name="connsiteX31" fmla="*/ 2456461 w 5488226"/>
              <a:gd name="connsiteY31" fmla="*/ 2547838 h 6848868"/>
              <a:gd name="connsiteX32" fmla="*/ 2620834 w 5488226"/>
              <a:gd name="connsiteY32" fmla="*/ 2574321 h 6848868"/>
              <a:gd name="connsiteX33" fmla="*/ 2688409 w 5488226"/>
              <a:gd name="connsiteY33" fmla="*/ 2631851 h 6848868"/>
              <a:gd name="connsiteX34" fmla="*/ 3162351 w 5488226"/>
              <a:gd name="connsiteY34" fmla="*/ 2792571 h 6848868"/>
              <a:gd name="connsiteX35" fmla="*/ 3594286 w 5488226"/>
              <a:gd name="connsiteY35" fmla="*/ 2724082 h 6848868"/>
              <a:gd name="connsiteX36" fmla="*/ 3660035 w 5488226"/>
              <a:gd name="connsiteY36" fmla="*/ 2642809 h 6848868"/>
              <a:gd name="connsiteX37" fmla="*/ 3699302 w 5488226"/>
              <a:gd name="connsiteY37" fmla="*/ 2224572 h 6848868"/>
              <a:gd name="connsiteX38" fmla="*/ 3751353 w 5488226"/>
              <a:gd name="connsiteY38" fmla="*/ 1861125 h 6848868"/>
              <a:gd name="connsiteX39" fmla="*/ 3870980 w 5488226"/>
              <a:gd name="connsiteY39" fmla="*/ 1579865 h 6848868"/>
              <a:gd name="connsiteX40" fmla="*/ 3887418 w 5488226"/>
              <a:gd name="connsiteY40" fmla="*/ 1504071 h 6848868"/>
              <a:gd name="connsiteX41" fmla="*/ 3896549 w 5488226"/>
              <a:gd name="connsiteY41" fmla="*/ 1368006 h 6848868"/>
              <a:gd name="connsiteX42" fmla="*/ 3907507 w 5488226"/>
              <a:gd name="connsiteY42" fmla="*/ 1253859 h 6848868"/>
              <a:gd name="connsiteX43" fmla="*/ 3850890 w 5488226"/>
              <a:gd name="connsiteY43" fmla="*/ 1212765 h 6848868"/>
              <a:gd name="connsiteX44" fmla="*/ 3686517 w 5488226"/>
              <a:gd name="connsiteY44" fmla="*/ 1269383 h 6848868"/>
              <a:gd name="connsiteX45" fmla="*/ 3511186 w 5488226"/>
              <a:gd name="connsiteY45" fmla="*/ 1151582 h 6848868"/>
              <a:gd name="connsiteX46" fmla="*/ 3465527 w 5488226"/>
              <a:gd name="connsiteY46" fmla="*/ 1105923 h 6848868"/>
              <a:gd name="connsiteX47" fmla="*/ 3473746 w 5488226"/>
              <a:gd name="connsiteY47" fmla="*/ 1073049 h 6848868"/>
              <a:gd name="connsiteX48" fmla="*/ 3435392 w 5488226"/>
              <a:gd name="connsiteY48" fmla="*/ 1044740 h 6848868"/>
              <a:gd name="connsiteX49" fmla="*/ 3394299 w 5488226"/>
              <a:gd name="connsiteY49" fmla="*/ 965293 h 6848868"/>
              <a:gd name="connsiteX50" fmla="*/ 3324897 w 5488226"/>
              <a:gd name="connsiteY50" fmla="*/ 926026 h 6848868"/>
              <a:gd name="connsiteX51" fmla="*/ 3297502 w 5488226"/>
              <a:gd name="connsiteY51" fmla="*/ 641113 h 6848868"/>
              <a:gd name="connsiteX52" fmla="*/ 3249103 w 5488226"/>
              <a:gd name="connsiteY52" fmla="*/ 506875 h 6848868"/>
              <a:gd name="connsiteX53" fmla="*/ 3162351 w 5488226"/>
              <a:gd name="connsiteY53" fmla="*/ 342503 h 6848868"/>
              <a:gd name="connsiteX54" fmla="*/ 3164177 w 5488226"/>
              <a:gd name="connsiteY54" fmla="*/ 308715 h 6848868"/>
              <a:gd name="connsiteX55" fmla="*/ 3365990 w 5488226"/>
              <a:gd name="connsiteY55" fmla="*/ 158953 h 6848868"/>
              <a:gd name="connsiteX56" fmla="*/ 3672820 w 5488226"/>
              <a:gd name="connsiteY56" fmla="*/ 19236 h 6848868"/>
              <a:gd name="connsiteX57" fmla="*/ 3963212 w 5488226"/>
              <a:gd name="connsiteY57" fmla="*/ 16496 h 6848868"/>
              <a:gd name="connsiteX58" fmla="*/ 4154067 w 5488226"/>
              <a:gd name="connsiteY58" fmla="*/ 163519 h 6848868"/>
              <a:gd name="connsiteX59" fmla="*/ 4265475 w 5488226"/>
              <a:gd name="connsiteY59" fmla="*/ 808226 h 6848868"/>
              <a:gd name="connsiteX60" fmla="*/ 4295610 w 5488226"/>
              <a:gd name="connsiteY60" fmla="*/ 912328 h 6848868"/>
              <a:gd name="connsiteX61" fmla="*/ 4403366 w 5488226"/>
              <a:gd name="connsiteY61" fmla="*/ 1040174 h 6848868"/>
              <a:gd name="connsiteX62" fmla="*/ 4584176 w 5488226"/>
              <a:gd name="connsiteY62" fmla="*/ 1172585 h 6848868"/>
              <a:gd name="connsiteX63" fmla="*/ 4783249 w 5488226"/>
              <a:gd name="connsiteY63" fmla="*/ 1368920 h 6848868"/>
              <a:gd name="connsiteX64" fmla="*/ 4929359 w 5488226"/>
              <a:gd name="connsiteY64" fmla="*/ 1882128 h 6848868"/>
              <a:gd name="connsiteX65" fmla="*/ 4924793 w 5488226"/>
              <a:gd name="connsiteY65" fmla="*/ 3042783 h 6848868"/>
              <a:gd name="connsiteX66" fmla="*/ 4866349 w 5488226"/>
              <a:gd name="connsiteY66" fmla="*/ 3249162 h 6848868"/>
              <a:gd name="connsiteX67" fmla="*/ 4866349 w 5488226"/>
              <a:gd name="connsiteY67" fmla="*/ 3381574 h 6848868"/>
              <a:gd name="connsiteX68" fmla="*/ 4916574 w 5488226"/>
              <a:gd name="connsiteY68" fmla="*/ 3705754 h 6848868"/>
              <a:gd name="connsiteX69" fmla="*/ 4672755 w 5488226"/>
              <a:gd name="connsiteY69" fmla="*/ 4377856 h 6848868"/>
              <a:gd name="connsiteX70" fmla="*/ 4661796 w 5488226"/>
              <a:gd name="connsiteY70" fmla="*/ 4392467 h 6848868"/>
              <a:gd name="connsiteX71" fmla="*/ 4659970 w 5488226"/>
              <a:gd name="connsiteY71" fmla="*/ 4399772 h 6848868"/>
              <a:gd name="connsiteX72" fmla="*/ 4837127 w 5488226"/>
              <a:gd name="connsiteY72" fmla="*/ 4344981 h 6848868"/>
              <a:gd name="connsiteX73" fmla="*/ 4923880 w 5488226"/>
              <a:gd name="connsiteY73" fmla="*/ 4102075 h 6848868"/>
              <a:gd name="connsiteX74" fmla="*/ 4985063 w 5488226"/>
              <a:gd name="connsiteY74" fmla="*/ 3611696 h 6848868"/>
              <a:gd name="connsiteX75" fmla="*/ 5177744 w 5488226"/>
              <a:gd name="connsiteY75" fmla="*/ 2236443 h 6848868"/>
              <a:gd name="connsiteX76" fmla="*/ 5193268 w 5488226"/>
              <a:gd name="connsiteY76" fmla="*/ 2163388 h 6848868"/>
              <a:gd name="connsiteX77" fmla="*/ 5244406 w 5488226"/>
              <a:gd name="connsiteY77" fmla="*/ 2146951 h 6848868"/>
              <a:gd name="connsiteX78" fmla="*/ 5292805 w 5488226"/>
              <a:gd name="connsiteY78" fmla="*/ 2299453 h 6848868"/>
              <a:gd name="connsiteX79" fmla="*/ 5259931 w 5488226"/>
              <a:gd name="connsiteY79" fmla="*/ 2466565 h 6848868"/>
              <a:gd name="connsiteX80" fmla="*/ 5199661 w 5488226"/>
              <a:gd name="connsiteY80" fmla="*/ 3017214 h 6848868"/>
              <a:gd name="connsiteX81" fmla="*/ 5108343 w 5488226"/>
              <a:gd name="connsiteY81" fmla="*/ 3926744 h 6848868"/>
              <a:gd name="connsiteX82" fmla="*/ 4913834 w 5488226"/>
              <a:gd name="connsiteY82" fmla="*/ 4479219 h 6848868"/>
              <a:gd name="connsiteX83" fmla="*/ 4763159 w 5488226"/>
              <a:gd name="connsiteY83" fmla="*/ 4565972 h 6848868"/>
              <a:gd name="connsiteX84" fmla="*/ 4321179 w 5488226"/>
              <a:gd name="connsiteY84" fmla="*/ 4571450 h 6848868"/>
              <a:gd name="connsiteX85" fmla="*/ 4283739 w 5488226"/>
              <a:gd name="connsiteY85" fmla="*/ 4603412 h 6848868"/>
              <a:gd name="connsiteX86" fmla="*/ 4270954 w 5488226"/>
              <a:gd name="connsiteY86" fmla="*/ 4814357 h 6848868"/>
              <a:gd name="connsiteX87" fmla="*/ 4286478 w 5488226"/>
              <a:gd name="connsiteY87" fmla="*/ 5606086 h 6848868"/>
              <a:gd name="connsiteX88" fmla="*/ 4373231 w 5488226"/>
              <a:gd name="connsiteY88" fmla="*/ 6290060 h 6848868"/>
              <a:gd name="connsiteX89" fmla="*/ 4391494 w 5488226"/>
              <a:gd name="connsiteY89" fmla="*/ 6350330 h 6848868"/>
              <a:gd name="connsiteX90" fmla="*/ 4511121 w 5488226"/>
              <a:gd name="connsiteY90" fmla="*/ 6460825 h 6848868"/>
              <a:gd name="connsiteX91" fmla="*/ 4850825 w 5488226"/>
              <a:gd name="connsiteY91" fmla="*/ 6521095 h 6848868"/>
              <a:gd name="connsiteX92" fmla="*/ 5448046 w 5488226"/>
              <a:gd name="connsiteY92" fmla="*/ 6618806 h 6848868"/>
              <a:gd name="connsiteX93" fmla="*/ 5490053 w 5488226"/>
              <a:gd name="connsiteY93" fmla="*/ 6669944 h 6848868"/>
              <a:gd name="connsiteX94" fmla="*/ 5481834 w 5488226"/>
              <a:gd name="connsiteY94" fmla="*/ 6773134 h 6848868"/>
              <a:gd name="connsiteX95" fmla="*/ 5379557 w 5488226"/>
              <a:gd name="connsiteY95" fmla="*/ 6855320 h 6848868"/>
              <a:gd name="connsiteX96" fmla="*/ 5276368 w 5488226"/>
              <a:gd name="connsiteY96" fmla="*/ 6785918 h 6848868"/>
              <a:gd name="connsiteX97" fmla="*/ 5263584 w 5488226"/>
              <a:gd name="connsiteY97" fmla="*/ 6751217 h 6848868"/>
              <a:gd name="connsiteX98" fmla="*/ 5158568 w 5488226"/>
              <a:gd name="connsiteY98" fmla="*/ 6672684 h 6848868"/>
              <a:gd name="connsiteX99" fmla="*/ 4571391 w 5488226"/>
              <a:gd name="connsiteY99" fmla="*/ 6608761 h 6848868"/>
              <a:gd name="connsiteX100" fmla="*/ 4306568 w 5488226"/>
              <a:gd name="connsiteY100" fmla="*/ 6655333 h 6848868"/>
              <a:gd name="connsiteX101" fmla="*/ 3938556 w 5488226"/>
              <a:gd name="connsiteY101" fmla="*/ 6711950 h 6848868"/>
              <a:gd name="connsiteX102" fmla="*/ 3681038 w 5488226"/>
              <a:gd name="connsiteY102" fmla="*/ 6676336 h 6848868"/>
              <a:gd name="connsiteX103" fmla="*/ 3514839 w 5488226"/>
              <a:gd name="connsiteY103" fmla="*/ 6679989 h 6848868"/>
              <a:gd name="connsiteX104" fmla="*/ 3355945 w 5488226"/>
              <a:gd name="connsiteY104" fmla="*/ 6817879 h 6848868"/>
              <a:gd name="connsiteX105" fmla="*/ 3305720 w 5488226"/>
              <a:gd name="connsiteY105" fmla="*/ 6854407 h 6848868"/>
              <a:gd name="connsiteX106" fmla="*/ 3172396 w 5488226"/>
              <a:gd name="connsiteY106" fmla="*/ 6854407 h 6848868"/>
              <a:gd name="connsiteX107" fmla="*/ 3148653 w 5488226"/>
              <a:gd name="connsiteY107" fmla="*/ 6675423 h 6848868"/>
              <a:gd name="connsiteX108" fmla="*/ 3182441 w 5488226"/>
              <a:gd name="connsiteY108" fmla="*/ 6642548 h 6848868"/>
              <a:gd name="connsiteX109" fmla="*/ 3534929 w 5488226"/>
              <a:gd name="connsiteY109" fmla="*/ 6568581 h 6848868"/>
              <a:gd name="connsiteX110" fmla="*/ 3681038 w 5488226"/>
              <a:gd name="connsiteY110" fmla="*/ 6541185 h 6848868"/>
              <a:gd name="connsiteX111" fmla="*/ 3881025 w 5488226"/>
              <a:gd name="connsiteY111" fmla="*/ 6418818 h 6848868"/>
              <a:gd name="connsiteX112" fmla="*/ 4001565 w 5488226"/>
              <a:gd name="connsiteY112" fmla="*/ 6098292 h 6848868"/>
              <a:gd name="connsiteX113" fmla="*/ 4012523 w 5488226"/>
              <a:gd name="connsiteY113" fmla="*/ 5457237 h 6848868"/>
              <a:gd name="connsiteX114" fmla="*/ 3965038 w 5488226"/>
              <a:gd name="connsiteY114" fmla="*/ 5028955 h 6848868"/>
              <a:gd name="connsiteX115" fmla="*/ 3973257 w 5488226"/>
              <a:gd name="connsiteY115" fmla="*/ 4647245 h 6848868"/>
              <a:gd name="connsiteX116" fmla="*/ 3924858 w 5488226"/>
              <a:gd name="connsiteY116" fmla="*/ 4580582 h 6848868"/>
              <a:gd name="connsiteX117" fmla="*/ 3781488 w 5488226"/>
              <a:gd name="connsiteY117" fmla="*/ 4566885 h 6848868"/>
              <a:gd name="connsiteX118" fmla="*/ 3264627 w 5488226"/>
              <a:gd name="connsiteY118" fmla="*/ 4573277 h 6848868"/>
              <a:gd name="connsiteX119" fmla="*/ 3199791 w 5488226"/>
              <a:gd name="connsiteY119" fmla="*/ 4627155 h 6848868"/>
              <a:gd name="connsiteX120" fmla="*/ 3195225 w 5488226"/>
              <a:gd name="connsiteY120" fmla="*/ 4797007 h 6848868"/>
              <a:gd name="connsiteX121" fmla="*/ 3557759 w 5488226"/>
              <a:gd name="connsiteY121" fmla="*/ 5982317 h 6848868"/>
              <a:gd name="connsiteX122" fmla="*/ 3530363 w 5488226"/>
              <a:gd name="connsiteY122" fmla="*/ 6014279 h 6848868"/>
              <a:gd name="connsiteX123" fmla="*/ 3559585 w 5488226"/>
              <a:gd name="connsiteY123" fmla="*/ 6489134 h 6848868"/>
              <a:gd name="connsiteX124" fmla="*/ 3529450 w 5488226"/>
              <a:gd name="connsiteY124" fmla="*/ 6528400 h 6848868"/>
              <a:gd name="connsiteX125" fmla="*/ 3387907 w 5488226"/>
              <a:gd name="connsiteY125" fmla="*/ 6583191 h 6848868"/>
              <a:gd name="connsiteX126" fmla="*/ 3314852 w 5488226"/>
              <a:gd name="connsiteY126" fmla="*/ 6503745 h 6848868"/>
              <a:gd name="connsiteX127" fmla="*/ 3160524 w 5488226"/>
              <a:gd name="connsiteY127" fmla="*/ 6648941 h 6848868"/>
              <a:gd name="connsiteX128" fmla="*/ 2778814 w 5488226"/>
              <a:gd name="connsiteY128" fmla="*/ 6734780 h 6848868"/>
              <a:gd name="connsiteX129" fmla="*/ 2760550 w 5488226"/>
              <a:gd name="connsiteY129" fmla="*/ 6736606 h 6848868"/>
              <a:gd name="connsiteX130" fmla="*/ 2657361 w 5488226"/>
              <a:gd name="connsiteY130" fmla="*/ 6693687 h 6848868"/>
              <a:gd name="connsiteX131" fmla="*/ 2711239 w 5488226"/>
              <a:gd name="connsiteY131" fmla="*/ 6566754 h 6848868"/>
              <a:gd name="connsiteX132" fmla="*/ 2881090 w 5488226"/>
              <a:gd name="connsiteY132" fmla="*/ 6452606 h 6848868"/>
              <a:gd name="connsiteX133" fmla="*/ 3061900 w 5488226"/>
              <a:gd name="connsiteY133" fmla="*/ 6277275 h 6848868"/>
              <a:gd name="connsiteX134" fmla="*/ 3055508 w 5488226"/>
              <a:gd name="connsiteY134" fmla="*/ 6127514 h 6848868"/>
              <a:gd name="connsiteX135" fmla="*/ 2950492 w 5488226"/>
              <a:gd name="connsiteY135" fmla="*/ 6104684 h 6848868"/>
              <a:gd name="connsiteX136" fmla="*/ 2763290 w 5488226"/>
              <a:gd name="connsiteY136" fmla="*/ 6059938 h 6848868"/>
              <a:gd name="connsiteX137" fmla="*/ 2690235 w 5488226"/>
              <a:gd name="connsiteY137" fmla="*/ 5968620 h 6848868"/>
              <a:gd name="connsiteX138" fmla="*/ 2545952 w 5488226"/>
              <a:gd name="connsiteY138" fmla="*/ 5190588 h 6848868"/>
              <a:gd name="connsiteX139" fmla="*/ 2534994 w 5488226"/>
              <a:gd name="connsiteY139" fmla="*/ 5139450 h 6848868"/>
              <a:gd name="connsiteX140" fmla="*/ 2517644 w 5488226"/>
              <a:gd name="connsiteY140" fmla="*/ 5186022 h 6848868"/>
              <a:gd name="connsiteX141" fmla="*/ 2447329 w 5488226"/>
              <a:gd name="connsiteY141" fmla="*/ 5436234 h 6848868"/>
              <a:gd name="connsiteX142" fmla="*/ 2290262 w 5488226"/>
              <a:gd name="connsiteY142" fmla="*/ 5912002 h 6848868"/>
              <a:gd name="connsiteX143" fmla="*/ 2254647 w 5488226"/>
              <a:gd name="connsiteY143" fmla="*/ 6116555 h 6848868"/>
              <a:gd name="connsiteX144" fmla="*/ 2242776 w 5488226"/>
              <a:gd name="connsiteY144" fmla="*/ 6269057 h 6848868"/>
              <a:gd name="connsiteX145" fmla="*/ 2215381 w 5488226"/>
              <a:gd name="connsiteY145" fmla="*/ 6490047 h 6848868"/>
              <a:gd name="connsiteX146" fmla="*/ 2171548 w 5488226"/>
              <a:gd name="connsiteY146" fmla="*/ 6580452 h 6848868"/>
              <a:gd name="connsiteX147" fmla="*/ 1988911 w 5488226"/>
              <a:gd name="connsiteY147" fmla="*/ 6570407 h 6848868"/>
              <a:gd name="connsiteX148" fmla="*/ 1961516 w 5488226"/>
              <a:gd name="connsiteY148" fmla="*/ 6458086 h 6848868"/>
              <a:gd name="connsiteX149" fmla="*/ 1792577 w 5488226"/>
              <a:gd name="connsiteY149" fmla="*/ 6552143 h 6848868"/>
              <a:gd name="connsiteX150" fmla="*/ 992629 w 5488226"/>
              <a:gd name="connsiteY150" fmla="*/ 6564928 h 6848868"/>
              <a:gd name="connsiteX151" fmla="*/ 942404 w 5488226"/>
              <a:gd name="connsiteY151" fmla="*/ 6557622 h 6848868"/>
              <a:gd name="connsiteX152" fmla="*/ 1041028 w 5488226"/>
              <a:gd name="connsiteY152" fmla="*/ 6406034 h 6848868"/>
              <a:gd name="connsiteX153" fmla="*/ 1212706 w 5488226"/>
              <a:gd name="connsiteY153" fmla="*/ 6323848 h 6848868"/>
              <a:gd name="connsiteX154" fmla="*/ 1384385 w 5488226"/>
              <a:gd name="connsiteY154" fmla="*/ 6241661 h 6848868"/>
              <a:gd name="connsiteX155" fmla="*/ 1562455 w 5488226"/>
              <a:gd name="connsiteY155" fmla="*/ 6148517 h 6848868"/>
              <a:gd name="connsiteX156" fmla="*/ 1611767 w 5488226"/>
              <a:gd name="connsiteY156" fmla="*/ 6084594 h 6848868"/>
              <a:gd name="connsiteX157" fmla="*/ 1588024 w 5488226"/>
              <a:gd name="connsiteY157" fmla="*/ 6019758 h 6848868"/>
              <a:gd name="connsiteX158" fmla="*/ 1515883 w 5488226"/>
              <a:gd name="connsiteY158" fmla="*/ 5869083 h 6848868"/>
              <a:gd name="connsiteX159" fmla="*/ 1695780 w 5488226"/>
              <a:gd name="connsiteY159" fmla="*/ 5350395 h 6848868"/>
              <a:gd name="connsiteX160" fmla="*/ 1973387 w 5488226"/>
              <a:gd name="connsiteY160" fmla="*/ 4330370 h 6848868"/>
              <a:gd name="connsiteX161" fmla="*/ 2136847 w 5488226"/>
              <a:gd name="connsiteY161" fmla="*/ 4068287 h 6848868"/>
              <a:gd name="connsiteX162" fmla="*/ 2492075 w 5488226"/>
              <a:gd name="connsiteY162" fmla="*/ 3906654 h 6848868"/>
              <a:gd name="connsiteX163" fmla="*/ 3626247 w 5488226"/>
              <a:gd name="connsiteY163" fmla="*/ 3483850 h 6848868"/>
              <a:gd name="connsiteX164" fmla="*/ 3684691 w 5488226"/>
              <a:gd name="connsiteY164" fmla="*/ 3422667 h 6848868"/>
              <a:gd name="connsiteX165" fmla="*/ 3636292 w 5488226"/>
              <a:gd name="connsiteY165" fmla="*/ 3300301 h 6848868"/>
              <a:gd name="connsiteX166" fmla="*/ 3393386 w 5488226"/>
              <a:gd name="connsiteY166" fmla="*/ 3236378 h 6848868"/>
              <a:gd name="connsiteX167" fmla="*/ 3195225 w 5488226"/>
              <a:gd name="connsiteY167" fmla="*/ 3187066 h 6848868"/>
              <a:gd name="connsiteX168" fmla="*/ 3123997 w 5488226"/>
              <a:gd name="connsiteY168" fmla="*/ 3210809 h 6848868"/>
              <a:gd name="connsiteX169" fmla="*/ 3022634 w 5488226"/>
              <a:gd name="connsiteY169" fmla="*/ 3249162 h 6848868"/>
              <a:gd name="connsiteX170" fmla="*/ 2713978 w 5488226"/>
              <a:gd name="connsiteY170" fmla="*/ 3244596 h 6848868"/>
              <a:gd name="connsiteX171" fmla="*/ 988977 w 5488226"/>
              <a:gd name="connsiteY171" fmla="*/ 3244596 h 6848868"/>
              <a:gd name="connsiteX172" fmla="*/ 937838 w 5488226"/>
              <a:gd name="connsiteY172" fmla="*/ 3244596 h 6848868"/>
              <a:gd name="connsiteX173" fmla="*/ 933272 w 5488226"/>
              <a:gd name="connsiteY173" fmla="*/ 3339567 h 6848868"/>
              <a:gd name="connsiteX174" fmla="*/ 918661 w 5488226"/>
              <a:gd name="connsiteY174" fmla="*/ 5450845 h 6848868"/>
              <a:gd name="connsiteX175" fmla="*/ 919575 w 5488226"/>
              <a:gd name="connsiteY175" fmla="*/ 6477262 h 6848868"/>
              <a:gd name="connsiteX176" fmla="*/ 871176 w 5488226"/>
              <a:gd name="connsiteY176" fmla="*/ 6536619 h 6848868"/>
              <a:gd name="connsiteX177" fmla="*/ 697671 w 5488226"/>
              <a:gd name="connsiteY177" fmla="*/ 6544838 h 6848868"/>
              <a:gd name="connsiteX178" fmla="*/ 605440 w 5488226"/>
              <a:gd name="connsiteY178" fmla="*/ 6450780 h 6848868"/>
              <a:gd name="connsiteX179" fmla="*/ 606353 w 5488226"/>
              <a:gd name="connsiteY179" fmla="*/ 4190653 h 6848868"/>
              <a:gd name="connsiteX180" fmla="*/ 590829 w 5488226"/>
              <a:gd name="connsiteY180" fmla="*/ 3321304 h 6848868"/>
              <a:gd name="connsiteX181" fmla="*/ 530559 w 5488226"/>
              <a:gd name="connsiteY181" fmla="*/ 3255555 h 6848868"/>
              <a:gd name="connsiteX182" fmla="*/ 158894 w 5488226"/>
              <a:gd name="connsiteY182" fmla="*/ 3244596 h 684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5488226" h="6848868">
                <a:moveTo>
                  <a:pt x="0" y="2923156"/>
                </a:moveTo>
                <a:cubicBezTo>
                  <a:pt x="242907" y="2917677"/>
                  <a:pt x="485813" y="2911285"/>
                  <a:pt x="728720" y="2905806"/>
                </a:cubicBezTo>
                <a:cubicBezTo>
                  <a:pt x="747896" y="2905806"/>
                  <a:pt x="757028" y="2900327"/>
                  <a:pt x="762507" y="2881150"/>
                </a:cubicBezTo>
                <a:cubicBezTo>
                  <a:pt x="777118" y="2826359"/>
                  <a:pt x="810906" y="2784353"/>
                  <a:pt x="855652" y="2750565"/>
                </a:cubicBezTo>
                <a:cubicBezTo>
                  <a:pt x="883961" y="2728648"/>
                  <a:pt x="913182" y="2707645"/>
                  <a:pt x="940578" y="2684816"/>
                </a:cubicBezTo>
                <a:cubicBezTo>
                  <a:pt x="989890" y="2644635"/>
                  <a:pt x="1011806" y="2593497"/>
                  <a:pt x="1013632" y="2529575"/>
                </a:cubicBezTo>
                <a:cubicBezTo>
                  <a:pt x="1030983" y="1825511"/>
                  <a:pt x="940578" y="1133319"/>
                  <a:pt x="778945" y="449345"/>
                </a:cubicBezTo>
                <a:cubicBezTo>
                  <a:pt x="770726" y="415557"/>
                  <a:pt x="774379" y="399120"/>
                  <a:pt x="811819" y="392728"/>
                </a:cubicBezTo>
                <a:cubicBezTo>
                  <a:pt x="845607" y="386335"/>
                  <a:pt x="877568" y="371724"/>
                  <a:pt x="911356" y="363506"/>
                </a:cubicBezTo>
                <a:cubicBezTo>
                  <a:pt x="979845" y="347068"/>
                  <a:pt x="999935" y="358940"/>
                  <a:pt x="1018198" y="427429"/>
                </a:cubicBezTo>
                <a:cubicBezTo>
                  <a:pt x="1049247" y="539750"/>
                  <a:pt x="1079382" y="652071"/>
                  <a:pt x="1110430" y="764393"/>
                </a:cubicBezTo>
                <a:cubicBezTo>
                  <a:pt x="1243754" y="1248380"/>
                  <a:pt x="1343291" y="1739672"/>
                  <a:pt x="1444655" y="2230964"/>
                </a:cubicBezTo>
                <a:cubicBezTo>
                  <a:pt x="1458352" y="2298539"/>
                  <a:pt x="1471137" y="2367028"/>
                  <a:pt x="1486661" y="2434603"/>
                </a:cubicBezTo>
                <a:cubicBezTo>
                  <a:pt x="1492140" y="2459260"/>
                  <a:pt x="1484835" y="2467478"/>
                  <a:pt x="1460179" y="2470218"/>
                </a:cubicBezTo>
                <a:cubicBezTo>
                  <a:pt x="1437349" y="2472044"/>
                  <a:pt x="1414519" y="2480263"/>
                  <a:pt x="1391690" y="2486655"/>
                </a:cubicBezTo>
                <a:cubicBezTo>
                  <a:pt x="1383471" y="2488481"/>
                  <a:pt x="1376166" y="2493960"/>
                  <a:pt x="1367947" y="2496700"/>
                </a:cubicBezTo>
                <a:cubicBezTo>
                  <a:pt x="1277542" y="2532314"/>
                  <a:pt x="1245581" y="2517703"/>
                  <a:pt x="1218185" y="2424559"/>
                </a:cubicBezTo>
                <a:cubicBezTo>
                  <a:pt x="1205401" y="2379813"/>
                  <a:pt x="1195356" y="2333240"/>
                  <a:pt x="1178005" y="2287581"/>
                </a:cubicBezTo>
                <a:cubicBezTo>
                  <a:pt x="1176179" y="2304932"/>
                  <a:pt x="1172526" y="2321369"/>
                  <a:pt x="1172526" y="2338719"/>
                </a:cubicBezTo>
                <a:cubicBezTo>
                  <a:pt x="1174353" y="2416340"/>
                  <a:pt x="1175266" y="2494874"/>
                  <a:pt x="1181658" y="2572494"/>
                </a:cubicBezTo>
                <a:cubicBezTo>
                  <a:pt x="1183484" y="2595324"/>
                  <a:pt x="1198095" y="2622719"/>
                  <a:pt x="1216359" y="2639157"/>
                </a:cubicBezTo>
                <a:cubicBezTo>
                  <a:pt x="1285761" y="2700340"/>
                  <a:pt x="1357902" y="2759696"/>
                  <a:pt x="1430957" y="2817227"/>
                </a:cubicBezTo>
                <a:cubicBezTo>
                  <a:pt x="1527754" y="2893021"/>
                  <a:pt x="1636423" y="2934114"/>
                  <a:pt x="1760616" y="2932288"/>
                </a:cubicBezTo>
                <a:cubicBezTo>
                  <a:pt x="1821799" y="2931375"/>
                  <a:pt x="1833670" y="2921330"/>
                  <a:pt x="1839149" y="2860147"/>
                </a:cubicBezTo>
                <a:cubicBezTo>
                  <a:pt x="1846455" y="2784353"/>
                  <a:pt x="1863805" y="2767002"/>
                  <a:pt x="1941426" y="2772481"/>
                </a:cubicBezTo>
                <a:cubicBezTo>
                  <a:pt x="2091188" y="2783439"/>
                  <a:pt x="2240036" y="2797137"/>
                  <a:pt x="2389798" y="2809008"/>
                </a:cubicBezTo>
                <a:cubicBezTo>
                  <a:pt x="2431805" y="2812661"/>
                  <a:pt x="2473811" y="2813574"/>
                  <a:pt x="2515818" y="2815401"/>
                </a:cubicBezTo>
                <a:cubicBezTo>
                  <a:pt x="2507599" y="2770655"/>
                  <a:pt x="2482030" y="2745999"/>
                  <a:pt x="2429978" y="2739607"/>
                </a:cubicBezTo>
                <a:cubicBezTo>
                  <a:pt x="2387059" y="2734127"/>
                  <a:pt x="2343226" y="2734127"/>
                  <a:pt x="2300306" y="2731388"/>
                </a:cubicBezTo>
                <a:cubicBezTo>
                  <a:pt x="2276564" y="2729562"/>
                  <a:pt x="2247342" y="2735954"/>
                  <a:pt x="2238210" y="2703992"/>
                </a:cubicBezTo>
                <a:cubicBezTo>
                  <a:pt x="2229078" y="2672031"/>
                  <a:pt x="2248255" y="2651028"/>
                  <a:pt x="2273824" y="2638243"/>
                </a:cubicBezTo>
                <a:cubicBezTo>
                  <a:pt x="2334094" y="2607195"/>
                  <a:pt x="2394364" y="2574321"/>
                  <a:pt x="2456461" y="2547838"/>
                </a:cubicBezTo>
                <a:cubicBezTo>
                  <a:pt x="2514904" y="2523182"/>
                  <a:pt x="2570608" y="2535054"/>
                  <a:pt x="2620834" y="2574321"/>
                </a:cubicBezTo>
                <a:cubicBezTo>
                  <a:pt x="2644576" y="2592584"/>
                  <a:pt x="2668319" y="2610848"/>
                  <a:pt x="2688409" y="2631851"/>
                </a:cubicBezTo>
                <a:cubicBezTo>
                  <a:pt x="2819907" y="2764262"/>
                  <a:pt x="2985193" y="2806269"/>
                  <a:pt x="3162351" y="2792571"/>
                </a:cubicBezTo>
                <a:cubicBezTo>
                  <a:pt x="3307547" y="2780700"/>
                  <a:pt x="3450916" y="2749651"/>
                  <a:pt x="3594286" y="2724082"/>
                </a:cubicBezTo>
                <a:cubicBezTo>
                  <a:pt x="3641771" y="2715864"/>
                  <a:pt x="3654556" y="2696687"/>
                  <a:pt x="3660035" y="2642809"/>
                </a:cubicBezTo>
                <a:cubicBezTo>
                  <a:pt x="3673733" y="2503092"/>
                  <a:pt x="3682864" y="2363375"/>
                  <a:pt x="3699302" y="2224572"/>
                </a:cubicBezTo>
                <a:cubicBezTo>
                  <a:pt x="3713000" y="2103118"/>
                  <a:pt x="3730350" y="1981665"/>
                  <a:pt x="3751353" y="1861125"/>
                </a:cubicBezTo>
                <a:cubicBezTo>
                  <a:pt x="3769617" y="1758849"/>
                  <a:pt x="3809797" y="1663878"/>
                  <a:pt x="3870980" y="1579865"/>
                </a:cubicBezTo>
                <a:cubicBezTo>
                  <a:pt x="3888331" y="1556122"/>
                  <a:pt x="3889244" y="1532379"/>
                  <a:pt x="3887418" y="1504071"/>
                </a:cubicBezTo>
                <a:cubicBezTo>
                  <a:pt x="3884678" y="1459325"/>
                  <a:pt x="3891983" y="1413666"/>
                  <a:pt x="3896549" y="1368006"/>
                </a:cubicBezTo>
                <a:cubicBezTo>
                  <a:pt x="3900202" y="1329653"/>
                  <a:pt x="3908421" y="1292212"/>
                  <a:pt x="3907507" y="1253859"/>
                </a:cubicBezTo>
                <a:cubicBezTo>
                  <a:pt x="3906594" y="1209113"/>
                  <a:pt x="3892896" y="1199981"/>
                  <a:pt x="3850890" y="1212765"/>
                </a:cubicBezTo>
                <a:cubicBezTo>
                  <a:pt x="3795186" y="1229203"/>
                  <a:pt x="3741308" y="1250206"/>
                  <a:pt x="3686517" y="1269383"/>
                </a:cubicBezTo>
                <a:cubicBezTo>
                  <a:pt x="3601591" y="1301344"/>
                  <a:pt x="3520318" y="1297691"/>
                  <a:pt x="3511186" y="1151582"/>
                </a:cubicBezTo>
                <a:cubicBezTo>
                  <a:pt x="3501141" y="1123274"/>
                  <a:pt x="3495662" y="1134232"/>
                  <a:pt x="3465527" y="1105923"/>
                </a:cubicBezTo>
                <a:cubicBezTo>
                  <a:pt x="3456395" y="1097704"/>
                  <a:pt x="3478312" y="1084007"/>
                  <a:pt x="3473746" y="1073049"/>
                </a:cubicBezTo>
                <a:cubicBezTo>
                  <a:pt x="3468267" y="1060264"/>
                  <a:pt x="3433566" y="1058438"/>
                  <a:pt x="3435392" y="1044740"/>
                </a:cubicBezTo>
                <a:cubicBezTo>
                  <a:pt x="3441784" y="1007299"/>
                  <a:pt x="3441784" y="982643"/>
                  <a:pt x="3394299" y="965293"/>
                </a:cubicBezTo>
                <a:cubicBezTo>
                  <a:pt x="3373296" y="958901"/>
                  <a:pt x="3323071" y="963467"/>
                  <a:pt x="3324897" y="926026"/>
                </a:cubicBezTo>
                <a:cubicBezTo>
                  <a:pt x="3326723" y="831968"/>
                  <a:pt x="3320331" y="733345"/>
                  <a:pt x="3297502" y="641113"/>
                </a:cubicBezTo>
                <a:cubicBezTo>
                  <a:pt x="3285630" y="594541"/>
                  <a:pt x="3270106" y="548882"/>
                  <a:pt x="3249103" y="506875"/>
                </a:cubicBezTo>
                <a:cubicBezTo>
                  <a:pt x="3221707" y="451171"/>
                  <a:pt x="3190659" y="398207"/>
                  <a:pt x="3162351" y="342503"/>
                </a:cubicBezTo>
                <a:cubicBezTo>
                  <a:pt x="3157785" y="333371"/>
                  <a:pt x="3158698" y="314194"/>
                  <a:pt x="3164177" y="308715"/>
                </a:cubicBezTo>
                <a:cubicBezTo>
                  <a:pt x="3229926" y="255750"/>
                  <a:pt x="3296588" y="204612"/>
                  <a:pt x="3365990" y="158953"/>
                </a:cubicBezTo>
                <a:cubicBezTo>
                  <a:pt x="3460048" y="97770"/>
                  <a:pt x="3560498" y="47545"/>
                  <a:pt x="3672820" y="19236"/>
                </a:cubicBezTo>
                <a:cubicBezTo>
                  <a:pt x="3768704" y="-4507"/>
                  <a:pt x="3866414" y="-7246"/>
                  <a:pt x="3963212" y="16496"/>
                </a:cubicBezTo>
                <a:cubicBezTo>
                  <a:pt x="4048137" y="37500"/>
                  <a:pt x="4113887" y="84072"/>
                  <a:pt x="4154067" y="163519"/>
                </a:cubicBezTo>
                <a:cubicBezTo>
                  <a:pt x="4256343" y="367159"/>
                  <a:pt x="4300176" y="580843"/>
                  <a:pt x="4265475" y="808226"/>
                </a:cubicBezTo>
                <a:cubicBezTo>
                  <a:pt x="4259083" y="850232"/>
                  <a:pt x="4265475" y="881280"/>
                  <a:pt x="4295610" y="912328"/>
                </a:cubicBezTo>
                <a:cubicBezTo>
                  <a:pt x="4333964" y="952508"/>
                  <a:pt x="4367751" y="997254"/>
                  <a:pt x="4403366" y="1040174"/>
                </a:cubicBezTo>
                <a:cubicBezTo>
                  <a:pt x="4452678" y="1099531"/>
                  <a:pt x="4511121" y="1148843"/>
                  <a:pt x="4584176" y="1172585"/>
                </a:cubicBezTo>
                <a:cubicBezTo>
                  <a:pt x="4684626" y="1205460"/>
                  <a:pt x="4743070" y="1276688"/>
                  <a:pt x="4783249" y="1368920"/>
                </a:cubicBezTo>
                <a:cubicBezTo>
                  <a:pt x="4854477" y="1533293"/>
                  <a:pt x="4899224" y="1705884"/>
                  <a:pt x="4929359" y="1882128"/>
                </a:cubicBezTo>
                <a:cubicBezTo>
                  <a:pt x="4995108" y="2269318"/>
                  <a:pt x="4995108" y="2656507"/>
                  <a:pt x="4924793" y="3042783"/>
                </a:cubicBezTo>
                <a:cubicBezTo>
                  <a:pt x="4912008" y="3113098"/>
                  <a:pt x="4891918" y="3182500"/>
                  <a:pt x="4866349" y="3249162"/>
                </a:cubicBezTo>
                <a:cubicBezTo>
                  <a:pt x="4848999" y="3295735"/>
                  <a:pt x="4848086" y="3337741"/>
                  <a:pt x="4866349" y="3381574"/>
                </a:cubicBezTo>
                <a:cubicBezTo>
                  <a:pt x="4910182" y="3485677"/>
                  <a:pt x="4919314" y="3595258"/>
                  <a:pt x="4916574" y="3705754"/>
                </a:cubicBezTo>
                <a:cubicBezTo>
                  <a:pt x="4909268" y="3956879"/>
                  <a:pt x="4827996" y="4180608"/>
                  <a:pt x="4672755" y="4377856"/>
                </a:cubicBezTo>
                <a:cubicBezTo>
                  <a:pt x="4669102" y="4382422"/>
                  <a:pt x="4664536" y="4386988"/>
                  <a:pt x="4661796" y="4392467"/>
                </a:cubicBezTo>
                <a:cubicBezTo>
                  <a:pt x="4660883" y="4394293"/>
                  <a:pt x="4660883" y="4397033"/>
                  <a:pt x="4659970" y="4399772"/>
                </a:cubicBezTo>
                <a:cubicBezTo>
                  <a:pt x="4733938" y="4421689"/>
                  <a:pt x="4792381" y="4404338"/>
                  <a:pt x="4837127" y="4344981"/>
                </a:cubicBezTo>
                <a:cubicBezTo>
                  <a:pt x="4891005" y="4272840"/>
                  <a:pt x="4911095" y="4187914"/>
                  <a:pt x="4923880" y="4102075"/>
                </a:cubicBezTo>
                <a:cubicBezTo>
                  <a:pt x="4948536" y="3939528"/>
                  <a:pt x="4964973" y="3775155"/>
                  <a:pt x="4985063" y="3611696"/>
                </a:cubicBezTo>
                <a:cubicBezTo>
                  <a:pt x="5042593" y="3152365"/>
                  <a:pt x="5083687" y="2690295"/>
                  <a:pt x="5177744" y="2236443"/>
                </a:cubicBezTo>
                <a:cubicBezTo>
                  <a:pt x="5182310" y="2211787"/>
                  <a:pt x="5187789" y="2188044"/>
                  <a:pt x="5193268" y="2163388"/>
                </a:cubicBezTo>
                <a:cubicBezTo>
                  <a:pt x="5201487" y="2128688"/>
                  <a:pt x="5217011" y="2123208"/>
                  <a:pt x="5244406" y="2146951"/>
                </a:cubicBezTo>
                <a:cubicBezTo>
                  <a:pt x="5290979" y="2188044"/>
                  <a:pt x="5301937" y="2241009"/>
                  <a:pt x="5292805" y="2299453"/>
                </a:cubicBezTo>
                <a:cubicBezTo>
                  <a:pt x="5283673" y="2356070"/>
                  <a:pt x="5266323" y="2410861"/>
                  <a:pt x="5259931" y="2466565"/>
                </a:cubicBezTo>
                <a:cubicBezTo>
                  <a:pt x="5238014" y="2650115"/>
                  <a:pt x="5218837" y="2833664"/>
                  <a:pt x="5199661" y="3017214"/>
                </a:cubicBezTo>
                <a:cubicBezTo>
                  <a:pt x="5169525" y="3320390"/>
                  <a:pt x="5144870" y="3624480"/>
                  <a:pt x="5108343" y="3926744"/>
                </a:cubicBezTo>
                <a:cubicBezTo>
                  <a:pt x="5084600" y="4123991"/>
                  <a:pt x="5021590" y="4309367"/>
                  <a:pt x="4913834" y="4479219"/>
                </a:cubicBezTo>
                <a:cubicBezTo>
                  <a:pt x="4877307" y="4537663"/>
                  <a:pt x="4832561" y="4565972"/>
                  <a:pt x="4763159" y="4565972"/>
                </a:cubicBezTo>
                <a:cubicBezTo>
                  <a:pt x="4616137" y="4565058"/>
                  <a:pt x="4468201" y="4569624"/>
                  <a:pt x="4321179" y="4571450"/>
                </a:cubicBezTo>
                <a:cubicBezTo>
                  <a:pt x="4296523" y="4571450"/>
                  <a:pt x="4285565" y="4577843"/>
                  <a:pt x="4283739" y="4603412"/>
                </a:cubicBezTo>
                <a:cubicBezTo>
                  <a:pt x="4280086" y="4673727"/>
                  <a:pt x="4270041" y="4744042"/>
                  <a:pt x="4270954" y="4814357"/>
                </a:cubicBezTo>
                <a:cubicBezTo>
                  <a:pt x="4273694" y="5078267"/>
                  <a:pt x="4276433" y="5342177"/>
                  <a:pt x="4286478" y="5606086"/>
                </a:cubicBezTo>
                <a:cubicBezTo>
                  <a:pt x="4295610" y="5836208"/>
                  <a:pt x="4315700" y="6066330"/>
                  <a:pt x="4373231" y="6290060"/>
                </a:cubicBezTo>
                <a:cubicBezTo>
                  <a:pt x="4378710" y="6310150"/>
                  <a:pt x="4385102" y="6330240"/>
                  <a:pt x="4391494" y="6350330"/>
                </a:cubicBezTo>
                <a:cubicBezTo>
                  <a:pt x="4410671" y="6408774"/>
                  <a:pt x="4449938" y="6448954"/>
                  <a:pt x="4511121" y="6460825"/>
                </a:cubicBezTo>
                <a:cubicBezTo>
                  <a:pt x="4624356" y="6482741"/>
                  <a:pt x="4737590" y="6501918"/>
                  <a:pt x="4850825" y="6521095"/>
                </a:cubicBezTo>
                <a:cubicBezTo>
                  <a:pt x="5049899" y="6553970"/>
                  <a:pt x="5248972" y="6586844"/>
                  <a:pt x="5448046" y="6618806"/>
                </a:cubicBezTo>
                <a:cubicBezTo>
                  <a:pt x="5479094" y="6623372"/>
                  <a:pt x="5493705" y="6637069"/>
                  <a:pt x="5490053" y="6669944"/>
                </a:cubicBezTo>
                <a:cubicBezTo>
                  <a:pt x="5486400" y="6704645"/>
                  <a:pt x="5489139" y="6739346"/>
                  <a:pt x="5481834" y="6773134"/>
                </a:cubicBezTo>
                <a:cubicBezTo>
                  <a:pt x="5470876" y="6823359"/>
                  <a:pt x="5429782" y="6852580"/>
                  <a:pt x="5379557" y="6855320"/>
                </a:cubicBezTo>
                <a:cubicBezTo>
                  <a:pt x="5321114" y="6858059"/>
                  <a:pt x="5300111" y="6844362"/>
                  <a:pt x="5276368" y="6785918"/>
                </a:cubicBezTo>
                <a:cubicBezTo>
                  <a:pt x="5271802" y="6774047"/>
                  <a:pt x="5267236" y="6763088"/>
                  <a:pt x="5263584" y="6751217"/>
                </a:cubicBezTo>
                <a:cubicBezTo>
                  <a:pt x="5248059" y="6699166"/>
                  <a:pt x="5211532" y="6678162"/>
                  <a:pt x="5158568" y="6672684"/>
                </a:cubicBezTo>
                <a:cubicBezTo>
                  <a:pt x="4963146" y="6652593"/>
                  <a:pt x="4766812" y="6630677"/>
                  <a:pt x="4571391" y="6608761"/>
                </a:cubicBezTo>
                <a:cubicBezTo>
                  <a:pt x="4478247" y="6597803"/>
                  <a:pt x="4389668" y="6603281"/>
                  <a:pt x="4306568" y="6655333"/>
                </a:cubicBezTo>
                <a:cubicBezTo>
                  <a:pt x="4193334" y="6726561"/>
                  <a:pt x="4066401" y="6725648"/>
                  <a:pt x="3938556" y="6711950"/>
                </a:cubicBezTo>
                <a:cubicBezTo>
                  <a:pt x="3852716" y="6702818"/>
                  <a:pt x="3766877" y="6684555"/>
                  <a:pt x="3681038" y="6676336"/>
                </a:cubicBezTo>
                <a:cubicBezTo>
                  <a:pt x="3626247" y="6670857"/>
                  <a:pt x="3569630" y="6671770"/>
                  <a:pt x="3514839" y="6679989"/>
                </a:cubicBezTo>
                <a:cubicBezTo>
                  <a:pt x="3434479" y="6691860"/>
                  <a:pt x="3379688" y="6740259"/>
                  <a:pt x="3355945" y="6817879"/>
                </a:cubicBezTo>
                <a:cubicBezTo>
                  <a:pt x="3347727" y="6846188"/>
                  <a:pt x="3333116" y="6855320"/>
                  <a:pt x="3305720" y="6854407"/>
                </a:cubicBezTo>
                <a:cubicBezTo>
                  <a:pt x="3260061" y="6852580"/>
                  <a:pt x="3215315" y="6854407"/>
                  <a:pt x="3172396" y="6854407"/>
                </a:cubicBezTo>
                <a:cubicBezTo>
                  <a:pt x="3164177" y="6790484"/>
                  <a:pt x="3156872" y="6732953"/>
                  <a:pt x="3148653" y="6675423"/>
                </a:cubicBezTo>
                <a:cubicBezTo>
                  <a:pt x="3144087" y="6646201"/>
                  <a:pt x="3165090" y="6646201"/>
                  <a:pt x="3182441" y="6642548"/>
                </a:cubicBezTo>
                <a:cubicBezTo>
                  <a:pt x="3300241" y="6617893"/>
                  <a:pt x="3417129" y="6592323"/>
                  <a:pt x="3534929" y="6568581"/>
                </a:cubicBezTo>
                <a:cubicBezTo>
                  <a:pt x="3583328" y="6558536"/>
                  <a:pt x="3631726" y="6546664"/>
                  <a:pt x="3681038" y="6541185"/>
                </a:cubicBezTo>
                <a:cubicBezTo>
                  <a:pt x="3766877" y="6530227"/>
                  <a:pt x="3830800" y="6485481"/>
                  <a:pt x="3881025" y="6418818"/>
                </a:cubicBezTo>
                <a:cubicBezTo>
                  <a:pt x="3952253" y="6323848"/>
                  <a:pt x="3980562" y="6212439"/>
                  <a:pt x="4001565" y="6098292"/>
                </a:cubicBezTo>
                <a:cubicBezTo>
                  <a:pt x="4040832" y="5885520"/>
                  <a:pt x="4034440" y="5670922"/>
                  <a:pt x="4012523" y="5457237"/>
                </a:cubicBezTo>
                <a:cubicBezTo>
                  <a:pt x="3997912" y="5314781"/>
                  <a:pt x="3972343" y="5172324"/>
                  <a:pt x="3965038" y="5028955"/>
                </a:cubicBezTo>
                <a:cubicBezTo>
                  <a:pt x="3958646" y="4902023"/>
                  <a:pt x="3968691" y="4774177"/>
                  <a:pt x="3973257" y="4647245"/>
                </a:cubicBezTo>
                <a:cubicBezTo>
                  <a:pt x="3975083" y="4599759"/>
                  <a:pt x="3971430" y="4589714"/>
                  <a:pt x="3924858" y="4580582"/>
                </a:cubicBezTo>
                <a:cubicBezTo>
                  <a:pt x="3877372" y="4572364"/>
                  <a:pt x="3828974" y="4566885"/>
                  <a:pt x="3781488" y="4566885"/>
                </a:cubicBezTo>
                <a:cubicBezTo>
                  <a:pt x="3608897" y="4567798"/>
                  <a:pt x="3437218" y="4571450"/>
                  <a:pt x="3264627" y="4573277"/>
                </a:cubicBezTo>
                <a:cubicBezTo>
                  <a:pt x="3227187" y="4573277"/>
                  <a:pt x="3203444" y="4593367"/>
                  <a:pt x="3199791" y="4627155"/>
                </a:cubicBezTo>
                <a:cubicBezTo>
                  <a:pt x="3194312" y="4683772"/>
                  <a:pt x="3193399" y="4740389"/>
                  <a:pt x="3195225" y="4797007"/>
                </a:cubicBezTo>
                <a:cubicBezTo>
                  <a:pt x="3204357" y="5147669"/>
                  <a:pt x="3434479" y="5659964"/>
                  <a:pt x="3557759" y="5982317"/>
                </a:cubicBezTo>
                <a:cubicBezTo>
                  <a:pt x="3569630" y="6012452"/>
                  <a:pt x="3514839" y="5985970"/>
                  <a:pt x="3530363" y="6014279"/>
                </a:cubicBezTo>
                <a:cubicBezTo>
                  <a:pt x="3638119" y="6207874"/>
                  <a:pt x="3604331" y="6278189"/>
                  <a:pt x="3559585" y="6489134"/>
                </a:cubicBezTo>
                <a:cubicBezTo>
                  <a:pt x="3556845" y="6503745"/>
                  <a:pt x="3543148" y="6522008"/>
                  <a:pt x="3529450" y="6528400"/>
                </a:cubicBezTo>
                <a:cubicBezTo>
                  <a:pt x="3483791" y="6549404"/>
                  <a:pt x="3436305" y="6568581"/>
                  <a:pt x="3387907" y="6583191"/>
                </a:cubicBezTo>
                <a:cubicBezTo>
                  <a:pt x="3338595" y="6597803"/>
                  <a:pt x="3344074" y="6540272"/>
                  <a:pt x="3314852" y="6503745"/>
                </a:cubicBezTo>
                <a:cubicBezTo>
                  <a:pt x="3264627" y="6532966"/>
                  <a:pt x="3208923" y="6619719"/>
                  <a:pt x="3160524" y="6648941"/>
                </a:cubicBezTo>
                <a:cubicBezTo>
                  <a:pt x="3054595" y="6714690"/>
                  <a:pt x="2901181" y="6717429"/>
                  <a:pt x="2778814" y="6734780"/>
                </a:cubicBezTo>
                <a:cubicBezTo>
                  <a:pt x="2772422" y="6735693"/>
                  <a:pt x="2766029" y="6735693"/>
                  <a:pt x="2760550" y="6736606"/>
                </a:cubicBezTo>
                <a:cubicBezTo>
                  <a:pt x="2706673" y="6739346"/>
                  <a:pt x="2667406" y="6722909"/>
                  <a:pt x="2657361" y="6693687"/>
                </a:cubicBezTo>
                <a:cubicBezTo>
                  <a:pt x="2645490" y="6658986"/>
                  <a:pt x="2673798" y="6591410"/>
                  <a:pt x="2711239" y="6566754"/>
                </a:cubicBezTo>
                <a:cubicBezTo>
                  <a:pt x="2767856" y="6529314"/>
                  <a:pt x="2829039" y="6496439"/>
                  <a:pt x="2881090" y="6452606"/>
                </a:cubicBezTo>
                <a:cubicBezTo>
                  <a:pt x="2945013" y="6398729"/>
                  <a:pt x="3006197" y="6340285"/>
                  <a:pt x="3061900" y="6277275"/>
                </a:cubicBezTo>
                <a:cubicBezTo>
                  <a:pt x="3108473" y="6224311"/>
                  <a:pt x="3101167" y="6122948"/>
                  <a:pt x="3055508" y="6127514"/>
                </a:cubicBezTo>
                <a:cubicBezTo>
                  <a:pt x="3041811" y="6112902"/>
                  <a:pt x="2971495" y="6108336"/>
                  <a:pt x="2950492" y="6104684"/>
                </a:cubicBezTo>
                <a:cubicBezTo>
                  <a:pt x="2867393" y="6090073"/>
                  <a:pt x="2846390" y="6071809"/>
                  <a:pt x="2763290" y="6059938"/>
                </a:cubicBezTo>
                <a:cubicBezTo>
                  <a:pt x="2730415" y="6055372"/>
                  <a:pt x="2696628" y="6006060"/>
                  <a:pt x="2690235" y="5968620"/>
                </a:cubicBezTo>
                <a:cubicBezTo>
                  <a:pt x="2643663" y="5709276"/>
                  <a:pt x="2594351" y="5449932"/>
                  <a:pt x="2545952" y="5190588"/>
                </a:cubicBezTo>
                <a:cubicBezTo>
                  <a:pt x="2543213" y="5176890"/>
                  <a:pt x="2540474" y="5164106"/>
                  <a:pt x="2534994" y="5139450"/>
                </a:cubicBezTo>
                <a:cubicBezTo>
                  <a:pt x="2526776" y="5161367"/>
                  <a:pt x="2521297" y="5173238"/>
                  <a:pt x="2517644" y="5186022"/>
                </a:cubicBezTo>
                <a:cubicBezTo>
                  <a:pt x="2493901" y="5269122"/>
                  <a:pt x="2468332" y="5352221"/>
                  <a:pt x="2447329" y="5436234"/>
                </a:cubicBezTo>
                <a:cubicBezTo>
                  <a:pt x="2407149" y="5598781"/>
                  <a:pt x="2352358" y="5755848"/>
                  <a:pt x="2290262" y="5912002"/>
                </a:cubicBezTo>
                <a:cubicBezTo>
                  <a:pt x="2264692" y="5976838"/>
                  <a:pt x="2271085" y="6048067"/>
                  <a:pt x="2254647" y="6116555"/>
                </a:cubicBezTo>
                <a:cubicBezTo>
                  <a:pt x="2235471" y="6199655"/>
                  <a:pt x="2229991" y="6186870"/>
                  <a:pt x="2242776" y="6269057"/>
                </a:cubicBezTo>
                <a:cubicBezTo>
                  <a:pt x="2251908" y="6327500"/>
                  <a:pt x="2240036" y="6434343"/>
                  <a:pt x="2215381" y="6490047"/>
                </a:cubicBezTo>
                <a:cubicBezTo>
                  <a:pt x="2200770" y="6522921"/>
                  <a:pt x="2209901" y="6585018"/>
                  <a:pt x="2171548" y="6580452"/>
                </a:cubicBezTo>
                <a:cubicBezTo>
                  <a:pt x="2138673" y="6576799"/>
                  <a:pt x="2021786" y="6575886"/>
                  <a:pt x="1988911" y="6570407"/>
                </a:cubicBezTo>
                <a:cubicBezTo>
                  <a:pt x="1970648" y="6545751"/>
                  <a:pt x="1975214" y="6527487"/>
                  <a:pt x="1961516" y="6458086"/>
                </a:cubicBezTo>
                <a:cubicBezTo>
                  <a:pt x="1862892" y="6459912"/>
                  <a:pt x="1874763" y="6514703"/>
                  <a:pt x="1792577" y="6552143"/>
                </a:cubicBezTo>
                <a:cubicBezTo>
                  <a:pt x="1741439" y="6550317"/>
                  <a:pt x="1043767" y="6569494"/>
                  <a:pt x="992629" y="6564928"/>
                </a:cubicBezTo>
                <a:cubicBezTo>
                  <a:pt x="978018" y="6564015"/>
                  <a:pt x="964321" y="6561275"/>
                  <a:pt x="942404" y="6557622"/>
                </a:cubicBezTo>
                <a:cubicBezTo>
                  <a:pt x="915922" y="6529314"/>
                  <a:pt x="1030070" y="6416993"/>
                  <a:pt x="1041028" y="6406034"/>
                </a:cubicBezTo>
                <a:cubicBezTo>
                  <a:pt x="1096732" y="6370420"/>
                  <a:pt x="1135086" y="6358549"/>
                  <a:pt x="1212706" y="6323848"/>
                </a:cubicBezTo>
                <a:cubicBezTo>
                  <a:pt x="1266584" y="6299192"/>
                  <a:pt x="1333246" y="6270883"/>
                  <a:pt x="1384385" y="6241661"/>
                </a:cubicBezTo>
                <a:cubicBezTo>
                  <a:pt x="1447394" y="6205134"/>
                  <a:pt x="1504011" y="6192349"/>
                  <a:pt x="1562455" y="6148517"/>
                </a:cubicBezTo>
                <a:cubicBezTo>
                  <a:pt x="1583458" y="6132992"/>
                  <a:pt x="1598982" y="6107423"/>
                  <a:pt x="1611767" y="6084594"/>
                </a:cubicBezTo>
                <a:cubicBezTo>
                  <a:pt x="1629117" y="6053545"/>
                  <a:pt x="1620899" y="6033456"/>
                  <a:pt x="1588024" y="6019758"/>
                </a:cubicBezTo>
                <a:cubicBezTo>
                  <a:pt x="1504011" y="5984144"/>
                  <a:pt x="1486661" y="5959488"/>
                  <a:pt x="1515883" y="5869083"/>
                </a:cubicBezTo>
                <a:cubicBezTo>
                  <a:pt x="1571587" y="5694665"/>
                  <a:pt x="1630944" y="5521160"/>
                  <a:pt x="1695780" y="5350395"/>
                </a:cubicBezTo>
                <a:cubicBezTo>
                  <a:pt x="1762442" y="5175064"/>
                  <a:pt x="1972474" y="4357766"/>
                  <a:pt x="1973387" y="4330370"/>
                </a:cubicBezTo>
                <a:cubicBezTo>
                  <a:pt x="1975214" y="4209830"/>
                  <a:pt x="2028178" y="4120338"/>
                  <a:pt x="2136847" y="4068287"/>
                </a:cubicBezTo>
                <a:cubicBezTo>
                  <a:pt x="2253734" y="4011670"/>
                  <a:pt x="2371535" y="3955965"/>
                  <a:pt x="2492075" y="3906654"/>
                </a:cubicBezTo>
                <a:cubicBezTo>
                  <a:pt x="2865566" y="3754152"/>
                  <a:pt x="3239971" y="3603477"/>
                  <a:pt x="3626247" y="3483850"/>
                </a:cubicBezTo>
                <a:cubicBezTo>
                  <a:pt x="3657295" y="3474718"/>
                  <a:pt x="3686517" y="3461934"/>
                  <a:pt x="3684691" y="3422667"/>
                </a:cubicBezTo>
                <a:cubicBezTo>
                  <a:pt x="3683778" y="3376095"/>
                  <a:pt x="3700215" y="3319477"/>
                  <a:pt x="3636292" y="3300301"/>
                </a:cubicBezTo>
                <a:cubicBezTo>
                  <a:pt x="3555932" y="3276558"/>
                  <a:pt x="3474659" y="3256468"/>
                  <a:pt x="3393386" y="3236378"/>
                </a:cubicBezTo>
                <a:cubicBezTo>
                  <a:pt x="3327637" y="3219940"/>
                  <a:pt x="3260974" y="3205330"/>
                  <a:pt x="3195225" y="3187066"/>
                </a:cubicBezTo>
                <a:cubicBezTo>
                  <a:pt x="3163264" y="3177934"/>
                  <a:pt x="3141347" y="3177934"/>
                  <a:pt x="3123997" y="3210809"/>
                </a:cubicBezTo>
                <a:cubicBezTo>
                  <a:pt x="3102081" y="3251902"/>
                  <a:pt x="3060988" y="3249162"/>
                  <a:pt x="3022634" y="3249162"/>
                </a:cubicBezTo>
                <a:cubicBezTo>
                  <a:pt x="2919444" y="3248249"/>
                  <a:pt x="2817168" y="3244596"/>
                  <a:pt x="2713978" y="3244596"/>
                </a:cubicBezTo>
                <a:cubicBezTo>
                  <a:pt x="2138673" y="3243683"/>
                  <a:pt x="1564281" y="3244596"/>
                  <a:pt x="988977" y="3244596"/>
                </a:cubicBezTo>
                <a:cubicBezTo>
                  <a:pt x="973452" y="3244596"/>
                  <a:pt x="957015" y="3244596"/>
                  <a:pt x="937838" y="3244596"/>
                </a:cubicBezTo>
                <a:cubicBezTo>
                  <a:pt x="936012" y="3278384"/>
                  <a:pt x="933272" y="3308519"/>
                  <a:pt x="933272" y="3339567"/>
                </a:cubicBezTo>
                <a:cubicBezTo>
                  <a:pt x="928706" y="4043631"/>
                  <a:pt x="923227" y="4746782"/>
                  <a:pt x="918661" y="5450845"/>
                </a:cubicBezTo>
                <a:cubicBezTo>
                  <a:pt x="916835" y="5793288"/>
                  <a:pt x="917748" y="6134819"/>
                  <a:pt x="919575" y="6477262"/>
                </a:cubicBezTo>
                <a:cubicBezTo>
                  <a:pt x="919575" y="6516529"/>
                  <a:pt x="904964" y="6533880"/>
                  <a:pt x="871176" y="6536619"/>
                </a:cubicBezTo>
                <a:cubicBezTo>
                  <a:pt x="813646" y="6542098"/>
                  <a:pt x="755202" y="6544838"/>
                  <a:pt x="697671" y="6544838"/>
                </a:cubicBezTo>
                <a:cubicBezTo>
                  <a:pt x="606353" y="6544838"/>
                  <a:pt x="605440" y="6543012"/>
                  <a:pt x="605440" y="6450780"/>
                </a:cubicBezTo>
                <a:cubicBezTo>
                  <a:pt x="606353" y="5697404"/>
                  <a:pt x="608179" y="4944029"/>
                  <a:pt x="606353" y="4190653"/>
                </a:cubicBezTo>
                <a:cubicBezTo>
                  <a:pt x="605440" y="3901175"/>
                  <a:pt x="596308" y="3610783"/>
                  <a:pt x="590829" y="3321304"/>
                </a:cubicBezTo>
                <a:cubicBezTo>
                  <a:pt x="589916" y="3272905"/>
                  <a:pt x="578958" y="3257381"/>
                  <a:pt x="530559" y="3255555"/>
                </a:cubicBezTo>
                <a:cubicBezTo>
                  <a:pt x="407279" y="3250076"/>
                  <a:pt x="283087" y="3245510"/>
                  <a:pt x="158894" y="3244596"/>
                </a:cubicBezTo>
              </a:path>
            </a:pathLst>
          </a:custGeom>
          <a:solidFill>
            <a:schemeClr val="tx1">
              <a:lumMod val="65000"/>
              <a:lumOff val="35000"/>
            </a:schemeClr>
          </a:solidFill>
          <a:ln w="9129" cap="flat">
            <a:noFill/>
            <a:prstDash val="solid"/>
            <a:miter/>
          </a:ln>
        </p:spPr>
        <p:txBody>
          <a:bodyPr rtlCol="0" anchor="ctr"/>
          <a:lstStyle/>
          <a:p>
            <a:endParaRPr lang="en-US"/>
          </a:p>
        </p:txBody>
      </p:sp>
      <p:sp>
        <p:nvSpPr>
          <p:cNvPr id="15" name="&quot;Not Allowed&quot; Symbol 7">
            <a:extLst>
              <a:ext uri="{FF2B5EF4-FFF2-40B4-BE49-F238E27FC236}">
                <a16:creationId xmlns:a16="http://schemas.microsoft.com/office/drawing/2014/main" id="{1676B471-C437-45F3-8FE1-80DF0A8BDF96}"/>
              </a:ext>
            </a:extLst>
          </p:cNvPr>
          <p:cNvSpPr/>
          <p:nvPr/>
        </p:nvSpPr>
        <p:spPr>
          <a:xfrm>
            <a:off x="7342975" y="1072142"/>
            <a:ext cx="1800194" cy="1800194"/>
          </a:xfrm>
          <a:prstGeom prst="noSmoking">
            <a:avLst>
              <a:gd name="adj" fmla="val 68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a:extLst>
              <a:ext uri="{FF2B5EF4-FFF2-40B4-BE49-F238E27FC236}">
                <a16:creationId xmlns:a16="http://schemas.microsoft.com/office/drawing/2014/main" id="{754C6620-6B55-4733-9DA1-51B32A785E70}"/>
              </a:ext>
            </a:extLst>
          </p:cNvPr>
          <p:cNvSpPr txBox="1"/>
          <p:nvPr/>
        </p:nvSpPr>
        <p:spPr>
          <a:xfrm>
            <a:off x="1064809" y="2628360"/>
            <a:ext cx="6158211" cy="3970318"/>
          </a:xfrm>
          <a:prstGeom prst="rect">
            <a:avLst/>
          </a:prstGeom>
          <a:noFill/>
        </p:spPr>
        <p:txBody>
          <a:bodyPr wrap="square" rtlCol="0">
            <a:spAutoFit/>
          </a:bodyPr>
          <a:lstStyle/>
          <a:p>
            <a:pPr algn="just"/>
            <a:r>
              <a:rPr lang="vi-VN" sz="2800" dirty="0" err="1"/>
              <a:t>Hệ</a:t>
            </a:r>
            <a:r>
              <a:rPr lang="vi-VN" sz="2800" dirty="0"/>
              <a:t> </a:t>
            </a:r>
            <a:r>
              <a:rPr lang="vi-VN" sz="2800" dirty="0" err="1"/>
              <a:t>thống</a:t>
            </a:r>
            <a:r>
              <a:rPr lang="vi-VN" sz="2800" dirty="0"/>
              <a:t> </a:t>
            </a:r>
            <a:r>
              <a:rPr lang="vi-VN" sz="2800" dirty="0" err="1"/>
              <a:t>nhận</a:t>
            </a:r>
            <a:r>
              <a:rPr lang="vi-VN" sz="2800" dirty="0"/>
              <a:t> </a:t>
            </a:r>
            <a:r>
              <a:rPr lang="vi-VN" sz="2800" dirty="0" err="1"/>
              <a:t>dạng</a:t>
            </a:r>
            <a:r>
              <a:rPr lang="vi-VN" sz="2800" dirty="0"/>
              <a:t> </a:t>
            </a:r>
            <a:r>
              <a:rPr lang="vi-VN" sz="2800" dirty="0" err="1"/>
              <a:t>mặt</a:t>
            </a:r>
            <a:r>
              <a:rPr lang="vi-VN" sz="2800" dirty="0"/>
              <a:t> </a:t>
            </a:r>
            <a:r>
              <a:rPr lang="vi-VN" sz="2800" dirty="0" err="1"/>
              <a:t>người</a:t>
            </a:r>
            <a:r>
              <a:rPr lang="vi-VN" sz="2800" dirty="0"/>
              <a:t> </a:t>
            </a:r>
            <a:r>
              <a:rPr lang="vi-VN" sz="2800" dirty="0" err="1"/>
              <a:t>là</a:t>
            </a:r>
            <a:r>
              <a:rPr lang="vi-VN" sz="2800" dirty="0"/>
              <a:t> </a:t>
            </a:r>
            <a:r>
              <a:rPr lang="vi-VN" sz="2800" dirty="0" err="1"/>
              <a:t>một</a:t>
            </a:r>
            <a:r>
              <a:rPr lang="vi-VN" sz="2800" dirty="0"/>
              <a:t> </a:t>
            </a:r>
            <a:r>
              <a:rPr lang="vi-VN" sz="2800" dirty="0" err="1"/>
              <a:t>hệ</a:t>
            </a:r>
            <a:r>
              <a:rPr lang="vi-VN" sz="2800" dirty="0"/>
              <a:t> </a:t>
            </a:r>
            <a:r>
              <a:rPr lang="vi-VN" sz="2800" dirty="0" err="1"/>
              <a:t>thống</a:t>
            </a:r>
            <a:r>
              <a:rPr lang="vi-VN" sz="2800" dirty="0"/>
              <a:t> </a:t>
            </a:r>
            <a:r>
              <a:rPr lang="vi-VN" sz="2800" dirty="0" err="1"/>
              <a:t>nhận</a:t>
            </a:r>
            <a:r>
              <a:rPr lang="vi-VN" sz="2800" dirty="0"/>
              <a:t> </a:t>
            </a:r>
            <a:r>
              <a:rPr lang="vi-VN" sz="2800" dirty="0" err="1"/>
              <a:t>vào</a:t>
            </a:r>
            <a:r>
              <a:rPr lang="vi-VN" sz="2800" dirty="0"/>
              <a:t> </a:t>
            </a:r>
            <a:r>
              <a:rPr lang="vi-VN" sz="2800" dirty="0" err="1"/>
              <a:t>là</a:t>
            </a:r>
            <a:r>
              <a:rPr lang="vi-VN" sz="2800" dirty="0"/>
              <a:t> </a:t>
            </a:r>
            <a:r>
              <a:rPr lang="vi-VN" sz="2800" dirty="0" err="1"/>
              <a:t>một</a:t>
            </a:r>
            <a:r>
              <a:rPr lang="vi-VN" sz="2800" dirty="0"/>
              <a:t> </a:t>
            </a:r>
            <a:r>
              <a:rPr lang="vi-VN" sz="2800" dirty="0" err="1"/>
              <a:t>ảnh</a:t>
            </a:r>
            <a:r>
              <a:rPr lang="vi-VN" sz="2800" dirty="0"/>
              <a:t> </a:t>
            </a:r>
            <a:r>
              <a:rPr lang="vi-VN" sz="2800" dirty="0" err="1"/>
              <a:t>hoặc</a:t>
            </a:r>
            <a:r>
              <a:rPr lang="vi-VN" sz="2800" dirty="0"/>
              <a:t> </a:t>
            </a:r>
            <a:r>
              <a:rPr lang="vi-VN" sz="2800" dirty="0" err="1"/>
              <a:t>một</a:t>
            </a:r>
            <a:r>
              <a:rPr lang="vi-VN" sz="2800" dirty="0"/>
              <a:t> </a:t>
            </a:r>
            <a:r>
              <a:rPr lang="vi-VN" sz="2800" dirty="0" err="1"/>
              <a:t>đoạn</a:t>
            </a:r>
            <a:r>
              <a:rPr lang="vi-VN" sz="2800" dirty="0"/>
              <a:t> </a:t>
            </a:r>
            <a:r>
              <a:rPr lang="vi-VN" sz="2800" dirty="0" err="1"/>
              <a:t>video</a:t>
            </a:r>
            <a:r>
              <a:rPr lang="vi-VN" sz="2800" dirty="0"/>
              <a:t> (</a:t>
            </a:r>
            <a:r>
              <a:rPr lang="vi-VN" sz="2800" dirty="0" err="1"/>
              <a:t>một</a:t>
            </a:r>
            <a:r>
              <a:rPr lang="vi-VN" sz="2800" dirty="0"/>
              <a:t> </a:t>
            </a:r>
            <a:r>
              <a:rPr lang="vi-VN" sz="2800" dirty="0" err="1"/>
              <a:t>dòng</a:t>
            </a:r>
            <a:r>
              <a:rPr lang="vi-VN" sz="2800" dirty="0"/>
              <a:t> </a:t>
            </a:r>
            <a:r>
              <a:rPr lang="vi-VN" sz="2800" dirty="0" err="1"/>
              <a:t>các</a:t>
            </a:r>
            <a:r>
              <a:rPr lang="vi-VN" sz="2800" dirty="0"/>
              <a:t> </a:t>
            </a:r>
            <a:r>
              <a:rPr lang="vi-VN" sz="2800" dirty="0" err="1"/>
              <a:t>hình</a:t>
            </a:r>
            <a:r>
              <a:rPr lang="vi-VN" sz="2800" dirty="0"/>
              <a:t> </a:t>
            </a:r>
            <a:r>
              <a:rPr lang="vi-VN" sz="2800" dirty="0" err="1"/>
              <a:t>ảnh</a:t>
            </a:r>
            <a:r>
              <a:rPr lang="vi-VN" sz="2800" dirty="0"/>
              <a:t> liên </a:t>
            </a:r>
            <a:r>
              <a:rPr lang="vi-VN" sz="2800" dirty="0" err="1"/>
              <a:t>tục</a:t>
            </a:r>
            <a:r>
              <a:rPr lang="vi-VN" sz="2800" dirty="0"/>
              <a:t>). Qua </a:t>
            </a:r>
            <a:r>
              <a:rPr lang="vi-VN" sz="2800" dirty="0" err="1"/>
              <a:t>xử</a:t>
            </a:r>
            <a:r>
              <a:rPr lang="vi-VN" sz="2800" dirty="0"/>
              <a:t> </a:t>
            </a:r>
            <a:r>
              <a:rPr lang="vi-VN" sz="2800" dirty="0" err="1"/>
              <a:t>lý</a:t>
            </a:r>
            <a:r>
              <a:rPr lang="vi-VN" sz="2800" dirty="0"/>
              <a:t>, </a:t>
            </a:r>
            <a:r>
              <a:rPr lang="vi-VN" sz="2800" dirty="0" err="1"/>
              <a:t>tính</a:t>
            </a:r>
            <a:r>
              <a:rPr lang="vi-VN" sz="2800" dirty="0"/>
              <a:t> </a:t>
            </a:r>
            <a:r>
              <a:rPr lang="vi-VN" sz="2800" dirty="0" err="1"/>
              <a:t>toán</a:t>
            </a:r>
            <a:r>
              <a:rPr lang="vi-VN" sz="2800" dirty="0"/>
              <a:t> </a:t>
            </a:r>
            <a:r>
              <a:rPr lang="vi-VN" sz="2800" dirty="0" err="1"/>
              <a:t>hệ</a:t>
            </a:r>
            <a:r>
              <a:rPr lang="vi-VN" sz="2800" dirty="0"/>
              <a:t> </a:t>
            </a:r>
            <a:r>
              <a:rPr lang="vi-VN" sz="2800" dirty="0" err="1"/>
              <a:t>thống</a:t>
            </a:r>
            <a:r>
              <a:rPr lang="vi-VN" sz="2800" dirty="0"/>
              <a:t> </a:t>
            </a:r>
            <a:r>
              <a:rPr lang="vi-VN" sz="2800" dirty="0" err="1"/>
              <a:t>xác</a:t>
            </a:r>
            <a:r>
              <a:rPr lang="vi-VN" sz="2800" dirty="0"/>
              <a:t> </a:t>
            </a:r>
            <a:r>
              <a:rPr lang="vi-VN" sz="2800" dirty="0" err="1"/>
              <a:t>định</a:t>
            </a:r>
            <a:r>
              <a:rPr lang="vi-VN" sz="2800" dirty="0"/>
              <a:t> </a:t>
            </a:r>
            <a:r>
              <a:rPr lang="vi-VN" sz="2800" dirty="0" err="1"/>
              <a:t>được</a:t>
            </a:r>
            <a:r>
              <a:rPr lang="vi-VN" sz="2800" dirty="0"/>
              <a:t> </a:t>
            </a:r>
            <a:r>
              <a:rPr lang="vi-VN" sz="2800" dirty="0" err="1"/>
              <a:t>vị</a:t>
            </a:r>
            <a:r>
              <a:rPr lang="vi-VN" sz="2800" dirty="0"/>
              <a:t> </a:t>
            </a:r>
            <a:r>
              <a:rPr lang="vi-VN" sz="2800" dirty="0" err="1"/>
              <a:t>trí</a:t>
            </a:r>
            <a:r>
              <a:rPr lang="vi-VN" sz="2800" dirty="0"/>
              <a:t> </a:t>
            </a:r>
            <a:r>
              <a:rPr lang="vi-VN" sz="2800" dirty="0" err="1"/>
              <a:t>mặt</a:t>
            </a:r>
            <a:r>
              <a:rPr lang="vi-VN" sz="2800" dirty="0"/>
              <a:t> </a:t>
            </a:r>
            <a:r>
              <a:rPr lang="vi-VN" sz="2800" dirty="0" err="1"/>
              <a:t>người</a:t>
            </a:r>
            <a:r>
              <a:rPr lang="vi-VN" sz="2800" dirty="0"/>
              <a:t> (</a:t>
            </a:r>
            <a:r>
              <a:rPr lang="vi-VN" sz="2800" dirty="0" err="1"/>
              <a:t>nếu</a:t>
            </a:r>
            <a:r>
              <a:rPr lang="vi-VN" sz="2800" dirty="0"/>
              <a:t> </a:t>
            </a:r>
            <a:r>
              <a:rPr lang="vi-VN" sz="2800" dirty="0" err="1"/>
              <a:t>có</a:t>
            </a:r>
            <a:r>
              <a:rPr lang="vi-VN" sz="2800" dirty="0"/>
              <a:t>) trong </a:t>
            </a:r>
            <a:r>
              <a:rPr lang="vi-VN" sz="2800" dirty="0" err="1"/>
              <a:t>ảnh</a:t>
            </a:r>
            <a:r>
              <a:rPr lang="vi-VN" sz="2800" dirty="0"/>
              <a:t> </a:t>
            </a:r>
            <a:r>
              <a:rPr lang="vi-VN" sz="2800" dirty="0" err="1"/>
              <a:t>và</a:t>
            </a:r>
            <a:r>
              <a:rPr lang="vi-VN" sz="2800" dirty="0"/>
              <a:t> </a:t>
            </a:r>
            <a:r>
              <a:rPr lang="vi-VN" sz="2800" dirty="0" err="1"/>
              <a:t>xác</a:t>
            </a:r>
            <a:r>
              <a:rPr lang="vi-VN" sz="2800" dirty="0"/>
              <a:t> </a:t>
            </a:r>
            <a:r>
              <a:rPr lang="vi-VN" sz="2800" dirty="0" err="1"/>
              <a:t>định</a:t>
            </a:r>
            <a:r>
              <a:rPr lang="vi-VN" sz="2800" dirty="0"/>
              <a:t> </a:t>
            </a:r>
            <a:r>
              <a:rPr lang="vi-VN" sz="2800" dirty="0" err="1"/>
              <a:t>là</a:t>
            </a:r>
            <a:r>
              <a:rPr lang="vi-VN" sz="2800" dirty="0"/>
              <a:t> </a:t>
            </a:r>
            <a:r>
              <a:rPr lang="vi-VN" sz="2800" dirty="0" err="1"/>
              <a:t>người</a:t>
            </a:r>
            <a:r>
              <a:rPr lang="vi-VN" sz="2800" dirty="0"/>
              <a:t> </a:t>
            </a:r>
            <a:r>
              <a:rPr lang="vi-VN" sz="2800" dirty="0" err="1"/>
              <a:t>nào</a:t>
            </a:r>
            <a:r>
              <a:rPr lang="vi-VN" sz="2800" dirty="0"/>
              <a:t> trong </a:t>
            </a:r>
            <a:r>
              <a:rPr lang="vi-VN" sz="2800" dirty="0" err="1"/>
              <a:t>số</a:t>
            </a:r>
            <a:r>
              <a:rPr lang="vi-VN" sz="2800" dirty="0"/>
              <a:t> </a:t>
            </a:r>
            <a:r>
              <a:rPr lang="vi-VN" sz="2800" dirty="0" err="1"/>
              <a:t>những</a:t>
            </a:r>
            <a:r>
              <a:rPr lang="vi-VN" sz="2800" dirty="0"/>
              <a:t> </a:t>
            </a:r>
            <a:r>
              <a:rPr lang="vi-VN" sz="2800" dirty="0" err="1"/>
              <a:t>người</a:t>
            </a:r>
            <a:r>
              <a:rPr lang="vi-VN" sz="2800" dirty="0"/>
              <a:t> </a:t>
            </a:r>
            <a:r>
              <a:rPr lang="vi-VN" sz="2800" dirty="0" err="1"/>
              <a:t>mà</a:t>
            </a:r>
            <a:r>
              <a:rPr lang="vi-VN" sz="2800" dirty="0"/>
              <a:t> </a:t>
            </a:r>
            <a:r>
              <a:rPr lang="vi-VN" sz="2800" dirty="0" err="1"/>
              <a:t>hệ</a:t>
            </a:r>
            <a:r>
              <a:rPr lang="vi-VN" sz="2800" dirty="0"/>
              <a:t> </a:t>
            </a:r>
            <a:r>
              <a:rPr lang="vi-VN" sz="2800" dirty="0" err="1"/>
              <a:t>thống</a:t>
            </a:r>
            <a:r>
              <a:rPr lang="vi-VN" sz="2800" dirty="0"/>
              <a:t> </a:t>
            </a:r>
            <a:r>
              <a:rPr lang="vi-VN" sz="2800" dirty="0" err="1"/>
              <a:t>đã</a:t>
            </a:r>
            <a:r>
              <a:rPr lang="vi-VN" sz="2800" dirty="0"/>
              <a:t> </a:t>
            </a:r>
            <a:r>
              <a:rPr lang="vi-VN" sz="2800" dirty="0" err="1"/>
              <a:t>được</a:t>
            </a:r>
            <a:r>
              <a:rPr lang="vi-VN" sz="2800" dirty="0"/>
              <a:t> </a:t>
            </a:r>
            <a:r>
              <a:rPr lang="vi-VN" sz="2800" dirty="0" err="1"/>
              <a:t>biết</a:t>
            </a:r>
            <a:r>
              <a:rPr lang="vi-VN" sz="2800" dirty="0"/>
              <a:t> (qua </a:t>
            </a:r>
            <a:r>
              <a:rPr lang="vi-VN" sz="2800" dirty="0" err="1"/>
              <a:t>quá</a:t>
            </a:r>
            <a:r>
              <a:rPr lang="vi-VN" sz="2800" dirty="0"/>
              <a:t> </a:t>
            </a:r>
            <a:r>
              <a:rPr lang="vi-VN" sz="2800" dirty="0" err="1"/>
              <a:t>trình</a:t>
            </a:r>
            <a:r>
              <a:rPr lang="vi-VN" sz="2800" dirty="0"/>
              <a:t> </a:t>
            </a:r>
            <a:r>
              <a:rPr lang="vi-VN" sz="2800" dirty="0" err="1"/>
              <a:t>học</a:t>
            </a:r>
            <a:r>
              <a:rPr lang="vi-VN" sz="2800" dirty="0"/>
              <a:t>) </a:t>
            </a:r>
            <a:r>
              <a:rPr lang="vi-VN" sz="2800" dirty="0" err="1"/>
              <a:t>hoặc</a:t>
            </a:r>
            <a:r>
              <a:rPr lang="vi-VN" sz="2800" dirty="0"/>
              <a:t> </a:t>
            </a:r>
            <a:r>
              <a:rPr lang="vi-VN" sz="2800" dirty="0" err="1"/>
              <a:t>là</a:t>
            </a:r>
            <a:r>
              <a:rPr lang="vi-VN" sz="2800" dirty="0"/>
              <a:t> </a:t>
            </a:r>
            <a:r>
              <a:rPr lang="vi-VN" sz="2800" dirty="0" err="1"/>
              <a:t>người</a:t>
            </a:r>
            <a:r>
              <a:rPr lang="vi-VN" sz="2800" dirty="0"/>
              <a:t> </a:t>
            </a:r>
            <a:r>
              <a:rPr lang="vi-VN" sz="2800" dirty="0" err="1"/>
              <a:t>lạ</a:t>
            </a:r>
            <a:r>
              <a:rPr lang="vi-VN" sz="2800" dirty="0"/>
              <a:t>.</a:t>
            </a:r>
            <a:endParaRPr lang="en-US" sz="3600" dirty="0">
              <a:latin typeface="Times New Roman" pitchFamily="18" charset="0"/>
              <a:cs typeface="Times New Roman" pitchFamily="18" charset="0"/>
            </a:endParaRPr>
          </a:p>
        </p:txBody>
      </p:sp>
      <p:sp>
        <p:nvSpPr>
          <p:cNvPr id="32" name="Rectangle 31">
            <a:extLst>
              <a:ext uri="{FF2B5EF4-FFF2-40B4-BE49-F238E27FC236}">
                <a16:creationId xmlns:a16="http://schemas.microsoft.com/office/drawing/2014/main" id="{2324444E-F722-4E08-B948-33410927DEDF}"/>
              </a:ext>
            </a:extLst>
          </p:cNvPr>
          <p:cNvSpPr/>
          <p:nvPr/>
        </p:nvSpPr>
        <p:spPr>
          <a:xfrm>
            <a:off x="553538" y="1450085"/>
            <a:ext cx="6397801" cy="7047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13A88402-BBF7-46B3-96E2-FD9AC9D80A8A}"/>
              </a:ext>
            </a:extLst>
          </p:cNvPr>
          <p:cNvGrpSpPr/>
          <p:nvPr/>
        </p:nvGrpSpPr>
        <p:grpSpPr>
          <a:xfrm>
            <a:off x="757592" y="1532163"/>
            <a:ext cx="548178" cy="556995"/>
            <a:chOff x="9271661" y="927087"/>
            <a:chExt cx="1690381" cy="1717565"/>
          </a:xfrm>
          <a:solidFill>
            <a:schemeClr val="accent2"/>
          </a:solidFill>
        </p:grpSpPr>
        <p:sp>
          <p:nvSpPr>
            <p:cNvPr id="34" name="Freeform: Shape 26">
              <a:extLst>
                <a:ext uri="{FF2B5EF4-FFF2-40B4-BE49-F238E27FC236}">
                  <a16:creationId xmlns:a16="http://schemas.microsoft.com/office/drawing/2014/main" id="{266C466A-B6F6-4D06-9125-D22CBD1399E9}"/>
                </a:ext>
              </a:extLst>
            </p:cNvPr>
            <p:cNvSpPr/>
            <p:nvPr/>
          </p:nvSpPr>
          <p:spPr>
            <a:xfrm rot="2411044">
              <a:off x="9825722" y="927087"/>
              <a:ext cx="487932" cy="1717565"/>
            </a:xfrm>
            <a:custGeom>
              <a:avLst/>
              <a:gdLst>
                <a:gd name="connsiteX0" fmla="*/ 398295 w 480600"/>
                <a:gd name="connsiteY0" fmla="*/ 1046026 h 1345680"/>
                <a:gd name="connsiteX1" fmla="*/ 348313 w 480600"/>
                <a:gd name="connsiteY1" fmla="*/ 1015268 h 1345680"/>
                <a:gd name="connsiteX2" fmla="*/ 329088 w 480600"/>
                <a:gd name="connsiteY2" fmla="*/ 334738 h 1345680"/>
                <a:gd name="connsiteX3" fmla="*/ 379071 w 480600"/>
                <a:gd name="connsiteY3" fmla="*/ 303980 h 1345680"/>
                <a:gd name="connsiteX4" fmla="*/ 440588 w 480600"/>
                <a:gd name="connsiteY4" fmla="*/ 167489 h 1345680"/>
                <a:gd name="connsiteX5" fmla="*/ 430976 w 480600"/>
                <a:gd name="connsiteY5" fmla="*/ 109817 h 1345680"/>
                <a:gd name="connsiteX6" fmla="*/ 334856 w 480600"/>
                <a:gd name="connsiteY6" fmla="*/ 29076 h 1345680"/>
                <a:gd name="connsiteX7" fmla="*/ 309864 w 480600"/>
                <a:gd name="connsiteY7" fmla="*/ 54068 h 1345680"/>
                <a:gd name="connsiteX8" fmla="*/ 309864 w 480600"/>
                <a:gd name="connsiteY8" fmla="*/ 173256 h 1345680"/>
                <a:gd name="connsiteX9" fmla="*/ 271416 w 480600"/>
                <a:gd name="connsiteY9" fmla="*/ 211704 h 1345680"/>
                <a:gd name="connsiteX10" fmla="*/ 219512 w 480600"/>
                <a:gd name="connsiteY10" fmla="*/ 211704 h 1345680"/>
                <a:gd name="connsiteX11" fmla="*/ 181064 w 480600"/>
                <a:gd name="connsiteY11" fmla="*/ 173256 h 1345680"/>
                <a:gd name="connsiteX12" fmla="*/ 181064 w 480600"/>
                <a:gd name="connsiteY12" fmla="*/ 55990 h 1345680"/>
                <a:gd name="connsiteX13" fmla="*/ 156072 w 480600"/>
                <a:gd name="connsiteY13" fmla="*/ 30999 h 1345680"/>
                <a:gd name="connsiteX14" fmla="*/ 59952 w 480600"/>
                <a:gd name="connsiteY14" fmla="*/ 111740 h 1345680"/>
                <a:gd name="connsiteX15" fmla="*/ 50340 w 480600"/>
                <a:gd name="connsiteY15" fmla="*/ 169412 h 1345680"/>
                <a:gd name="connsiteX16" fmla="*/ 111857 w 480600"/>
                <a:gd name="connsiteY16" fmla="*/ 305902 h 1345680"/>
                <a:gd name="connsiteX17" fmla="*/ 161840 w 480600"/>
                <a:gd name="connsiteY17" fmla="*/ 336660 h 1345680"/>
                <a:gd name="connsiteX18" fmla="*/ 142616 w 480600"/>
                <a:gd name="connsiteY18" fmla="*/ 1017190 h 1345680"/>
                <a:gd name="connsiteX19" fmla="*/ 92633 w 480600"/>
                <a:gd name="connsiteY19" fmla="*/ 1047949 h 1345680"/>
                <a:gd name="connsiteX20" fmla="*/ 31116 w 480600"/>
                <a:gd name="connsiteY20" fmla="*/ 1184439 h 1345680"/>
                <a:gd name="connsiteX21" fmla="*/ 40728 w 480600"/>
                <a:gd name="connsiteY21" fmla="*/ 1242111 h 1345680"/>
                <a:gd name="connsiteX22" fmla="*/ 136848 w 480600"/>
                <a:gd name="connsiteY22" fmla="*/ 1322852 h 1345680"/>
                <a:gd name="connsiteX23" fmla="*/ 161840 w 480600"/>
                <a:gd name="connsiteY23" fmla="*/ 1297861 h 1345680"/>
                <a:gd name="connsiteX24" fmla="*/ 161840 w 480600"/>
                <a:gd name="connsiteY24" fmla="*/ 1178672 h 1345680"/>
                <a:gd name="connsiteX25" fmla="*/ 200288 w 480600"/>
                <a:gd name="connsiteY25" fmla="*/ 1140224 h 1345680"/>
                <a:gd name="connsiteX26" fmla="*/ 290640 w 480600"/>
                <a:gd name="connsiteY26" fmla="*/ 1140224 h 1345680"/>
                <a:gd name="connsiteX27" fmla="*/ 329088 w 480600"/>
                <a:gd name="connsiteY27" fmla="*/ 1178672 h 1345680"/>
                <a:gd name="connsiteX28" fmla="*/ 329088 w 480600"/>
                <a:gd name="connsiteY28" fmla="*/ 1297861 h 1345680"/>
                <a:gd name="connsiteX29" fmla="*/ 354080 w 480600"/>
                <a:gd name="connsiteY29" fmla="*/ 1322852 h 1345680"/>
                <a:gd name="connsiteX30" fmla="*/ 450200 w 480600"/>
                <a:gd name="connsiteY30" fmla="*/ 1242111 h 1345680"/>
                <a:gd name="connsiteX31" fmla="*/ 459812 w 480600"/>
                <a:gd name="connsiteY31" fmla="*/ 1184439 h 1345680"/>
                <a:gd name="connsiteX32" fmla="*/ 398295 w 480600"/>
                <a:gd name="connsiteY32" fmla="*/ 1046026 h 134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80600" h="1345680">
                  <a:moveTo>
                    <a:pt x="398295" y="1046026"/>
                  </a:moveTo>
                  <a:lnTo>
                    <a:pt x="348313" y="1015268"/>
                  </a:lnTo>
                  <a:lnTo>
                    <a:pt x="329088" y="334738"/>
                  </a:lnTo>
                  <a:lnTo>
                    <a:pt x="379071" y="303980"/>
                  </a:lnTo>
                  <a:cubicBezTo>
                    <a:pt x="425209" y="275144"/>
                    <a:pt x="450200" y="221316"/>
                    <a:pt x="440588" y="167489"/>
                  </a:cubicBezTo>
                  <a:lnTo>
                    <a:pt x="430976" y="109817"/>
                  </a:lnTo>
                  <a:cubicBezTo>
                    <a:pt x="423286" y="63680"/>
                    <a:pt x="382916" y="29076"/>
                    <a:pt x="334856" y="29076"/>
                  </a:cubicBezTo>
                  <a:cubicBezTo>
                    <a:pt x="321399" y="29076"/>
                    <a:pt x="309864" y="40611"/>
                    <a:pt x="309864" y="54068"/>
                  </a:cubicBezTo>
                  <a:lnTo>
                    <a:pt x="309864" y="173256"/>
                  </a:lnTo>
                  <a:cubicBezTo>
                    <a:pt x="309864" y="194403"/>
                    <a:pt x="292563" y="211704"/>
                    <a:pt x="271416" y="211704"/>
                  </a:cubicBezTo>
                  <a:lnTo>
                    <a:pt x="219512" y="211704"/>
                  </a:lnTo>
                  <a:cubicBezTo>
                    <a:pt x="198365" y="211704"/>
                    <a:pt x="181064" y="194403"/>
                    <a:pt x="181064" y="173256"/>
                  </a:cubicBezTo>
                  <a:lnTo>
                    <a:pt x="181064" y="55990"/>
                  </a:lnTo>
                  <a:cubicBezTo>
                    <a:pt x="181064" y="42533"/>
                    <a:pt x="169529" y="30999"/>
                    <a:pt x="156072" y="30999"/>
                  </a:cubicBezTo>
                  <a:cubicBezTo>
                    <a:pt x="108012" y="30999"/>
                    <a:pt x="67642" y="65602"/>
                    <a:pt x="59952" y="111740"/>
                  </a:cubicBezTo>
                  <a:lnTo>
                    <a:pt x="50340" y="169412"/>
                  </a:lnTo>
                  <a:cubicBezTo>
                    <a:pt x="40728" y="223239"/>
                    <a:pt x="65720" y="277066"/>
                    <a:pt x="111857" y="305902"/>
                  </a:cubicBezTo>
                  <a:lnTo>
                    <a:pt x="161840" y="336660"/>
                  </a:lnTo>
                  <a:lnTo>
                    <a:pt x="142616" y="1017190"/>
                  </a:lnTo>
                  <a:lnTo>
                    <a:pt x="92633" y="1047949"/>
                  </a:lnTo>
                  <a:cubicBezTo>
                    <a:pt x="46496" y="1076785"/>
                    <a:pt x="21504" y="1130612"/>
                    <a:pt x="31116" y="1184439"/>
                  </a:cubicBezTo>
                  <a:lnTo>
                    <a:pt x="40728" y="1242111"/>
                  </a:lnTo>
                  <a:cubicBezTo>
                    <a:pt x="48418" y="1288249"/>
                    <a:pt x="88788" y="1322852"/>
                    <a:pt x="136848" y="1322852"/>
                  </a:cubicBezTo>
                  <a:cubicBezTo>
                    <a:pt x="150305" y="1322852"/>
                    <a:pt x="161840" y="1311317"/>
                    <a:pt x="161840" y="1297861"/>
                  </a:cubicBezTo>
                  <a:lnTo>
                    <a:pt x="161840" y="1178672"/>
                  </a:lnTo>
                  <a:cubicBezTo>
                    <a:pt x="161840" y="1157525"/>
                    <a:pt x="179141" y="1140224"/>
                    <a:pt x="200288" y="1140224"/>
                  </a:cubicBezTo>
                  <a:lnTo>
                    <a:pt x="290640" y="1140224"/>
                  </a:lnTo>
                  <a:cubicBezTo>
                    <a:pt x="311787" y="1140224"/>
                    <a:pt x="329088" y="1157525"/>
                    <a:pt x="329088" y="1178672"/>
                  </a:cubicBezTo>
                  <a:lnTo>
                    <a:pt x="329088" y="1297861"/>
                  </a:lnTo>
                  <a:cubicBezTo>
                    <a:pt x="329088" y="1311317"/>
                    <a:pt x="340623" y="1322852"/>
                    <a:pt x="354080" y="1322852"/>
                  </a:cubicBezTo>
                  <a:cubicBezTo>
                    <a:pt x="402140" y="1322852"/>
                    <a:pt x="442510" y="1288249"/>
                    <a:pt x="450200" y="1242111"/>
                  </a:cubicBezTo>
                  <a:lnTo>
                    <a:pt x="459812" y="1184439"/>
                  </a:lnTo>
                  <a:cubicBezTo>
                    <a:pt x="469424" y="1128689"/>
                    <a:pt x="446355" y="1074862"/>
                    <a:pt x="398295" y="1046026"/>
                  </a:cubicBezTo>
                  <a:close/>
                </a:path>
              </a:pathLst>
            </a:custGeom>
            <a:grpFill/>
            <a:ln w="19209" cap="flat">
              <a:noFill/>
              <a:prstDash val="solid"/>
              <a:miter/>
            </a:ln>
          </p:spPr>
          <p:txBody>
            <a:bodyPr rtlCol="0" anchor="ctr"/>
            <a:lstStyle/>
            <a:p>
              <a:endParaRPr lang="en-US"/>
            </a:p>
          </p:txBody>
        </p:sp>
        <p:sp>
          <p:nvSpPr>
            <p:cNvPr id="35" name="Freeform: Shape 27">
              <a:extLst>
                <a:ext uri="{FF2B5EF4-FFF2-40B4-BE49-F238E27FC236}">
                  <a16:creationId xmlns:a16="http://schemas.microsoft.com/office/drawing/2014/main" id="{C24FF48A-D640-46C0-83AE-C00FBA8C8A0A}"/>
                </a:ext>
              </a:extLst>
            </p:cNvPr>
            <p:cNvSpPr/>
            <p:nvPr/>
          </p:nvSpPr>
          <p:spPr>
            <a:xfrm rot="18712925">
              <a:off x="9675227" y="1020217"/>
              <a:ext cx="883249" cy="1690381"/>
            </a:xfrm>
            <a:custGeom>
              <a:avLst/>
              <a:gdLst>
                <a:gd name="connsiteX0" fmla="*/ 335181 w 883249"/>
                <a:gd name="connsiteY0" fmla="*/ 0 h 1563687"/>
                <a:gd name="connsiteX1" fmla="*/ 631293 w 883249"/>
                <a:gd name="connsiteY1" fmla="*/ 0 h 1563687"/>
                <a:gd name="connsiteX2" fmla="*/ 665062 w 883249"/>
                <a:gd name="connsiteY2" fmla="*/ 49352 h 1563687"/>
                <a:gd name="connsiteX3" fmla="*/ 717011 w 883249"/>
                <a:gd name="connsiteY3" fmla="*/ 49352 h 1563687"/>
                <a:gd name="connsiteX4" fmla="*/ 750778 w 883249"/>
                <a:gd name="connsiteY4" fmla="*/ 0 h 1563687"/>
                <a:gd name="connsiteX5" fmla="*/ 844287 w 883249"/>
                <a:gd name="connsiteY5" fmla="*/ 0 h 1563687"/>
                <a:gd name="connsiteX6" fmla="*/ 883249 w 883249"/>
                <a:gd name="connsiteY6" fmla="*/ 111692 h 1563687"/>
                <a:gd name="connsiteX7" fmla="*/ 844287 w 883249"/>
                <a:gd name="connsiteY7" fmla="*/ 223384 h 1563687"/>
                <a:gd name="connsiteX8" fmla="*/ 750778 w 883249"/>
                <a:gd name="connsiteY8" fmla="*/ 223384 h 1563687"/>
                <a:gd name="connsiteX9" fmla="*/ 750777 w 883249"/>
                <a:gd name="connsiteY9" fmla="*/ 223384 h 1563687"/>
                <a:gd name="connsiteX10" fmla="*/ 748180 w 883249"/>
                <a:gd name="connsiteY10" fmla="*/ 223384 h 1563687"/>
                <a:gd name="connsiteX11" fmla="*/ 714413 w 883249"/>
                <a:gd name="connsiteY11" fmla="*/ 174032 h 1563687"/>
                <a:gd name="connsiteX12" fmla="*/ 665062 w 883249"/>
                <a:gd name="connsiteY12" fmla="*/ 174032 h 1563687"/>
                <a:gd name="connsiteX13" fmla="*/ 659785 w 883249"/>
                <a:gd name="connsiteY13" fmla="*/ 200372 h 1563687"/>
                <a:gd name="connsiteX14" fmla="*/ 631293 w 883249"/>
                <a:gd name="connsiteY14" fmla="*/ 223384 h 1563687"/>
                <a:gd name="connsiteX15" fmla="*/ 532589 w 883249"/>
                <a:gd name="connsiteY15" fmla="*/ 223384 h 1563687"/>
                <a:gd name="connsiteX16" fmla="*/ 532589 w 883249"/>
                <a:gd name="connsiteY16" fmla="*/ 737686 h 1563687"/>
                <a:gd name="connsiteX17" fmla="*/ 529992 w 883249"/>
                <a:gd name="connsiteY17" fmla="*/ 737686 h 1563687"/>
                <a:gd name="connsiteX18" fmla="*/ 529992 w 883249"/>
                <a:gd name="connsiteY18" fmla="*/ 748076 h 1563687"/>
                <a:gd name="connsiteX19" fmla="*/ 558564 w 883249"/>
                <a:gd name="connsiteY19" fmla="*/ 781843 h 1563687"/>
                <a:gd name="connsiteX20" fmla="*/ 581942 w 883249"/>
                <a:gd name="connsiteY20" fmla="*/ 1355888 h 1563687"/>
                <a:gd name="connsiteX21" fmla="*/ 537784 w 883249"/>
                <a:gd name="connsiteY21" fmla="*/ 1501346 h 1563687"/>
                <a:gd name="connsiteX22" fmla="*/ 467652 w 883249"/>
                <a:gd name="connsiteY22" fmla="*/ 1563687 h 1563687"/>
                <a:gd name="connsiteX23" fmla="*/ 397520 w 883249"/>
                <a:gd name="connsiteY23" fmla="*/ 1501346 h 1563687"/>
                <a:gd name="connsiteX24" fmla="*/ 353363 w 883249"/>
                <a:gd name="connsiteY24" fmla="*/ 1355888 h 1563687"/>
                <a:gd name="connsiteX25" fmla="*/ 376740 w 883249"/>
                <a:gd name="connsiteY25" fmla="*/ 781843 h 1563687"/>
                <a:gd name="connsiteX26" fmla="*/ 405313 w 883249"/>
                <a:gd name="connsiteY26" fmla="*/ 748076 h 1563687"/>
                <a:gd name="connsiteX27" fmla="*/ 405313 w 883249"/>
                <a:gd name="connsiteY27" fmla="*/ 225982 h 1563687"/>
                <a:gd name="connsiteX28" fmla="*/ 332583 w 883249"/>
                <a:gd name="connsiteY28" fmla="*/ 225982 h 1563687"/>
                <a:gd name="connsiteX29" fmla="*/ 327389 w 883249"/>
                <a:gd name="connsiteY29" fmla="*/ 223384 h 1563687"/>
                <a:gd name="connsiteX30" fmla="*/ 114395 w 883249"/>
                <a:gd name="connsiteY30" fmla="*/ 238969 h 1563687"/>
                <a:gd name="connsiteX31" fmla="*/ 41665 w 883249"/>
                <a:gd name="connsiteY31" fmla="*/ 277932 h 1563687"/>
                <a:gd name="connsiteX32" fmla="*/ 28678 w 883249"/>
                <a:gd name="connsiteY32" fmla="*/ 280529 h 1563687"/>
                <a:gd name="connsiteX33" fmla="*/ 2703 w 883249"/>
                <a:gd name="connsiteY33" fmla="*/ 262346 h 1563687"/>
                <a:gd name="connsiteX34" fmla="*/ 430 w 883249"/>
                <a:gd name="connsiteY34" fmla="*/ 245788 h 1563687"/>
                <a:gd name="connsiteX35" fmla="*/ 711 w 883249"/>
                <a:gd name="connsiteY35" fmla="*/ 245238 h 1563687"/>
                <a:gd name="connsiteX36" fmla="*/ 430 w 883249"/>
                <a:gd name="connsiteY36" fmla="*/ 243190 h 1563687"/>
                <a:gd name="connsiteX37" fmla="*/ 7897 w 883249"/>
                <a:gd name="connsiteY37" fmla="*/ 228579 h 1563687"/>
                <a:gd name="connsiteX38" fmla="*/ 54653 w 883249"/>
                <a:gd name="connsiteY38" fmla="*/ 176630 h 1563687"/>
                <a:gd name="connsiteX39" fmla="*/ 335181 w 883249"/>
                <a:gd name="connsiteY39" fmla="*/ 0 h 156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83249" h="1563687">
                  <a:moveTo>
                    <a:pt x="335181" y="0"/>
                  </a:moveTo>
                  <a:lnTo>
                    <a:pt x="631293" y="0"/>
                  </a:lnTo>
                  <a:cubicBezTo>
                    <a:pt x="646879" y="0"/>
                    <a:pt x="659866" y="5195"/>
                    <a:pt x="665062" y="49352"/>
                  </a:cubicBezTo>
                  <a:lnTo>
                    <a:pt x="717011" y="49352"/>
                  </a:lnTo>
                  <a:cubicBezTo>
                    <a:pt x="722205" y="5195"/>
                    <a:pt x="735193" y="0"/>
                    <a:pt x="750778" y="0"/>
                  </a:cubicBezTo>
                  <a:lnTo>
                    <a:pt x="844287" y="0"/>
                  </a:lnTo>
                  <a:cubicBezTo>
                    <a:pt x="865067" y="0"/>
                    <a:pt x="883249" y="36365"/>
                    <a:pt x="883249" y="111692"/>
                  </a:cubicBezTo>
                  <a:cubicBezTo>
                    <a:pt x="883249" y="187019"/>
                    <a:pt x="865067" y="223384"/>
                    <a:pt x="844287" y="223384"/>
                  </a:cubicBezTo>
                  <a:lnTo>
                    <a:pt x="750778" y="223384"/>
                  </a:lnTo>
                  <a:lnTo>
                    <a:pt x="750777" y="223384"/>
                  </a:lnTo>
                  <a:lnTo>
                    <a:pt x="748180" y="223384"/>
                  </a:lnTo>
                  <a:cubicBezTo>
                    <a:pt x="732596" y="223384"/>
                    <a:pt x="719608" y="218190"/>
                    <a:pt x="714413" y="174032"/>
                  </a:cubicBezTo>
                  <a:lnTo>
                    <a:pt x="665062" y="174032"/>
                  </a:lnTo>
                  <a:lnTo>
                    <a:pt x="659785" y="200372"/>
                  </a:lnTo>
                  <a:cubicBezTo>
                    <a:pt x="653210" y="220462"/>
                    <a:pt x="642982" y="223384"/>
                    <a:pt x="631293" y="223384"/>
                  </a:cubicBezTo>
                  <a:lnTo>
                    <a:pt x="532589" y="223384"/>
                  </a:lnTo>
                  <a:lnTo>
                    <a:pt x="532589" y="737686"/>
                  </a:lnTo>
                  <a:lnTo>
                    <a:pt x="529992" y="737686"/>
                  </a:lnTo>
                  <a:lnTo>
                    <a:pt x="529992" y="748076"/>
                  </a:lnTo>
                  <a:cubicBezTo>
                    <a:pt x="545576" y="750674"/>
                    <a:pt x="555967" y="763662"/>
                    <a:pt x="558564" y="781843"/>
                  </a:cubicBezTo>
                  <a:lnTo>
                    <a:pt x="581942" y="1355888"/>
                  </a:lnTo>
                  <a:cubicBezTo>
                    <a:pt x="584539" y="1410434"/>
                    <a:pt x="568954" y="1462384"/>
                    <a:pt x="537784" y="1501346"/>
                  </a:cubicBezTo>
                  <a:cubicBezTo>
                    <a:pt x="506614" y="1540309"/>
                    <a:pt x="514406" y="1563687"/>
                    <a:pt x="467652" y="1563687"/>
                  </a:cubicBezTo>
                  <a:cubicBezTo>
                    <a:pt x="420898" y="1563687"/>
                    <a:pt x="428690" y="1540309"/>
                    <a:pt x="397520" y="1501346"/>
                  </a:cubicBezTo>
                  <a:cubicBezTo>
                    <a:pt x="363753" y="1462384"/>
                    <a:pt x="348168" y="1407837"/>
                    <a:pt x="353363" y="1355888"/>
                  </a:cubicBezTo>
                  <a:lnTo>
                    <a:pt x="376740" y="781843"/>
                  </a:lnTo>
                  <a:cubicBezTo>
                    <a:pt x="376740" y="763662"/>
                    <a:pt x="389727" y="750674"/>
                    <a:pt x="405313" y="748076"/>
                  </a:cubicBezTo>
                  <a:lnTo>
                    <a:pt x="405313" y="225982"/>
                  </a:lnTo>
                  <a:lnTo>
                    <a:pt x="332583" y="225982"/>
                  </a:lnTo>
                  <a:lnTo>
                    <a:pt x="327389" y="223384"/>
                  </a:lnTo>
                  <a:cubicBezTo>
                    <a:pt x="241671" y="189617"/>
                    <a:pt x="197514" y="197409"/>
                    <a:pt x="114395" y="238969"/>
                  </a:cubicBezTo>
                  <a:lnTo>
                    <a:pt x="41665" y="277932"/>
                  </a:lnTo>
                  <a:cubicBezTo>
                    <a:pt x="39067" y="280529"/>
                    <a:pt x="33872" y="280529"/>
                    <a:pt x="28678" y="280529"/>
                  </a:cubicBezTo>
                  <a:cubicBezTo>
                    <a:pt x="18288" y="280529"/>
                    <a:pt x="7897" y="272737"/>
                    <a:pt x="2703" y="262346"/>
                  </a:cubicBezTo>
                  <a:cubicBezTo>
                    <a:pt x="106" y="257151"/>
                    <a:pt x="-544" y="251307"/>
                    <a:pt x="430" y="245788"/>
                  </a:cubicBezTo>
                  <a:lnTo>
                    <a:pt x="711" y="245238"/>
                  </a:lnTo>
                  <a:lnTo>
                    <a:pt x="430" y="243190"/>
                  </a:lnTo>
                  <a:cubicBezTo>
                    <a:pt x="1404" y="237670"/>
                    <a:pt x="4001" y="232475"/>
                    <a:pt x="7897" y="228579"/>
                  </a:cubicBezTo>
                  <a:lnTo>
                    <a:pt x="54653" y="176630"/>
                  </a:lnTo>
                  <a:cubicBezTo>
                    <a:pt x="145565" y="75327"/>
                    <a:pt x="207904" y="49352"/>
                    <a:pt x="335181" y="0"/>
                  </a:cubicBezTo>
                  <a:close/>
                </a:path>
              </a:pathLst>
            </a:custGeom>
            <a:grpFill/>
            <a:ln w="19209" cap="flat">
              <a:noFill/>
              <a:prstDash val="solid"/>
              <a:miter/>
            </a:ln>
          </p:spPr>
          <p:txBody>
            <a:bodyPr rtlCol="0" anchor="ctr"/>
            <a:lstStyle/>
            <a:p>
              <a:endParaRPr lang="en-US"/>
            </a:p>
          </p:txBody>
        </p:sp>
      </p:grpSp>
      <p:sp>
        <p:nvSpPr>
          <p:cNvPr id="36" name="Rectangle 35">
            <a:extLst>
              <a:ext uri="{FF2B5EF4-FFF2-40B4-BE49-F238E27FC236}">
                <a16:creationId xmlns:a16="http://schemas.microsoft.com/office/drawing/2014/main" id="{4F252692-0F3D-4487-9267-D39AB58493C2}"/>
              </a:ext>
            </a:extLst>
          </p:cNvPr>
          <p:cNvSpPr/>
          <p:nvPr/>
        </p:nvSpPr>
        <p:spPr>
          <a:xfrm>
            <a:off x="1564057" y="1381438"/>
            <a:ext cx="5753100" cy="830997"/>
          </a:xfrm>
          <a:prstGeom prst="rect">
            <a:avLst/>
          </a:prstGeom>
        </p:spPr>
        <p:txBody>
          <a:bodyPr wrap="square">
            <a:spAutoFit/>
          </a:bodyPr>
          <a:lstStyle/>
          <a:p>
            <a:r>
              <a:rPr lang="en-US" sz="4800" dirty="0" err="1">
                <a:solidFill>
                  <a:schemeClr val="bg1"/>
                </a:solidFill>
                <a:latin typeface="+mj-lt"/>
              </a:rPr>
              <a:t>Định</a:t>
            </a:r>
            <a:r>
              <a:rPr lang="en-US" sz="4800" dirty="0">
                <a:solidFill>
                  <a:schemeClr val="bg1"/>
                </a:solidFill>
                <a:latin typeface="+mj-lt"/>
              </a:rPr>
              <a:t> </a:t>
            </a:r>
            <a:r>
              <a:rPr lang="en-US" sz="4800" dirty="0" err="1">
                <a:solidFill>
                  <a:schemeClr val="bg1"/>
                </a:solidFill>
                <a:latin typeface="+mj-lt"/>
              </a:rPr>
              <a:t>nghĩa</a:t>
            </a:r>
            <a:endParaRPr lang="en-US" sz="4800" dirty="0">
              <a:solidFill>
                <a:schemeClr val="bg1"/>
              </a:solidFill>
              <a:latin typeface="+mj-lt"/>
            </a:endParaRPr>
          </a:p>
        </p:txBody>
      </p:sp>
      <p:sp>
        <p:nvSpPr>
          <p:cNvPr id="39" name="Rectangle 38">
            <a:extLst>
              <a:ext uri="{FF2B5EF4-FFF2-40B4-BE49-F238E27FC236}">
                <a16:creationId xmlns:a16="http://schemas.microsoft.com/office/drawing/2014/main" id="{9C0DF078-5350-4F9D-87E0-ED5725E386D9}"/>
              </a:ext>
            </a:extLst>
          </p:cNvPr>
          <p:cNvSpPr/>
          <p:nvPr/>
        </p:nvSpPr>
        <p:spPr>
          <a:xfrm>
            <a:off x="469152" y="2645131"/>
            <a:ext cx="494424" cy="4650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hevron 2">
            <a:extLst>
              <a:ext uri="{FF2B5EF4-FFF2-40B4-BE49-F238E27FC236}">
                <a16:creationId xmlns:a16="http://schemas.microsoft.com/office/drawing/2014/main" id="{62AAFB00-A219-42DF-84F9-18F4F0E51718}"/>
              </a:ext>
            </a:extLst>
          </p:cNvPr>
          <p:cNvSpPr/>
          <p:nvPr/>
        </p:nvSpPr>
        <p:spPr>
          <a:xfrm rot="5400000">
            <a:off x="491797" y="2638375"/>
            <a:ext cx="474292" cy="469266"/>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pic>
        <p:nvPicPr>
          <p:cNvPr id="20" name="Picture 2" descr="result">
            <a:extLst>
              <a:ext uri="{FF2B5EF4-FFF2-40B4-BE49-F238E27FC236}">
                <a16:creationId xmlns:a16="http://schemas.microsoft.com/office/drawing/2014/main" id="{F2212C02-E338-45D6-8741-508113F03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2975" y="259322"/>
            <a:ext cx="4223303" cy="6339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568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1000"/>
                                        <p:tgtEl>
                                          <p:spTgt spid="33"/>
                                        </p:tgtEl>
                                      </p:cBhvr>
                                    </p:animEffect>
                                    <p:anim calcmode="lin" valueType="num">
                                      <p:cBhvr>
                                        <p:cTn id="15" dur="1000" fill="hold"/>
                                        <p:tgtEl>
                                          <p:spTgt spid="33"/>
                                        </p:tgtEl>
                                        <p:attrNameLst>
                                          <p:attrName>ppt_x</p:attrName>
                                        </p:attrNameLst>
                                      </p:cBhvr>
                                      <p:tavLst>
                                        <p:tav tm="0">
                                          <p:val>
                                            <p:strVal val="#ppt_x"/>
                                          </p:val>
                                        </p:tav>
                                        <p:tav tm="100000">
                                          <p:val>
                                            <p:strVal val="#ppt_x"/>
                                          </p:val>
                                        </p:tav>
                                      </p:tavLst>
                                    </p:anim>
                                    <p:anim calcmode="lin" valueType="num">
                                      <p:cBhvr>
                                        <p:cTn id="1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1000"/>
                                        <p:tgtEl>
                                          <p:spTgt spid="39"/>
                                        </p:tgtEl>
                                      </p:cBhvr>
                                    </p:animEffect>
                                    <p:anim calcmode="lin" valueType="num">
                                      <p:cBhvr>
                                        <p:cTn id="29" dur="1000" fill="hold"/>
                                        <p:tgtEl>
                                          <p:spTgt spid="39"/>
                                        </p:tgtEl>
                                        <p:attrNameLst>
                                          <p:attrName>ppt_x</p:attrName>
                                        </p:attrNameLst>
                                      </p:cBhvr>
                                      <p:tavLst>
                                        <p:tav tm="0">
                                          <p:val>
                                            <p:strVal val="#ppt_x"/>
                                          </p:val>
                                        </p:tav>
                                        <p:tav tm="100000">
                                          <p:val>
                                            <p:strVal val="#ppt_x"/>
                                          </p:val>
                                        </p:tav>
                                      </p:tavLst>
                                    </p:anim>
                                    <p:anim calcmode="lin" valueType="num">
                                      <p:cBhvr>
                                        <p:cTn id="30" dur="1000" fill="hold"/>
                                        <p:tgtEl>
                                          <p:spTgt spid="39"/>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1000"/>
                                        <p:tgtEl>
                                          <p:spTgt spid="40"/>
                                        </p:tgtEl>
                                      </p:cBhvr>
                                    </p:animEffect>
                                    <p:anim calcmode="lin" valueType="num">
                                      <p:cBhvr>
                                        <p:cTn id="34" dur="1000" fill="hold"/>
                                        <p:tgtEl>
                                          <p:spTgt spid="40"/>
                                        </p:tgtEl>
                                        <p:attrNameLst>
                                          <p:attrName>ppt_x</p:attrName>
                                        </p:attrNameLst>
                                      </p:cBhvr>
                                      <p:tavLst>
                                        <p:tav tm="0">
                                          <p:val>
                                            <p:strVal val="#ppt_x"/>
                                          </p:val>
                                        </p:tav>
                                        <p:tav tm="100000">
                                          <p:val>
                                            <p:strVal val="#ppt_x"/>
                                          </p:val>
                                        </p:tav>
                                      </p:tavLst>
                                    </p:anim>
                                    <p:anim calcmode="lin" valueType="num">
                                      <p:cBhvr>
                                        <p:cTn id="3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down)">
                                      <p:cBhvr>
                                        <p:cTn id="40" dur="580">
                                          <p:stCondLst>
                                            <p:cond delay="0"/>
                                          </p:stCondLst>
                                        </p:cTn>
                                        <p:tgtEl>
                                          <p:spTgt spid="27"/>
                                        </p:tgtEl>
                                      </p:cBhvr>
                                    </p:animEffect>
                                    <p:anim calcmode="lin" valueType="num">
                                      <p:cBhvr>
                                        <p:cTn id="41"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46" dur="26">
                                          <p:stCondLst>
                                            <p:cond delay="650"/>
                                          </p:stCondLst>
                                        </p:cTn>
                                        <p:tgtEl>
                                          <p:spTgt spid="27"/>
                                        </p:tgtEl>
                                      </p:cBhvr>
                                      <p:to x="100000" y="60000"/>
                                    </p:animScale>
                                    <p:animScale>
                                      <p:cBhvr>
                                        <p:cTn id="47" dur="166" decel="50000">
                                          <p:stCondLst>
                                            <p:cond delay="676"/>
                                          </p:stCondLst>
                                        </p:cTn>
                                        <p:tgtEl>
                                          <p:spTgt spid="27"/>
                                        </p:tgtEl>
                                      </p:cBhvr>
                                      <p:to x="100000" y="100000"/>
                                    </p:animScale>
                                    <p:animScale>
                                      <p:cBhvr>
                                        <p:cTn id="48" dur="26">
                                          <p:stCondLst>
                                            <p:cond delay="1312"/>
                                          </p:stCondLst>
                                        </p:cTn>
                                        <p:tgtEl>
                                          <p:spTgt spid="27"/>
                                        </p:tgtEl>
                                      </p:cBhvr>
                                      <p:to x="100000" y="80000"/>
                                    </p:animScale>
                                    <p:animScale>
                                      <p:cBhvr>
                                        <p:cTn id="49" dur="166" decel="50000">
                                          <p:stCondLst>
                                            <p:cond delay="1338"/>
                                          </p:stCondLst>
                                        </p:cTn>
                                        <p:tgtEl>
                                          <p:spTgt spid="27"/>
                                        </p:tgtEl>
                                      </p:cBhvr>
                                      <p:to x="100000" y="100000"/>
                                    </p:animScale>
                                    <p:animScale>
                                      <p:cBhvr>
                                        <p:cTn id="50" dur="26">
                                          <p:stCondLst>
                                            <p:cond delay="1642"/>
                                          </p:stCondLst>
                                        </p:cTn>
                                        <p:tgtEl>
                                          <p:spTgt spid="27"/>
                                        </p:tgtEl>
                                      </p:cBhvr>
                                      <p:to x="100000" y="90000"/>
                                    </p:animScale>
                                    <p:animScale>
                                      <p:cBhvr>
                                        <p:cTn id="51" dur="166" decel="50000">
                                          <p:stCondLst>
                                            <p:cond delay="1668"/>
                                          </p:stCondLst>
                                        </p:cTn>
                                        <p:tgtEl>
                                          <p:spTgt spid="27"/>
                                        </p:tgtEl>
                                      </p:cBhvr>
                                      <p:to x="100000" y="100000"/>
                                    </p:animScale>
                                    <p:animScale>
                                      <p:cBhvr>
                                        <p:cTn id="52" dur="26">
                                          <p:stCondLst>
                                            <p:cond delay="1808"/>
                                          </p:stCondLst>
                                        </p:cTn>
                                        <p:tgtEl>
                                          <p:spTgt spid="27"/>
                                        </p:tgtEl>
                                      </p:cBhvr>
                                      <p:to x="100000" y="95000"/>
                                    </p:animScale>
                                    <p:animScale>
                                      <p:cBhvr>
                                        <p:cTn id="53" dur="166" decel="50000">
                                          <p:stCondLst>
                                            <p:cond delay="1834"/>
                                          </p:stCondLst>
                                        </p:cTn>
                                        <p:tgtEl>
                                          <p:spTgt spid="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2" grpId="0" animBg="1"/>
      <p:bldP spid="36" grpId="0"/>
      <p:bldP spid="39"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CFA0BD-6BA1-4545-AF17-1543E7336CB9}"/>
              </a:ext>
            </a:extLst>
          </p:cNvPr>
          <p:cNvSpPr>
            <a:spLocks noGrp="1"/>
          </p:cNvSpPr>
          <p:nvPr>
            <p:ph type="sldNum" sz="quarter" idx="12"/>
          </p:nvPr>
        </p:nvSpPr>
        <p:spPr/>
        <p:txBody>
          <a:bodyPr/>
          <a:lstStyle/>
          <a:p>
            <a:fld id="{A7CD31F4-64FA-4BA0-9498-67783267A8C8}" type="slidenum">
              <a:rPr lang="en-US" smtClean="0"/>
              <a:t>5</a:t>
            </a:fld>
            <a:endParaRPr lang="en-US"/>
          </a:p>
        </p:txBody>
      </p:sp>
      <p:sp>
        <p:nvSpPr>
          <p:cNvPr id="7" name="TextBox 6">
            <a:extLst>
              <a:ext uri="{FF2B5EF4-FFF2-40B4-BE49-F238E27FC236}">
                <a16:creationId xmlns:a16="http://schemas.microsoft.com/office/drawing/2014/main" id="{5A104E5E-DEB8-40AF-B46C-2B5460D82898}"/>
              </a:ext>
            </a:extLst>
          </p:cNvPr>
          <p:cNvSpPr txBox="1"/>
          <p:nvPr/>
        </p:nvSpPr>
        <p:spPr>
          <a:xfrm>
            <a:off x="2565648" y="685297"/>
            <a:ext cx="6286122" cy="707886"/>
          </a:xfrm>
          <a:prstGeom prst="rect">
            <a:avLst/>
          </a:prstGeom>
          <a:noFill/>
        </p:spPr>
        <p:txBody>
          <a:bodyPr wrap="square" rtlCol="0">
            <a:spAutoFit/>
          </a:bodyPr>
          <a:lstStyle/>
          <a:p>
            <a:r>
              <a:rPr lang="en-US" sz="4000" b="1" dirty="0" err="1">
                <a:latin typeface="Bahnschrift Light" panose="020B0502040204020203" pitchFamily="34" charset="0"/>
                <a:cs typeface="Times New Roman" panose="02020603050405020304" pitchFamily="18" charset="0"/>
              </a:rPr>
              <a:t>Nhận</a:t>
            </a:r>
            <a:r>
              <a:rPr lang="en-US" sz="4000" b="1" dirty="0">
                <a:latin typeface="Bahnschrift Light" panose="020B0502040204020203" pitchFamily="34" charset="0"/>
                <a:cs typeface="Times New Roman" panose="02020603050405020304" pitchFamily="18" charset="0"/>
              </a:rPr>
              <a:t> </a:t>
            </a:r>
            <a:r>
              <a:rPr lang="en-US" sz="4000" b="1" dirty="0" err="1">
                <a:latin typeface="Bahnschrift Light" panose="020B0502040204020203" pitchFamily="34" charset="0"/>
                <a:cs typeface="Times New Roman" panose="02020603050405020304" pitchFamily="18" charset="0"/>
              </a:rPr>
              <a:t>diện</a:t>
            </a:r>
            <a:r>
              <a:rPr lang="en-US" sz="4000" b="1" dirty="0">
                <a:latin typeface="Bahnschrift Light" panose="020B0502040204020203" pitchFamily="34" charset="0"/>
                <a:cs typeface="Times New Roman" panose="02020603050405020304" pitchFamily="18" charset="0"/>
              </a:rPr>
              <a:t> </a:t>
            </a:r>
            <a:r>
              <a:rPr lang="en-US" sz="4000" b="1" dirty="0" err="1">
                <a:latin typeface="Bahnschrift Light" panose="020B0502040204020203" pitchFamily="34" charset="0"/>
                <a:cs typeface="Times New Roman" panose="02020603050405020304" pitchFamily="18" charset="0"/>
              </a:rPr>
              <a:t>khuôn</a:t>
            </a:r>
            <a:r>
              <a:rPr lang="en-US" sz="4000" b="1" dirty="0">
                <a:latin typeface="Bahnschrift Light" panose="020B0502040204020203" pitchFamily="34" charset="0"/>
                <a:cs typeface="Times New Roman" panose="02020603050405020304" pitchFamily="18" charset="0"/>
              </a:rPr>
              <a:t> </a:t>
            </a:r>
            <a:r>
              <a:rPr lang="en-US" sz="4000" b="1" dirty="0" err="1">
                <a:latin typeface="Bahnschrift Light" panose="020B0502040204020203" pitchFamily="34" charset="0"/>
                <a:cs typeface="Times New Roman" panose="02020603050405020304" pitchFamily="18" charset="0"/>
              </a:rPr>
              <a:t>mặt</a:t>
            </a:r>
            <a:r>
              <a:rPr lang="en-US" sz="4000" b="1" dirty="0">
                <a:latin typeface="Bahnschrift Light" panose="020B0502040204020203" pitchFamily="34" charset="0"/>
                <a:cs typeface="Times New Roman" panose="02020603050405020304" pitchFamily="18" charset="0"/>
              </a:rPr>
              <a:t> </a:t>
            </a:r>
            <a:r>
              <a:rPr lang="en-US" sz="4000" b="1" dirty="0" err="1">
                <a:latin typeface="Bahnschrift Light" panose="020B0502040204020203" pitchFamily="34" charset="0"/>
                <a:cs typeface="Times New Roman" panose="02020603050405020304" pitchFamily="18" charset="0"/>
              </a:rPr>
              <a:t>là</a:t>
            </a:r>
            <a:r>
              <a:rPr lang="en-US" sz="4000" b="1" dirty="0">
                <a:latin typeface="Bahnschrift Light" panose="020B0502040204020203" pitchFamily="34" charset="0"/>
                <a:cs typeface="Times New Roman" panose="02020603050405020304" pitchFamily="18" charset="0"/>
              </a:rPr>
              <a:t> </a:t>
            </a:r>
            <a:r>
              <a:rPr lang="en-US" sz="4000" b="1" dirty="0" err="1">
                <a:latin typeface="Bahnschrift Light" panose="020B0502040204020203" pitchFamily="34" charset="0"/>
                <a:cs typeface="Times New Roman" panose="02020603050405020304" pitchFamily="18" charset="0"/>
              </a:rPr>
              <a:t>gì</a:t>
            </a:r>
            <a:endParaRPr lang="en-US" sz="4000" b="1" dirty="0">
              <a:latin typeface="Bahnschrift Light" panose="020B0502040204020203"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277D241F-6D3E-411C-BC8B-AA8FEDE9464F}"/>
              </a:ext>
            </a:extLst>
          </p:cNvPr>
          <p:cNvSpPr txBox="1"/>
          <p:nvPr/>
        </p:nvSpPr>
        <p:spPr>
          <a:xfrm>
            <a:off x="798234" y="1905147"/>
            <a:ext cx="10595532" cy="830997"/>
          </a:xfrm>
          <a:prstGeom prst="rect">
            <a:avLst/>
          </a:prstGeom>
          <a:noFill/>
        </p:spPr>
        <p:txBody>
          <a:bodyPr wrap="square" rtlCol="0">
            <a:spAutoFit/>
          </a:bodyPr>
          <a:lstStyle/>
          <a:p>
            <a:r>
              <a:rPr lang="en-US" sz="2400" b="0" i="0" dirty="0">
                <a:solidFill>
                  <a:srgbClr val="0A0A0A"/>
                </a:solidFill>
                <a:effectLst/>
                <a:latin typeface="Times New Roman" panose="02020603050405020304" pitchFamily="18" charset="0"/>
                <a:cs typeface="Times New Roman" panose="02020603050405020304" pitchFamily="18" charset="0"/>
              </a:rPr>
              <a:t>	</a:t>
            </a:r>
            <a:r>
              <a:rPr lang="en-US" sz="2400" b="0" i="0" dirty="0" err="1">
                <a:solidFill>
                  <a:srgbClr val="0A0A0A"/>
                </a:solidFill>
                <a:effectLst/>
                <a:latin typeface="Times New Roman" panose="02020603050405020304" pitchFamily="18" charset="0"/>
                <a:cs typeface="Times New Roman" panose="02020603050405020304" pitchFamily="18" charset="0"/>
              </a:rPr>
              <a:t>Nâng</a:t>
            </a:r>
            <a:r>
              <a:rPr lang="en-US" sz="2400" b="0" i="0" dirty="0">
                <a:solidFill>
                  <a:srgbClr val="0A0A0A"/>
                </a:solidFill>
                <a:effectLst/>
                <a:latin typeface="Times New Roman" panose="02020603050405020304" pitchFamily="18" charset="0"/>
                <a:cs typeface="Times New Roman" panose="02020603050405020304" pitchFamily="18" charset="0"/>
              </a:rPr>
              <a:t> </a:t>
            </a:r>
            <a:r>
              <a:rPr lang="en-US" sz="2400" b="0" i="0" dirty="0" err="1">
                <a:solidFill>
                  <a:srgbClr val="0A0A0A"/>
                </a:solidFill>
                <a:effectLst/>
                <a:latin typeface="Times New Roman" panose="02020603050405020304" pitchFamily="18" charset="0"/>
                <a:cs typeface="Times New Roman" panose="02020603050405020304" pitchFamily="18" charset="0"/>
              </a:rPr>
              <a:t>cao</a:t>
            </a:r>
            <a:r>
              <a:rPr lang="en-US" sz="2400" b="0" i="0" dirty="0">
                <a:solidFill>
                  <a:srgbClr val="0A0A0A"/>
                </a:solidFill>
                <a:effectLst/>
                <a:latin typeface="Times New Roman" panose="02020603050405020304" pitchFamily="18" charset="0"/>
                <a:cs typeface="Times New Roman" panose="02020603050405020304" pitchFamily="18" charset="0"/>
              </a:rPr>
              <a:t> </a:t>
            </a:r>
            <a:r>
              <a:rPr lang="en-US" sz="2400" b="0" i="0" dirty="0" err="1">
                <a:solidFill>
                  <a:srgbClr val="0A0A0A"/>
                </a:solidFill>
                <a:effectLst/>
                <a:latin typeface="Times New Roman" panose="02020603050405020304" pitchFamily="18" charset="0"/>
                <a:cs typeface="Times New Roman" panose="02020603050405020304" pitchFamily="18" charset="0"/>
              </a:rPr>
              <a:t>hơn</a:t>
            </a:r>
            <a:r>
              <a:rPr lang="en-US" sz="2400" b="0" i="0" dirty="0">
                <a:solidFill>
                  <a:srgbClr val="0A0A0A"/>
                </a:solidFill>
                <a:effectLst/>
                <a:latin typeface="Times New Roman" panose="02020603050405020304" pitchFamily="18" charset="0"/>
                <a:cs typeface="Times New Roman" panose="02020603050405020304" pitchFamily="18" charset="0"/>
              </a:rPr>
              <a:t> </a:t>
            </a:r>
            <a:r>
              <a:rPr lang="en-US" sz="2400" b="0" i="0" dirty="0" err="1">
                <a:solidFill>
                  <a:srgbClr val="0A0A0A"/>
                </a:solidFill>
                <a:effectLst/>
                <a:latin typeface="Times New Roman" panose="02020603050405020304" pitchFamily="18" charset="0"/>
                <a:cs typeface="Times New Roman" panose="02020603050405020304" pitchFamily="18" charset="0"/>
              </a:rPr>
              <a:t>xíu</a:t>
            </a:r>
            <a:r>
              <a:rPr lang="en-US" sz="2400" b="0" i="0" dirty="0">
                <a:solidFill>
                  <a:srgbClr val="0A0A0A"/>
                </a:solidFill>
                <a:effectLst/>
                <a:latin typeface="Times New Roman" panose="02020603050405020304" pitchFamily="18" charset="0"/>
                <a:cs typeface="Times New Roman" panose="02020603050405020304" pitchFamily="18" charset="0"/>
              </a:rPr>
              <a:t> </a:t>
            </a:r>
            <a:r>
              <a:rPr lang="en-US" sz="2400" b="0" i="0" dirty="0" err="1">
                <a:solidFill>
                  <a:srgbClr val="0A0A0A"/>
                </a:solidFill>
                <a:effectLst/>
                <a:latin typeface="Times New Roman" panose="02020603050405020304" pitchFamily="18" charset="0"/>
                <a:cs typeface="Times New Roman" panose="02020603050405020304" pitchFamily="18" charset="0"/>
              </a:rPr>
              <a:t>thì</a:t>
            </a:r>
            <a:r>
              <a:rPr lang="en-US" sz="2400" b="0" i="0" dirty="0">
                <a:solidFill>
                  <a:srgbClr val="0A0A0A"/>
                </a:solidFill>
                <a:effectLst/>
                <a:latin typeface="Times New Roman" panose="02020603050405020304" pitchFamily="18" charset="0"/>
                <a:cs typeface="Times New Roman" panose="02020603050405020304" pitchFamily="18" charset="0"/>
              </a:rPr>
              <a:t> </a:t>
            </a:r>
            <a:r>
              <a:rPr lang="en-US" sz="2400" b="0" i="0" dirty="0" err="1">
                <a:solidFill>
                  <a:srgbClr val="0A0A0A"/>
                </a:solidFill>
                <a:effectLst/>
                <a:latin typeface="Times New Roman" panose="02020603050405020304" pitchFamily="18" charset="0"/>
                <a:cs typeface="Times New Roman" panose="02020603050405020304" pitchFamily="18" charset="0"/>
              </a:rPr>
              <a:t>nhận</a:t>
            </a:r>
            <a:r>
              <a:rPr lang="en-US" sz="2400" b="0" i="0" dirty="0">
                <a:solidFill>
                  <a:srgbClr val="0A0A0A"/>
                </a:solidFill>
                <a:effectLst/>
                <a:latin typeface="Times New Roman" panose="02020603050405020304" pitchFamily="18" charset="0"/>
                <a:cs typeface="Times New Roman" panose="02020603050405020304" pitchFamily="18" charset="0"/>
              </a:rPr>
              <a:t> </a:t>
            </a:r>
            <a:r>
              <a:rPr lang="en-US" sz="2400" b="0" i="0" dirty="0" err="1">
                <a:solidFill>
                  <a:srgbClr val="0A0A0A"/>
                </a:solidFill>
                <a:effectLst/>
                <a:latin typeface="Times New Roman" panose="02020603050405020304" pitchFamily="18" charset="0"/>
                <a:cs typeface="Times New Roman" panose="02020603050405020304" pitchFamily="18" charset="0"/>
              </a:rPr>
              <a:t>diện</a:t>
            </a:r>
            <a:r>
              <a:rPr lang="en-US" sz="2400" b="0" i="0" dirty="0">
                <a:solidFill>
                  <a:srgbClr val="0A0A0A"/>
                </a:solidFill>
                <a:effectLst/>
                <a:latin typeface="Times New Roman" panose="02020603050405020304" pitchFamily="18" charset="0"/>
                <a:cs typeface="Times New Roman" panose="02020603050405020304" pitchFamily="18" charset="0"/>
              </a:rPr>
              <a:t> </a:t>
            </a:r>
            <a:r>
              <a:rPr lang="en-US" sz="2400" b="0" i="0" dirty="0" err="1">
                <a:solidFill>
                  <a:srgbClr val="0A0A0A"/>
                </a:solidFill>
                <a:effectLst/>
                <a:latin typeface="Times New Roman" panose="02020603050405020304" pitchFamily="18" charset="0"/>
                <a:cs typeface="Times New Roman" panose="02020603050405020304" pitchFamily="18" charset="0"/>
              </a:rPr>
              <a:t>được</a:t>
            </a:r>
            <a:r>
              <a:rPr lang="en-US" sz="2400" b="0" i="0" dirty="0">
                <a:solidFill>
                  <a:srgbClr val="0A0A0A"/>
                </a:solidFill>
                <a:effectLst/>
                <a:latin typeface="Times New Roman" panose="02020603050405020304" pitchFamily="18" charset="0"/>
                <a:cs typeface="Times New Roman" panose="02020603050405020304" pitchFamily="18" charset="0"/>
              </a:rPr>
              <a:t> </a:t>
            </a:r>
            <a:r>
              <a:rPr lang="en-US" sz="2400" b="0" i="0" dirty="0" err="1">
                <a:solidFill>
                  <a:srgbClr val="0A0A0A"/>
                </a:solidFill>
                <a:effectLst/>
                <a:latin typeface="Times New Roman" panose="02020603050405020304" pitchFamily="18" charset="0"/>
                <a:cs typeface="Times New Roman" panose="02020603050405020304" pitchFamily="18" charset="0"/>
              </a:rPr>
              <a:t>người</a:t>
            </a:r>
            <a:r>
              <a:rPr lang="en-US" sz="2400" b="0" i="0" dirty="0">
                <a:solidFill>
                  <a:srgbClr val="0A0A0A"/>
                </a:solidFill>
                <a:effectLst/>
                <a:latin typeface="Times New Roman" panose="02020603050405020304" pitchFamily="18" charset="0"/>
                <a:cs typeface="Times New Roman" panose="02020603050405020304" pitchFamily="18" charset="0"/>
              </a:rPr>
              <a:t> </a:t>
            </a:r>
            <a:r>
              <a:rPr lang="en-US" sz="2400" b="0" i="0" dirty="0" err="1">
                <a:solidFill>
                  <a:srgbClr val="0A0A0A"/>
                </a:solidFill>
                <a:effectLst/>
                <a:latin typeface="Times New Roman" panose="02020603050405020304" pitchFamily="18" charset="0"/>
                <a:cs typeface="Times New Roman" panose="02020603050405020304" pitchFamily="18" charset="0"/>
              </a:rPr>
              <a:t>trên</a:t>
            </a:r>
            <a:r>
              <a:rPr lang="en-US" sz="2400" b="0" i="0" dirty="0">
                <a:solidFill>
                  <a:srgbClr val="0A0A0A"/>
                </a:solidFill>
                <a:effectLst/>
                <a:latin typeface="Times New Roman" panose="02020603050405020304" pitchFamily="18" charset="0"/>
                <a:cs typeface="Times New Roman" panose="02020603050405020304" pitchFamily="18" charset="0"/>
              </a:rPr>
              <a:t> </a:t>
            </a:r>
            <a:r>
              <a:rPr lang="en-US" sz="2400" b="0" i="0" dirty="0" err="1">
                <a:solidFill>
                  <a:srgbClr val="0A0A0A"/>
                </a:solidFill>
                <a:effectLst/>
                <a:latin typeface="Times New Roman" panose="02020603050405020304" pitchFamily="18" charset="0"/>
                <a:cs typeface="Times New Roman" panose="02020603050405020304" pitchFamily="18" charset="0"/>
              </a:rPr>
              <a:t>ảnh</a:t>
            </a:r>
            <a:r>
              <a:rPr lang="en-US" sz="2400" b="0" i="0" dirty="0">
                <a:solidFill>
                  <a:srgbClr val="0A0A0A"/>
                </a:solidFill>
                <a:effectLst/>
                <a:latin typeface="Times New Roman" panose="02020603050405020304" pitchFamily="18" charset="0"/>
                <a:cs typeface="Times New Roman" panose="02020603050405020304" pitchFamily="18" charset="0"/>
              </a:rPr>
              <a:t> </a:t>
            </a:r>
            <a:r>
              <a:rPr lang="en-US" sz="2400" b="0" i="0" dirty="0" err="1">
                <a:solidFill>
                  <a:srgbClr val="0A0A0A"/>
                </a:solidFill>
                <a:effectLst/>
                <a:latin typeface="Times New Roman" panose="02020603050405020304" pitchFamily="18" charset="0"/>
                <a:cs typeface="Times New Roman" panose="02020603050405020304" pitchFamily="18" charset="0"/>
              </a:rPr>
              <a:t>hoặc</a:t>
            </a:r>
            <a:r>
              <a:rPr lang="en-US" sz="2400" b="0" i="0" dirty="0">
                <a:solidFill>
                  <a:srgbClr val="0A0A0A"/>
                </a:solidFill>
                <a:effectLst/>
                <a:latin typeface="Times New Roman" panose="02020603050405020304" pitchFamily="18" charset="0"/>
                <a:cs typeface="Times New Roman" panose="02020603050405020304" pitchFamily="18" charset="0"/>
              </a:rPr>
              <a:t> video camera </a:t>
            </a:r>
            <a:r>
              <a:rPr lang="en-US" sz="2400" b="0" i="0" dirty="0" err="1">
                <a:solidFill>
                  <a:srgbClr val="0A0A0A"/>
                </a:solidFill>
                <a:effectLst/>
                <a:latin typeface="Times New Roman" panose="02020603050405020304" pitchFamily="18" charset="0"/>
                <a:cs typeface="Times New Roman" panose="02020603050405020304" pitchFamily="18" charset="0"/>
              </a:rPr>
              <a:t>là</a:t>
            </a:r>
            <a:r>
              <a:rPr lang="en-US" sz="2400" b="0" i="0" dirty="0">
                <a:solidFill>
                  <a:srgbClr val="0A0A0A"/>
                </a:solidFill>
                <a:effectLst/>
                <a:latin typeface="Times New Roman" panose="02020603050405020304" pitchFamily="18" charset="0"/>
                <a:cs typeface="Times New Roman" panose="02020603050405020304" pitchFamily="18" charset="0"/>
              </a:rPr>
              <a:t> ai, </a:t>
            </a:r>
            <a:r>
              <a:rPr lang="en-US" sz="2400" b="0" i="0" dirty="0" err="1">
                <a:solidFill>
                  <a:srgbClr val="0A0A0A"/>
                </a:solidFill>
                <a:effectLst/>
                <a:latin typeface="Times New Roman" panose="02020603050405020304" pitchFamily="18" charset="0"/>
                <a:cs typeface="Times New Roman" panose="02020603050405020304" pitchFamily="18" charset="0"/>
              </a:rPr>
              <a:t>khi</a:t>
            </a:r>
            <a:r>
              <a:rPr lang="en-US" sz="2400" b="0" i="0" dirty="0">
                <a:solidFill>
                  <a:srgbClr val="0A0A0A"/>
                </a:solidFill>
                <a:effectLst/>
                <a:latin typeface="Times New Roman" panose="02020603050405020304" pitchFamily="18" charset="0"/>
                <a:cs typeface="Times New Roman" panose="02020603050405020304" pitchFamily="18" charset="0"/>
              </a:rPr>
              <a:t> </a:t>
            </a:r>
            <a:r>
              <a:rPr lang="en-US" sz="2400" b="0" i="0" dirty="0" err="1">
                <a:solidFill>
                  <a:srgbClr val="0A0A0A"/>
                </a:solidFill>
                <a:effectLst/>
                <a:latin typeface="Times New Roman" panose="02020603050405020304" pitchFamily="18" charset="0"/>
                <a:cs typeface="Times New Roman" panose="02020603050405020304" pitchFamily="18" charset="0"/>
              </a:rPr>
              <a:t>thông</a:t>
            </a:r>
            <a:r>
              <a:rPr lang="en-US" sz="2400" b="0" i="0" dirty="0">
                <a:solidFill>
                  <a:srgbClr val="0A0A0A"/>
                </a:solidFill>
                <a:effectLst/>
                <a:latin typeface="Times New Roman" panose="02020603050405020304" pitchFamily="18" charset="0"/>
                <a:cs typeface="Times New Roman" panose="02020603050405020304" pitchFamily="18" charset="0"/>
              </a:rPr>
              <a:t> tin </a:t>
            </a:r>
            <a:r>
              <a:rPr lang="en-US" sz="2400" b="0" i="0" dirty="0" err="1">
                <a:solidFill>
                  <a:srgbClr val="0A0A0A"/>
                </a:solidFill>
                <a:effectLst/>
                <a:latin typeface="Times New Roman" panose="02020603050405020304" pitchFamily="18" charset="0"/>
                <a:cs typeface="Times New Roman" panose="02020603050405020304" pitchFamily="18" charset="0"/>
              </a:rPr>
              <a:t>người</a:t>
            </a:r>
            <a:r>
              <a:rPr lang="en-US" sz="2400" b="0" i="0" dirty="0">
                <a:solidFill>
                  <a:srgbClr val="0A0A0A"/>
                </a:solidFill>
                <a:effectLst/>
                <a:latin typeface="Times New Roman" panose="02020603050405020304" pitchFamily="18" charset="0"/>
                <a:cs typeface="Times New Roman" panose="02020603050405020304" pitchFamily="18" charset="0"/>
              </a:rPr>
              <a:t> </a:t>
            </a:r>
            <a:r>
              <a:rPr lang="en-US" sz="2400" b="0" i="0" dirty="0" err="1">
                <a:solidFill>
                  <a:srgbClr val="0A0A0A"/>
                </a:solidFill>
                <a:effectLst/>
                <a:latin typeface="Times New Roman" panose="02020603050405020304" pitchFamily="18" charset="0"/>
                <a:cs typeface="Times New Roman" panose="02020603050405020304" pitchFamily="18" charset="0"/>
              </a:rPr>
              <a:t>đó</a:t>
            </a:r>
            <a:r>
              <a:rPr lang="en-US" sz="2400" b="0" i="0" dirty="0">
                <a:solidFill>
                  <a:srgbClr val="0A0A0A"/>
                </a:solidFill>
                <a:effectLst/>
                <a:latin typeface="Times New Roman" panose="02020603050405020304" pitchFamily="18" charset="0"/>
                <a:cs typeface="Times New Roman" panose="02020603050405020304" pitchFamily="18" charset="0"/>
              </a:rPr>
              <a:t> </a:t>
            </a:r>
            <a:r>
              <a:rPr lang="en-US" sz="2400" b="0" i="0" dirty="0" err="1">
                <a:solidFill>
                  <a:srgbClr val="0A0A0A"/>
                </a:solidFill>
                <a:effectLst/>
                <a:latin typeface="Times New Roman" panose="02020603050405020304" pitchFamily="18" charset="0"/>
                <a:cs typeface="Times New Roman" panose="02020603050405020304" pitchFamily="18" charset="0"/>
              </a:rPr>
              <a:t>đã</a:t>
            </a:r>
            <a:endParaRPr lang="en-US" sz="24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66ED32B1-05ED-4BD9-AB73-95D62D7CE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7284" y="3066082"/>
            <a:ext cx="6510403" cy="3434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2656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nodeType="clickEffect">
                                  <p:stCondLst>
                                    <p:cond delay="0"/>
                                  </p:stCondLst>
                                  <p:iterate type="lt">
                                    <p:tmPct val="4000"/>
                                  </p:iterate>
                                  <p:childTnLst>
                                    <p:set>
                                      <p:cBhvr override="childStyle">
                                        <p:cTn id="11" dur="500" fill="hold"/>
                                        <p:tgtEl>
                                          <p:spTgt spid="7">
                                            <p:txEl>
                                              <p:pRg st="0" end="0"/>
                                            </p:txEl>
                                          </p:spTgt>
                                        </p:tgtEl>
                                        <p:attrNameLst>
                                          <p:attrName>style.color</p:attrName>
                                        </p:attrNameLst>
                                      </p:cBhvr>
                                      <p:to>
                                        <p:clrVal>
                                          <a:schemeClr val="accent2"/>
                                        </p:clrVal>
                                      </p:to>
                                    </p:set>
                                    <p:set>
                                      <p:cBhvr>
                                        <p:cTn id="12" dur="500" fill="hold"/>
                                        <p:tgtEl>
                                          <p:spTgt spid="7">
                                            <p:txEl>
                                              <p:pRg st="0" end="0"/>
                                            </p:txEl>
                                          </p:spTgt>
                                        </p:tgtEl>
                                        <p:attrNameLst>
                                          <p:attrName>fillcolor</p:attrName>
                                        </p:attrNameLst>
                                      </p:cBhvr>
                                      <p:to>
                                        <p:clrVal>
                                          <a:schemeClr val="accent2"/>
                                        </p:clrVal>
                                      </p:to>
                                    </p:set>
                                    <p:set>
                                      <p:cBhvr>
                                        <p:cTn id="13" dur="500" fill="hold"/>
                                        <p:tgtEl>
                                          <p:spTgt spid="7">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down)">
                                      <p:cBhvr>
                                        <p:cTn id="1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9BBA-432A-4933-A256-0479CA90C1D4}"/>
              </a:ext>
            </a:extLst>
          </p:cNvPr>
          <p:cNvSpPr>
            <a:spLocks noGrp="1"/>
          </p:cNvSpPr>
          <p:nvPr>
            <p:ph type="ctrTitle"/>
          </p:nvPr>
        </p:nvSpPr>
        <p:spPr>
          <a:xfrm>
            <a:off x="1638300" y="1084082"/>
            <a:ext cx="8915399" cy="733282"/>
          </a:xfrm>
        </p:spPr>
        <p:txBody>
          <a:bodyPr>
            <a:normAutofit fontScale="90000"/>
          </a:bodyPr>
          <a:lstStyle/>
          <a:p>
            <a:pPr algn="ctr"/>
            <a:r>
              <a:rPr lang="en-US" b="1" dirty="0" err="1"/>
              <a:t>Haar</a:t>
            </a:r>
            <a:r>
              <a:rPr lang="en-US" b="1" dirty="0"/>
              <a:t> Cascade</a:t>
            </a:r>
          </a:p>
        </p:txBody>
      </p:sp>
      <p:sp>
        <p:nvSpPr>
          <p:cNvPr id="5" name="Subtitle 4">
            <a:extLst>
              <a:ext uri="{FF2B5EF4-FFF2-40B4-BE49-F238E27FC236}">
                <a16:creationId xmlns:a16="http://schemas.microsoft.com/office/drawing/2014/main" id="{ADFD72A9-5223-46E7-BEBE-F0CEA779FE84}"/>
              </a:ext>
            </a:extLst>
          </p:cNvPr>
          <p:cNvSpPr>
            <a:spLocks noGrp="1"/>
          </p:cNvSpPr>
          <p:nvPr>
            <p:ph type="subTitle" idx="1"/>
          </p:nvPr>
        </p:nvSpPr>
        <p:spPr>
          <a:xfrm>
            <a:off x="857839" y="2328461"/>
            <a:ext cx="10646773" cy="3575202"/>
          </a:xfrm>
        </p:spPr>
        <p:txBody>
          <a:bodyPr>
            <a:normAutofit/>
          </a:bodyPr>
          <a:lstStyle/>
          <a:p>
            <a:r>
              <a:rPr lang="vi-VN" sz="3600" b="0" i="0" dirty="0" err="1">
                <a:solidFill>
                  <a:srgbClr val="1B1B1B"/>
                </a:solidFill>
                <a:effectLst/>
                <a:latin typeface="Open Sans"/>
              </a:rPr>
              <a:t>Về</a:t>
            </a:r>
            <a:r>
              <a:rPr lang="vi-VN" sz="3600" b="0" i="0" dirty="0">
                <a:solidFill>
                  <a:srgbClr val="1B1B1B"/>
                </a:solidFill>
                <a:effectLst/>
                <a:latin typeface="Open Sans"/>
              </a:rPr>
              <a:t> cơ </a:t>
            </a:r>
            <a:r>
              <a:rPr lang="vi-VN" sz="3600" b="0" i="0" dirty="0" err="1">
                <a:solidFill>
                  <a:srgbClr val="1B1B1B"/>
                </a:solidFill>
                <a:effectLst/>
                <a:latin typeface="Open Sans"/>
              </a:rPr>
              <a:t>bản</a:t>
            </a:r>
            <a:r>
              <a:rPr lang="vi-VN" sz="3600" b="0" i="0" dirty="0">
                <a:solidFill>
                  <a:srgbClr val="1B1B1B"/>
                </a:solidFill>
                <a:effectLst/>
                <a:latin typeface="Open Sans"/>
              </a:rPr>
              <a:t> </a:t>
            </a:r>
            <a:r>
              <a:rPr lang="vi-VN" sz="3600" b="0" i="0" dirty="0" err="1">
                <a:solidFill>
                  <a:srgbClr val="1B1B1B"/>
                </a:solidFill>
                <a:effectLst/>
                <a:latin typeface="Open Sans"/>
              </a:rPr>
              <a:t>là</a:t>
            </a:r>
            <a:r>
              <a:rPr lang="vi-VN" sz="3600" b="0" i="0" dirty="0">
                <a:solidFill>
                  <a:srgbClr val="1B1B1B"/>
                </a:solidFill>
                <a:effectLst/>
                <a:latin typeface="Open Sans"/>
              </a:rPr>
              <a:t> </a:t>
            </a:r>
            <a:r>
              <a:rPr lang="vi-VN" sz="3600" b="0" i="0" dirty="0" err="1">
                <a:solidFill>
                  <a:srgbClr val="1B1B1B"/>
                </a:solidFill>
                <a:effectLst/>
                <a:latin typeface="Open Sans"/>
              </a:rPr>
              <a:t>sử</a:t>
            </a:r>
            <a:r>
              <a:rPr lang="vi-VN" sz="3600" b="0" i="0" dirty="0">
                <a:solidFill>
                  <a:srgbClr val="1B1B1B"/>
                </a:solidFill>
                <a:effectLst/>
                <a:latin typeface="Open Sans"/>
              </a:rPr>
              <a:t> </a:t>
            </a:r>
            <a:r>
              <a:rPr lang="vi-VN" sz="3600" b="0" i="0" dirty="0" err="1">
                <a:solidFill>
                  <a:srgbClr val="1B1B1B"/>
                </a:solidFill>
                <a:effectLst/>
                <a:latin typeface="Open Sans"/>
              </a:rPr>
              <a:t>dụng</a:t>
            </a:r>
            <a:r>
              <a:rPr lang="vi-VN" sz="3600" b="0" i="0" dirty="0">
                <a:solidFill>
                  <a:srgbClr val="1B1B1B"/>
                </a:solidFill>
                <a:effectLst/>
                <a:latin typeface="Open Sans"/>
              </a:rPr>
              <a:t> </a:t>
            </a:r>
            <a:r>
              <a:rPr lang="vi-VN" sz="3600" b="0" i="0" dirty="0" err="1">
                <a:solidFill>
                  <a:srgbClr val="1B1B1B"/>
                </a:solidFill>
                <a:effectLst/>
                <a:latin typeface="Open Sans"/>
              </a:rPr>
              <a:t>các</a:t>
            </a:r>
            <a:r>
              <a:rPr lang="vi-VN" sz="3600" b="0" i="0" dirty="0">
                <a:solidFill>
                  <a:srgbClr val="1B1B1B"/>
                </a:solidFill>
                <a:effectLst/>
                <a:latin typeface="Open Sans"/>
              </a:rPr>
              <a:t> </a:t>
            </a:r>
            <a:r>
              <a:rPr lang="vi-VN" sz="3600" b="0" i="0" dirty="0" err="1">
                <a:solidFill>
                  <a:srgbClr val="1B1B1B"/>
                </a:solidFill>
                <a:effectLst/>
                <a:latin typeface="Open Sans"/>
              </a:rPr>
              <a:t>đặc</a:t>
            </a:r>
            <a:r>
              <a:rPr lang="vi-VN" sz="3600" b="0" i="0" dirty="0">
                <a:solidFill>
                  <a:srgbClr val="1B1B1B"/>
                </a:solidFill>
                <a:effectLst/>
                <a:latin typeface="Open Sans"/>
              </a:rPr>
              <a:t> trưng </a:t>
            </a:r>
            <a:r>
              <a:rPr lang="vi-VN" sz="3600" b="0" i="0" dirty="0" err="1">
                <a:solidFill>
                  <a:srgbClr val="1B1B1B"/>
                </a:solidFill>
                <a:effectLst/>
                <a:latin typeface="Open Sans"/>
              </a:rPr>
              <a:t>loại</a:t>
            </a:r>
            <a:r>
              <a:rPr lang="vi-VN" sz="3600" b="0" i="0" dirty="0">
                <a:solidFill>
                  <a:srgbClr val="1B1B1B"/>
                </a:solidFill>
                <a:effectLst/>
                <a:latin typeface="Open Sans"/>
              </a:rPr>
              <a:t> </a:t>
            </a:r>
            <a:r>
              <a:rPr lang="vi-VN" sz="3600" b="0" i="1" dirty="0" err="1">
                <a:solidFill>
                  <a:srgbClr val="1B1B1B"/>
                </a:solidFill>
                <a:effectLst/>
                <a:latin typeface="Open Sans"/>
              </a:rPr>
              <a:t>Haar</a:t>
            </a:r>
            <a:r>
              <a:rPr lang="vi-VN" sz="3600" b="0" i="0" dirty="0">
                <a:solidFill>
                  <a:srgbClr val="1B1B1B"/>
                </a:solidFill>
                <a:effectLst/>
                <a:latin typeface="Open Sans"/>
              </a:rPr>
              <a:t> </a:t>
            </a:r>
            <a:r>
              <a:rPr lang="vi-VN" sz="3600" b="0" i="0" dirty="0" err="1">
                <a:solidFill>
                  <a:srgbClr val="1B1B1B"/>
                </a:solidFill>
                <a:effectLst/>
                <a:latin typeface="Open Sans"/>
              </a:rPr>
              <a:t>và</a:t>
            </a:r>
            <a:r>
              <a:rPr lang="vi-VN" sz="3600" b="0" i="0" dirty="0">
                <a:solidFill>
                  <a:srgbClr val="1B1B1B"/>
                </a:solidFill>
                <a:effectLst/>
                <a:latin typeface="Open Sans"/>
              </a:rPr>
              <a:t> sau </a:t>
            </a:r>
            <a:r>
              <a:rPr lang="vi-VN" sz="3600" b="0" i="0" dirty="0" err="1">
                <a:solidFill>
                  <a:srgbClr val="1B1B1B"/>
                </a:solidFill>
                <a:effectLst/>
                <a:latin typeface="Open Sans"/>
              </a:rPr>
              <a:t>đó</a:t>
            </a:r>
            <a:r>
              <a:rPr lang="vi-VN" sz="3600" b="0" i="0" dirty="0">
                <a:solidFill>
                  <a:srgbClr val="1B1B1B"/>
                </a:solidFill>
                <a:effectLst/>
                <a:latin typeface="Open Sans"/>
              </a:rPr>
              <a:t> </a:t>
            </a:r>
            <a:r>
              <a:rPr lang="vi-VN" sz="3600" b="0" i="0" dirty="0" err="1">
                <a:solidFill>
                  <a:srgbClr val="1B1B1B"/>
                </a:solidFill>
                <a:effectLst/>
                <a:latin typeface="Open Sans"/>
              </a:rPr>
              <a:t>sử</a:t>
            </a:r>
            <a:r>
              <a:rPr lang="vi-VN" sz="3600" b="0" i="0" dirty="0">
                <a:solidFill>
                  <a:srgbClr val="1B1B1B"/>
                </a:solidFill>
                <a:effectLst/>
                <a:latin typeface="Open Sans"/>
              </a:rPr>
              <a:t> </a:t>
            </a:r>
            <a:r>
              <a:rPr lang="vi-VN" sz="3600" b="0" i="0" dirty="0" err="1">
                <a:solidFill>
                  <a:srgbClr val="1B1B1B"/>
                </a:solidFill>
                <a:effectLst/>
                <a:latin typeface="Open Sans"/>
              </a:rPr>
              <a:t>dụng</a:t>
            </a:r>
            <a:r>
              <a:rPr lang="vi-VN" sz="3600" b="0" i="0" dirty="0">
                <a:solidFill>
                  <a:srgbClr val="1B1B1B"/>
                </a:solidFill>
                <a:effectLst/>
                <a:latin typeface="Open Sans"/>
              </a:rPr>
              <a:t> </a:t>
            </a:r>
            <a:r>
              <a:rPr lang="vi-VN" sz="3600" b="0" i="0" dirty="0" err="1">
                <a:solidFill>
                  <a:srgbClr val="1B1B1B"/>
                </a:solidFill>
                <a:effectLst/>
                <a:latin typeface="Open Sans"/>
              </a:rPr>
              <a:t>thật</a:t>
            </a:r>
            <a:r>
              <a:rPr lang="vi-VN" sz="3600" b="0" i="0" dirty="0">
                <a:solidFill>
                  <a:srgbClr val="1B1B1B"/>
                </a:solidFill>
                <a:effectLst/>
                <a:latin typeface="Open Sans"/>
              </a:rPr>
              <a:t> </a:t>
            </a:r>
            <a:r>
              <a:rPr lang="vi-VN" sz="3600" b="0" i="0" dirty="0" err="1">
                <a:solidFill>
                  <a:srgbClr val="1B1B1B"/>
                </a:solidFill>
                <a:effectLst/>
                <a:latin typeface="Open Sans"/>
              </a:rPr>
              <a:t>nhiều</a:t>
            </a:r>
            <a:r>
              <a:rPr lang="vi-VN" sz="3600" b="0" i="0" dirty="0">
                <a:solidFill>
                  <a:srgbClr val="1B1B1B"/>
                </a:solidFill>
                <a:effectLst/>
                <a:latin typeface="Open Sans"/>
              </a:rPr>
              <a:t> </a:t>
            </a:r>
            <a:r>
              <a:rPr lang="vi-VN" sz="3600" b="0" i="0" dirty="0" err="1">
                <a:solidFill>
                  <a:srgbClr val="1B1B1B"/>
                </a:solidFill>
                <a:effectLst/>
                <a:latin typeface="Open Sans"/>
              </a:rPr>
              <a:t>đặc</a:t>
            </a:r>
            <a:r>
              <a:rPr lang="vi-VN" sz="3600" b="0" i="0" dirty="0">
                <a:solidFill>
                  <a:srgbClr val="1B1B1B"/>
                </a:solidFill>
                <a:effectLst/>
                <a:latin typeface="Open Sans"/>
              </a:rPr>
              <a:t> trưng </a:t>
            </a:r>
            <a:r>
              <a:rPr lang="vi-VN" sz="3600" b="0" i="0" dirty="0" err="1">
                <a:solidFill>
                  <a:srgbClr val="1B1B1B"/>
                </a:solidFill>
                <a:effectLst/>
                <a:latin typeface="Open Sans"/>
              </a:rPr>
              <a:t>đó</a:t>
            </a:r>
            <a:r>
              <a:rPr lang="vi-VN" sz="3600" b="0" i="0" dirty="0">
                <a:solidFill>
                  <a:srgbClr val="1B1B1B"/>
                </a:solidFill>
                <a:effectLst/>
                <a:latin typeface="Open Sans"/>
              </a:rPr>
              <a:t> qua </a:t>
            </a:r>
            <a:r>
              <a:rPr lang="vi-VN" sz="3600" b="0" i="0" dirty="0" err="1">
                <a:solidFill>
                  <a:srgbClr val="1B1B1B"/>
                </a:solidFill>
                <a:effectLst/>
                <a:latin typeface="Open Sans"/>
              </a:rPr>
              <a:t>nhiều</a:t>
            </a:r>
            <a:r>
              <a:rPr lang="vi-VN" sz="3600" b="0" i="0" dirty="0">
                <a:solidFill>
                  <a:srgbClr val="1B1B1B"/>
                </a:solidFill>
                <a:effectLst/>
                <a:latin typeface="Open Sans"/>
              </a:rPr>
              <a:t> </a:t>
            </a:r>
            <a:r>
              <a:rPr lang="vi-VN" sz="3600" b="0" i="0" dirty="0" err="1">
                <a:solidFill>
                  <a:srgbClr val="1B1B1B"/>
                </a:solidFill>
                <a:effectLst/>
                <a:latin typeface="Open Sans"/>
              </a:rPr>
              <a:t>lượt</a:t>
            </a:r>
            <a:r>
              <a:rPr lang="vi-VN" sz="3600" b="0" i="0" dirty="0">
                <a:solidFill>
                  <a:srgbClr val="1B1B1B"/>
                </a:solidFill>
                <a:effectLst/>
                <a:latin typeface="Open Sans"/>
              </a:rPr>
              <a:t> (</a:t>
            </a:r>
            <a:r>
              <a:rPr lang="vi-VN" sz="3600" b="0" i="1" dirty="0" err="1">
                <a:solidFill>
                  <a:srgbClr val="1B1B1B"/>
                </a:solidFill>
                <a:effectLst/>
                <a:latin typeface="Open Sans"/>
              </a:rPr>
              <a:t>cascade</a:t>
            </a:r>
            <a:r>
              <a:rPr lang="vi-VN" sz="3600" b="0" i="0" dirty="0">
                <a:solidFill>
                  <a:srgbClr val="1B1B1B"/>
                </a:solidFill>
                <a:effectLst/>
                <a:latin typeface="Open Sans"/>
              </a:rPr>
              <a:t>) </a:t>
            </a:r>
            <a:r>
              <a:rPr lang="vi-VN" sz="3600" b="0" i="0" dirty="0" err="1">
                <a:solidFill>
                  <a:srgbClr val="1B1B1B"/>
                </a:solidFill>
                <a:effectLst/>
                <a:latin typeface="Open Sans"/>
              </a:rPr>
              <a:t>để</a:t>
            </a:r>
            <a:r>
              <a:rPr lang="vi-VN" sz="3600" b="0" i="0" dirty="0">
                <a:solidFill>
                  <a:srgbClr val="1B1B1B"/>
                </a:solidFill>
                <a:effectLst/>
                <a:latin typeface="Open Sans"/>
              </a:rPr>
              <a:t> </a:t>
            </a:r>
            <a:r>
              <a:rPr lang="vi-VN" sz="3600" b="0" i="0" dirty="0" err="1">
                <a:solidFill>
                  <a:srgbClr val="1B1B1B"/>
                </a:solidFill>
                <a:effectLst/>
                <a:latin typeface="Open Sans"/>
              </a:rPr>
              <a:t>tạo</a:t>
            </a:r>
            <a:r>
              <a:rPr lang="vi-VN" sz="3600" b="0" i="0" dirty="0">
                <a:solidFill>
                  <a:srgbClr val="1B1B1B"/>
                </a:solidFill>
                <a:effectLst/>
                <a:latin typeface="Open Sans"/>
              </a:rPr>
              <a:t> </a:t>
            </a:r>
            <a:r>
              <a:rPr lang="vi-VN" sz="3600" b="0" i="0" dirty="0" err="1">
                <a:solidFill>
                  <a:srgbClr val="1B1B1B"/>
                </a:solidFill>
                <a:effectLst/>
                <a:latin typeface="Open Sans"/>
              </a:rPr>
              <a:t>thành</a:t>
            </a:r>
            <a:r>
              <a:rPr lang="vi-VN" sz="3600" b="0" i="0" dirty="0">
                <a:solidFill>
                  <a:srgbClr val="1B1B1B"/>
                </a:solidFill>
                <a:effectLst/>
                <a:latin typeface="Open Sans"/>
              </a:rPr>
              <a:t> </a:t>
            </a:r>
            <a:r>
              <a:rPr lang="vi-VN" sz="3600" b="0" i="0" dirty="0" err="1">
                <a:solidFill>
                  <a:srgbClr val="1B1B1B"/>
                </a:solidFill>
                <a:effectLst/>
                <a:latin typeface="Open Sans"/>
              </a:rPr>
              <a:t>một</a:t>
            </a:r>
            <a:r>
              <a:rPr lang="vi-VN" sz="3600" b="0" i="0" dirty="0">
                <a:solidFill>
                  <a:srgbClr val="1B1B1B"/>
                </a:solidFill>
                <a:effectLst/>
                <a:latin typeface="Open Sans"/>
              </a:rPr>
              <a:t> </a:t>
            </a:r>
            <a:r>
              <a:rPr lang="vi-VN" sz="3600" b="0" i="0" dirty="0" err="1">
                <a:solidFill>
                  <a:srgbClr val="1B1B1B"/>
                </a:solidFill>
                <a:effectLst/>
                <a:latin typeface="Open Sans"/>
              </a:rPr>
              <a:t>cỗ</a:t>
            </a:r>
            <a:r>
              <a:rPr lang="vi-VN" sz="3600" b="0" i="0" dirty="0">
                <a:solidFill>
                  <a:srgbClr val="1B1B1B"/>
                </a:solidFill>
                <a:effectLst/>
                <a:latin typeface="Open Sans"/>
              </a:rPr>
              <a:t> </a:t>
            </a:r>
            <a:r>
              <a:rPr lang="vi-VN" sz="3600" b="0" i="0" dirty="0" err="1">
                <a:solidFill>
                  <a:srgbClr val="1B1B1B"/>
                </a:solidFill>
                <a:effectLst/>
                <a:latin typeface="Open Sans"/>
              </a:rPr>
              <a:t>máy</a:t>
            </a:r>
            <a:r>
              <a:rPr lang="vi-VN" sz="3600" b="0" i="0" dirty="0">
                <a:solidFill>
                  <a:srgbClr val="1B1B1B"/>
                </a:solidFill>
                <a:effectLst/>
                <a:latin typeface="Open Sans"/>
              </a:rPr>
              <a:t> </a:t>
            </a:r>
            <a:r>
              <a:rPr lang="vi-VN" sz="3600" b="0" i="0" dirty="0" err="1">
                <a:solidFill>
                  <a:srgbClr val="1B1B1B"/>
                </a:solidFill>
                <a:effectLst/>
                <a:latin typeface="Open Sans"/>
              </a:rPr>
              <a:t>nhận</a:t>
            </a:r>
            <a:r>
              <a:rPr lang="vi-VN" sz="3600" b="0" i="0" dirty="0">
                <a:solidFill>
                  <a:srgbClr val="1B1B1B"/>
                </a:solidFill>
                <a:effectLst/>
                <a:latin typeface="Open Sans"/>
              </a:rPr>
              <a:t> </a:t>
            </a:r>
            <a:r>
              <a:rPr lang="vi-VN" sz="3600" b="0" i="0" dirty="0" err="1">
                <a:solidFill>
                  <a:srgbClr val="1B1B1B"/>
                </a:solidFill>
                <a:effectLst/>
                <a:latin typeface="Open Sans"/>
              </a:rPr>
              <a:t>diện</a:t>
            </a:r>
            <a:r>
              <a:rPr lang="vi-VN" sz="3600" b="0" i="0" dirty="0">
                <a:solidFill>
                  <a:srgbClr val="1B1B1B"/>
                </a:solidFill>
                <a:effectLst/>
                <a:latin typeface="Open Sans"/>
              </a:rPr>
              <a:t> </a:t>
            </a:r>
            <a:r>
              <a:rPr lang="vi-VN" sz="3600" b="0" i="0" dirty="0" err="1">
                <a:solidFill>
                  <a:srgbClr val="1B1B1B"/>
                </a:solidFill>
                <a:effectLst/>
                <a:latin typeface="Open Sans"/>
              </a:rPr>
              <a:t>hoàn</a:t>
            </a:r>
            <a:r>
              <a:rPr lang="vi-VN" sz="3600" b="0" i="0" dirty="0">
                <a:solidFill>
                  <a:srgbClr val="1B1B1B"/>
                </a:solidFill>
                <a:effectLst/>
                <a:latin typeface="Open Sans"/>
              </a:rPr>
              <a:t> </a:t>
            </a:r>
            <a:r>
              <a:rPr lang="vi-VN" sz="3600" b="0" i="0" dirty="0" err="1">
                <a:solidFill>
                  <a:srgbClr val="1B1B1B"/>
                </a:solidFill>
                <a:effectLst/>
                <a:latin typeface="Open Sans"/>
              </a:rPr>
              <a:t>chỉnh</a:t>
            </a:r>
            <a:r>
              <a:rPr lang="vi-VN" sz="3600" b="0" i="0" dirty="0">
                <a:solidFill>
                  <a:srgbClr val="1B1B1B"/>
                </a:solidFill>
                <a:effectLst/>
                <a:latin typeface="Open Sans"/>
              </a:rPr>
              <a:t>. </a:t>
            </a:r>
            <a:r>
              <a:rPr lang="vi-VN" sz="3600" b="0" i="0" dirty="0" err="1">
                <a:solidFill>
                  <a:srgbClr val="1B1B1B"/>
                </a:solidFill>
                <a:effectLst/>
                <a:latin typeface="Open Sans"/>
              </a:rPr>
              <a:t>Vẫn</a:t>
            </a:r>
            <a:r>
              <a:rPr lang="vi-VN" sz="3600" b="0" i="0" dirty="0">
                <a:solidFill>
                  <a:srgbClr val="1B1B1B"/>
                </a:solidFill>
                <a:effectLst/>
                <a:latin typeface="Open Sans"/>
              </a:rPr>
              <a:t> </a:t>
            </a:r>
            <a:r>
              <a:rPr lang="vi-VN" sz="3600" b="0" i="0" dirty="0" err="1">
                <a:solidFill>
                  <a:srgbClr val="1B1B1B"/>
                </a:solidFill>
                <a:effectLst/>
                <a:latin typeface="Open Sans"/>
              </a:rPr>
              <a:t>khó</a:t>
            </a:r>
            <a:r>
              <a:rPr lang="vi-VN" sz="3600" b="0" i="0" dirty="0">
                <a:solidFill>
                  <a:srgbClr val="1B1B1B"/>
                </a:solidFill>
                <a:effectLst/>
                <a:latin typeface="Open Sans"/>
              </a:rPr>
              <a:t> </a:t>
            </a:r>
            <a:r>
              <a:rPr lang="vi-VN" sz="3600" b="0" i="0" dirty="0" err="1">
                <a:solidFill>
                  <a:srgbClr val="1B1B1B"/>
                </a:solidFill>
                <a:effectLst/>
                <a:latin typeface="Open Sans"/>
              </a:rPr>
              <a:t>hiểu</a:t>
            </a:r>
            <a:r>
              <a:rPr lang="vi-VN" sz="3600" b="0" i="0" dirty="0">
                <a:solidFill>
                  <a:srgbClr val="1B1B1B"/>
                </a:solidFill>
                <a:effectLst/>
                <a:latin typeface="Open Sans"/>
              </a:rPr>
              <a:t> </a:t>
            </a:r>
            <a:r>
              <a:rPr lang="vi-VN" sz="3600" b="0" i="0" dirty="0" err="1">
                <a:solidFill>
                  <a:srgbClr val="1B1B1B"/>
                </a:solidFill>
                <a:effectLst/>
                <a:latin typeface="Open Sans"/>
              </a:rPr>
              <a:t>phải</a:t>
            </a:r>
            <a:r>
              <a:rPr lang="vi-VN" sz="3600" b="0" i="0" dirty="0">
                <a:solidFill>
                  <a:srgbClr val="1B1B1B"/>
                </a:solidFill>
                <a:effectLst/>
                <a:latin typeface="Open Sans"/>
              </a:rPr>
              <a:t> không? </a:t>
            </a:r>
            <a:r>
              <a:rPr lang="vi-VN" sz="3600" b="0" i="0" dirty="0" err="1">
                <a:solidFill>
                  <a:srgbClr val="1B1B1B"/>
                </a:solidFill>
                <a:effectLst/>
                <a:latin typeface="Open Sans"/>
              </a:rPr>
              <a:t>Vậy</a:t>
            </a:r>
            <a:r>
              <a:rPr lang="vi-VN" sz="3600" b="0" i="0" dirty="0">
                <a:solidFill>
                  <a:srgbClr val="1B1B1B"/>
                </a:solidFill>
                <a:effectLst/>
                <a:latin typeface="Open Sans"/>
              </a:rPr>
              <a:t> </a:t>
            </a:r>
            <a:r>
              <a:rPr lang="vi-VN" sz="3600" b="0" i="0" dirty="0" err="1">
                <a:solidFill>
                  <a:srgbClr val="1B1B1B"/>
                </a:solidFill>
                <a:effectLst/>
                <a:latin typeface="Open Sans"/>
              </a:rPr>
              <a:t>chúng</a:t>
            </a:r>
            <a:r>
              <a:rPr lang="vi-VN" sz="3600" b="0" i="0" dirty="0">
                <a:solidFill>
                  <a:srgbClr val="1B1B1B"/>
                </a:solidFill>
                <a:effectLst/>
                <a:latin typeface="Open Sans"/>
              </a:rPr>
              <a:t> ta </a:t>
            </a:r>
            <a:r>
              <a:rPr lang="vi-VN" sz="3600" b="0" i="0" dirty="0" err="1">
                <a:solidFill>
                  <a:srgbClr val="1B1B1B"/>
                </a:solidFill>
                <a:effectLst/>
                <a:latin typeface="Open Sans"/>
              </a:rPr>
              <a:t>nhảy</a:t>
            </a:r>
            <a:r>
              <a:rPr lang="vi-VN" sz="3600" b="0" i="0" dirty="0">
                <a:solidFill>
                  <a:srgbClr val="1B1B1B"/>
                </a:solidFill>
                <a:effectLst/>
                <a:latin typeface="Open Sans"/>
              </a:rPr>
              <a:t> </a:t>
            </a:r>
            <a:r>
              <a:rPr lang="vi-VN" sz="3600" b="0" i="0" dirty="0" err="1">
                <a:solidFill>
                  <a:srgbClr val="1B1B1B"/>
                </a:solidFill>
                <a:effectLst/>
                <a:latin typeface="Open Sans"/>
              </a:rPr>
              <a:t>vào</a:t>
            </a:r>
            <a:r>
              <a:rPr lang="vi-VN" sz="3600" b="0" i="0" dirty="0">
                <a:solidFill>
                  <a:srgbClr val="1B1B1B"/>
                </a:solidFill>
                <a:effectLst/>
                <a:latin typeface="Open Sans"/>
              </a:rPr>
              <a:t> </a:t>
            </a:r>
            <a:r>
              <a:rPr lang="vi-VN" sz="3600" b="0" i="0" dirty="0" err="1">
                <a:solidFill>
                  <a:srgbClr val="1B1B1B"/>
                </a:solidFill>
                <a:effectLst/>
                <a:latin typeface="Open Sans"/>
              </a:rPr>
              <a:t>từng</a:t>
            </a:r>
            <a:r>
              <a:rPr lang="vi-VN" sz="3600" b="0" i="0" dirty="0">
                <a:solidFill>
                  <a:srgbClr val="1B1B1B"/>
                </a:solidFill>
                <a:effectLst/>
                <a:latin typeface="Open Sans"/>
              </a:rPr>
              <a:t> </a:t>
            </a:r>
            <a:r>
              <a:rPr lang="vi-VN" sz="3600" b="0" i="0" dirty="0" err="1">
                <a:solidFill>
                  <a:srgbClr val="1B1B1B"/>
                </a:solidFill>
                <a:effectLst/>
                <a:latin typeface="Open Sans"/>
              </a:rPr>
              <a:t>khái</a:t>
            </a:r>
            <a:r>
              <a:rPr lang="vi-VN" sz="3600" b="0" i="0" dirty="0">
                <a:solidFill>
                  <a:srgbClr val="1B1B1B"/>
                </a:solidFill>
                <a:effectLst/>
                <a:latin typeface="Open Sans"/>
              </a:rPr>
              <a:t> </a:t>
            </a:r>
            <a:r>
              <a:rPr lang="vi-VN" sz="3600" b="0" i="0" dirty="0" err="1">
                <a:solidFill>
                  <a:srgbClr val="1B1B1B"/>
                </a:solidFill>
                <a:effectLst/>
                <a:latin typeface="Open Sans"/>
              </a:rPr>
              <a:t>niệm</a:t>
            </a:r>
            <a:r>
              <a:rPr lang="vi-VN" sz="3600" b="0" i="0" dirty="0">
                <a:solidFill>
                  <a:srgbClr val="1B1B1B"/>
                </a:solidFill>
                <a:effectLst/>
                <a:latin typeface="Open Sans"/>
              </a:rPr>
              <a:t> </a:t>
            </a:r>
            <a:r>
              <a:rPr lang="vi-VN" sz="3600" b="0" i="0" dirty="0" err="1">
                <a:solidFill>
                  <a:srgbClr val="1B1B1B"/>
                </a:solidFill>
                <a:effectLst/>
                <a:latin typeface="Open Sans"/>
              </a:rPr>
              <a:t>một</a:t>
            </a:r>
            <a:r>
              <a:rPr lang="vi-VN" sz="3600" b="0" i="0" dirty="0">
                <a:solidFill>
                  <a:srgbClr val="1B1B1B"/>
                </a:solidFill>
                <a:effectLst/>
                <a:latin typeface="Open Sans"/>
              </a:rPr>
              <a:t> </a:t>
            </a:r>
            <a:r>
              <a:rPr lang="vi-VN" sz="3600" b="0" i="0" dirty="0" err="1">
                <a:solidFill>
                  <a:srgbClr val="1B1B1B"/>
                </a:solidFill>
                <a:effectLst/>
                <a:latin typeface="Open Sans"/>
              </a:rPr>
              <a:t>nhé</a:t>
            </a:r>
            <a:r>
              <a:rPr lang="vi-VN" sz="3600" b="0" i="0" dirty="0">
                <a:solidFill>
                  <a:srgbClr val="1B1B1B"/>
                </a:solidFill>
                <a:effectLst/>
                <a:latin typeface="Open Sans"/>
              </a:rPr>
              <a:t>.</a:t>
            </a:r>
            <a:endParaRPr lang="en-US" sz="3600" dirty="0"/>
          </a:p>
        </p:txBody>
      </p:sp>
      <p:sp>
        <p:nvSpPr>
          <p:cNvPr id="4" name="Slide Number Placeholder 3">
            <a:extLst>
              <a:ext uri="{FF2B5EF4-FFF2-40B4-BE49-F238E27FC236}">
                <a16:creationId xmlns:a16="http://schemas.microsoft.com/office/drawing/2014/main" id="{5B9BA11C-38B7-451D-A641-E658951E51A2}"/>
              </a:ext>
            </a:extLst>
          </p:cNvPr>
          <p:cNvSpPr>
            <a:spLocks noGrp="1"/>
          </p:cNvSpPr>
          <p:nvPr>
            <p:ph type="sldNum" sz="quarter" idx="12"/>
          </p:nvPr>
        </p:nvSpPr>
        <p:spPr/>
        <p:txBody>
          <a:bodyPr/>
          <a:lstStyle/>
          <a:p>
            <a:fld id="{A7CD31F4-64FA-4BA0-9498-67783267A8C8}" type="slidenum">
              <a:rPr lang="en-US" smtClean="0"/>
              <a:t>6</a:t>
            </a:fld>
            <a:endParaRPr lang="en-US"/>
          </a:p>
        </p:txBody>
      </p:sp>
    </p:spTree>
    <p:extLst>
      <p:ext uri="{BB962C8B-B14F-4D97-AF65-F5344CB8AC3E}">
        <p14:creationId xmlns:p14="http://schemas.microsoft.com/office/powerpoint/2010/main" val="40778428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grpId="2" nodeType="clickEffect">
                                  <p:stCondLst>
                                    <p:cond delay="0"/>
                                  </p:stCondLst>
                                  <p:iterate type="lt">
                                    <p:tmPct val="4000"/>
                                  </p:iterate>
                                  <p:childTnLst>
                                    <p:set>
                                      <p:cBhvr override="childStyle">
                                        <p:cTn id="12" dur="500" fill="hold"/>
                                        <p:tgtEl>
                                          <p:spTgt spid="2"/>
                                        </p:tgtEl>
                                        <p:attrNameLst>
                                          <p:attrName>style.color</p:attrName>
                                        </p:attrNameLst>
                                      </p:cBhvr>
                                      <p:to>
                                        <p:clrVal>
                                          <a:schemeClr val="accent2"/>
                                        </p:clrVal>
                                      </p:to>
                                    </p:set>
                                    <p:set>
                                      <p:cBhvr>
                                        <p:cTn id="13" dur="500" fill="hold"/>
                                        <p:tgtEl>
                                          <p:spTgt spid="2"/>
                                        </p:tgtEl>
                                        <p:attrNameLst>
                                          <p:attrName>fillcolor</p:attrName>
                                        </p:attrNameLst>
                                      </p:cBhvr>
                                      <p:to>
                                        <p:clrVal>
                                          <a:schemeClr val="accent2"/>
                                        </p:clrVal>
                                      </p:to>
                                    </p:set>
                                    <p:set>
                                      <p:cBhvr>
                                        <p:cTn id="14"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2"/>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9BBA-432A-4933-A256-0479CA90C1D4}"/>
              </a:ext>
            </a:extLst>
          </p:cNvPr>
          <p:cNvSpPr>
            <a:spLocks noGrp="1"/>
          </p:cNvSpPr>
          <p:nvPr>
            <p:ph type="ctrTitle"/>
          </p:nvPr>
        </p:nvSpPr>
        <p:spPr>
          <a:xfrm>
            <a:off x="1421483" y="179109"/>
            <a:ext cx="8915399" cy="733282"/>
          </a:xfrm>
        </p:spPr>
        <p:txBody>
          <a:bodyPr>
            <a:normAutofit fontScale="90000"/>
          </a:bodyPr>
          <a:lstStyle/>
          <a:p>
            <a:pPr algn="ctr"/>
            <a:r>
              <a:rPr lang="vi-VN" b="1" dirty="0" err="1"/>
              <a:t>Đặc</a:t>
            </a:r>
            <a:r>
              <a:rPr lang="vi-VN" b="1" dirty="0"/>
              <a:t> trưng </a:t>
            </a:r>
            <a:r>
              <a:rPr lang="vi-VN" b="1" dirty="0" err="1"/>
              <a:t>Haar</a:t>
            </a:r>
            <a:endParaRPr lang="vi-VN" b="1" dirty="0"/>
          </a:p>
        </p:txBody>
      </p:sp>
      <p:sp>
        <p:nvSpPr>
          <p:cNvPr id="5" name="Subtitle 4">
            <a:extLst>
              <a:ext uri="{FF2B5EF4-FFF2-40B4-BE49-F238E27FC236}">
                <a16:creationId xmlns:a16="http://schemas.microsoft.com/office/drawing/2014/main" id="{ADFD72A9-5223-46E7-BEBE-F0CEA779FE84}"/>
              </a:ext>
            </a:extLst>
          </p:cNvPr>
          <p:cNvSpPr>
            <a:spLocks noGrp="1"/>
          </p:cNvSpPr>
          <p:nvPr>
            <p:ph type="subTitle" idx="1"/>
          </p:nvPr>
        </p:nvSpPr>
        <p:spPr>
          <a:xfrm>
            <a:off x="292231" y="1213701"/>
            <a:ext cx="7918515" cy="4788816"/>
          </a:xfrm>
        </p:spPr>
        <p:txBody>
          <a:bodyPr>
            <a:normAutofit fontScale="85000" lnSpcReduction="20000"/>
          </a:bodyPr>
          <a:lstStyle/>
          <a:p>
            <a:pPr algn="just"/>
            <a:r>
              <a:rPr lang="vi-VN" sz="3600" b="0" i="0" dirty="0" err="1">
                <a:solidFill>
                  <a:srgbClr val="1B1B1B"/>
                </a:solidFill>
                <a:effectLst/>
                <a:latin typeface="Open Sans"/>
              </a:rPr>
              <a:t>Nếu</a:t>
            </a:r>
            <a:r>
              <a:rPr lang="vi-VN" sz="3600" b="0" i="0" dirty="0">
                <a:solidFill>
                  <a:srgbClr val="1B1B1B"/>
                </a:solidFill>
                <a:effectLst/>
                <a:latin typeface="Open Sans"/>
              </a:rPr>
              <a:t> </a:t>
            </a:r>
            <a:r>
              <a:rPr lang="vi-VN" sz="3600" b="0" i="0" dirty="0" err="1">
                <a:solidFill>
                  <a:srgbClr val="1B1B1B"/>
                </a:solidFill>
                <a:effectLst/>
                <a:latin typeface="Open Sans"/>
              </a:rPr>
              <a:t>bạn</a:t>
            </a:r>
            <a:r>
              <a:rPr lang="vi-VN" sz="3600" b="0" i="0" dirty="0">
                <a:solidFill>
                  <a:srgbClr val="1B1B1B"/>
                </a:solidFill>
                <a:effectLst/>
                <a:latin typeface="Open Sans"/>
              </a:rPr>
              <a:t> </a:t>
            </a:r>
            <a:r>
              <a:rPr lang="vi-VN" sz="3600" b="0" i="0" dirty="0" err="1">
                <a:solidFill>
                  <a:srgbClr val="1B1B1B"/>
                </a:solidFill>
                <a:effectLst/>
                <a:latin typeface="Open Sans"/>
              </a:rPr>
              <a:t>đã</a:t>
            </a:r>
            <a:r>
              <a:rPr lang="vi-VN" sz="3600" b="0" i="0" dirty="0">
                <a:solidFill>
                  <a:srgbClr val="1B1B1B"/>
                </a:solidFill>
                <a:effectLst/>
                <a:latin typeface="Open Sans"/>
              </a:rPr>
              <a:t> </a:t>
            </a:r>
            <a:r>
              <a:rPr lang="vi-VN" sz="3600" b="0" i="0" dirty="0" err="1">
                <a:solidFill>
                  <a:srgbClr val="1B1B1B"/>
                </a:solidFill>
                <a:effectLst/>
                <a:latin typeface="Open Sans"/>
              </a:rPr>
              <a:t>làm</a:t>
            </a:r>
            <a:r>
              <a:rPr lang="vi-VN" sz="3600" b="0" i="0" dirty="0">
                <a:solidFill>
                  <a:srgbClr val="1B1B1B"/>
                </a:solidFill>
                <a:effectLst/>
                <a:latin typeface="Open Sans"/>
              </a:rPr>
              <a:t> </a:t>
            </a:r>
            <a:r>
              <a:rPr lang="vi-VN" sz="3600" b="0" i="0" dirty="0" err="1">
                <a:solidFill>
                  <a:srgbClr val="1B1B1B"/>
                </a:solidFill>
                <a:effectLst/>
                <a:latin typeface="Open Sans"/>
              </a:rPr>
              <a:t>việc</a:t>
            </a:r>
            <a:r>
              <a:rPr lang="vi-VN" sz="3600" b="0" i="0" dirty="0">
                <a:solidFill>
                  <a:srgbClr val="1B1B1B"/>
                </a:solidFill>
                <a:effectLst/>
                <a:latin typeface="Open Sans"/>
              </a:rPr>
              <a:t> </a:t>
            </a:r>
            <a:r>
              <a:rPr lang="vi-VN" sz="3600" b="0" i="0" dirty="0" err="1">
                <a:solidFill>
                  <a:srgbClr val="1B1B1B"/>
                </a:solidFill>
                <a:effectLst/>
                <a:latin typeface="Open Sans"/>
              </a:rPr>
              <a:t>với</a:t>
            </a:r>
            <a:r>
              <a:rPr lang="vi-VN" sz="3600" b="0" i="0" dirty="0">
                <a:solidFill>
                  <a:srgbClr val="1B1B1B"/>
                </a:solidFill>
                <a:effectLst/>
                <a:latin typeface="Open Sans"/>
              </a:rPr>
              <a:t> </a:t>
            </a:r>
            <a:r>
              <a:rPr lang="vi-VN" sz="3600" b="0" i="0" dirty="0" err="1">
                <a:solidFill>
                  <a:srgbClr val="1B1B1B"/>
                </a:solidFill>
                <a:effectLst/>
                <a:latin typeface="Open Sans"/>
              </a:rPr>
              <a:t>xử</a:t>
            </a:r>
            <a:r>
              <a:rPr lang="vi-VN" sz="3600" b="0" i="0" dirty="0">
                <a:solidFill>
                  <a:srgbClr val="1B1B1B"/>
                </a:solidFill>
                <a:effectLst/>
                <a:latin typeface="Open Sans"/>
              </a:rPr>
              <a:t> </a:t>
            </a:r>
            <a:r>
              <a:rPr lang="vi-VN" sz="3600" b="0" i="0" dirty="0" err="1">
                <a:solidFill>
                  <a:srgbClr val="1B1B1B"/>
                </a:solidFill>
                <a:effectLst/>
                <a:latin typeface="Open Sans"/>
              </a:rPr>
              <a:t>lý</a:t>
            </a:r>
            <a:r>
              <a:rPr lang="vi-VN" sz="3600" b="0" i="0" dirty="0">
                <a:solidFill>
                  <a:srgbClr val="1B1B1B"/>
                </a:solidFill>
                <a:effectLst/>
                <a:latin typeface="Open Sans"/>
              </a:rPr>
              <a:t> </a:t>
            </a:r>
            <a:r>
              <a:rPr lang="vi-VN" sz="3600" b="0" i="0" dirty="0" err="1">
                <a:solidFill>
                  <a:srgbClr val="1B1B1B"/>
                </a:solidFill>
                <a:effectLst/>
                <a:latin typeface="Open Sans"/>
              </a:rPr>
              <a:t>ảnh</a:t>
            </a:r>
            <a:r>
              <a:rPr lang="vi-VN" sz="3600" b="0" i="0" dirty="0">
                <a:solidFill>
                  <a:srgbClr val="1B1B1B"/>
                </a:solidFill>
                <a:effectLst/>
                <a:latin typeface="Open Sans"/>
              </a:rPr>
              <a:t> </a:t>
            </a:r>
            <a:r>
              <a:rPr lang="vi-VN" sz="3600" b="0" i="0" dirty="0" err="1">
                <a:solidFill>
                  <a:srgbClr val="1B1B1B"/>
                </a:solidFill>
                <a:effectLst/>
                <a:latin typeface="Open Sans"/>
              </a:rPr>
              <a:t>hoặc</a:t>
            </a:r>
            <a:r>
              <a:rPr lang="vi-VN" sz="3600" b="0" i="0" dirty="0">
                <a:solidFill>
                  <a:srgbClr val="1B1B1B"/>
                </a:solidFill>
                <a:effectLst/>
                <a:latin typeface="Open Sans"/>
              </a:rPr>
              <a:t> </a:t>
            </a:r>
            <a:r>
              <a:rPr lang="vi-VN" sz="3600" b="0" i="0" dirty="0" err="1">
                <a:solidFill>
                  <a:srgbClr val="1B1B1B"/>
                </a:solidFill>
                <a:effectLst/>
                <a:latin typeface="Open Sans"/>
              </a:rPr>
              <a:t>Convolutional</a:t>
            </a:r>
            <a:r>
              <a:rPr lang="vi-VN" sz="3600" b="0" i="0" dirty="0">
                <a:solidFill>
                  <a:srgbClr val="1B1B1B"/>
                </a:solidFill>
                <a:effectLst/>
                <a:latin typeface="Open Sans"/>
              </a:rPr>
              <a:t> </a:t>
            </a:r>
            <a:r>
              <a:rPr lang="vi-VN" sz="3600" b="0" i="0" dirty="0" err="1">
                <a:solidFill>
                  <a:srgbClr val="1B1B1B"/>
                </a:solidFill>
                <a:effectLst/>
                <a:latin typeface="Open Sans"/>
              </a:rPr>
              <a:t>Neural</a:t>
            </a:r>
            <a:r>
              <a:rPr lang="vi-VN" sz="3600" b="0" i="0" dirty="0">
                <a:solidFill>
                  <a:srgbClr val="1B1B1B"/>
                </a:solidFill>
                <a:effectLst/>
                <a:latin typeface="Open Sans"/>
              </a:rPr>
              <a:t> </a:t>
            </a:r>
            <a:r>
              <a:rPr lang="vi-VN" sz="3600" b="0" i="0" dirty="0" err="1">
                <a:solidFill>
                  <a:srgbClr val="1B1B1B"/>
                </a:solidFill>
                <a:effectLst/>
                <a:latin typeface="Open Sans"/>
              </a:rPr>
              <a:t>Networks</a:t>
            </a:r>
            <a:r>
              <a:rPr lang="vi-VN" sz="3600" b="0" i="0" dirty="0">
                <a:solidFill>
                  <a:srgbClr val="1B1B1B"/>
                </a:solidFill>
                <a:effectLst/>
                <a:latin typeface="Open Sans"/>
              </a:rPr>
              <a:t> </a:t>
            </a:r>
            <a:r>
              <a:rPr lang="vi-VN" sz="3600" b="0" i="0" dirty="0" err="1">
                <a:solidFill>
                  <a:srgbClr val="1B1B1B"/>
                </a:solidFill>
                <a:effectLst/>
                <a:latin typeface="Open Sans"/>
              </a:rPr>
              <a:t>rồi</a:t>
            </a:r>
            <a:r>
              <a:rPr lang="vi-VN" sz="3600" b="0" i="0" dirty="0">
                <a:solidFill>
                  <a:srgbClr val="1B1B1B"/>
                </a:solidFill>
                <a:effectLst/>
                <a:latin typeface="Open Sans"/>
              </a:rPr>
              <a:t> </a:t>
            </a:r>
            <a:r>
              <a:rPr lang="vi-VN" sz="3600" b="0" i="0" dirty="0" err="1">
                <a:solidFill>
                  <a:srgbClr val="1B1B1B"/>
                </a:solidFill>
                <a:effectLst/>
                <a:latin typeface="Open Sans"/>
              </a:rPr>
              <a:t>thì</a:t>
            </a:r>
            <a:r>
              <a:rPr lang="vi-VN" sz="3600" b="0" i="0" dirty="0">
                <a:solidFill>
                  <a:srgbClr val="1B1B1B"/>
                </a:solidFill>
                <a:effectLst/>
                <a:latin typeface="Open Sans"/>
              </a:rPr>
              <a:t> </a:t>
            </a:r>
            <a:r>
              <a:rPr lang="vi-VN" sz="3600" b="0" i="0" dirty="0" err="1">
                <a:solidFill>
                  <a:srgbClr val="1B1B1B"/>
                </a:solidFill>
                <a:effectLst/>
                <a:latin typeface="Open Sans"/>
              </a:rPr>
              <a:t>chắc</a:t>
            </a:r>
            <a:r>
              <a:rPr lang="vi-VN" sz="3600" b="0" i="0" dirty="0">
                <a:solidFill>
                  <a:srgbClr val="1B1B1B"/>
                </a:solidFill>
                <a:effectLst/>
                <a:latin typeface="Open Sans"/>
              </a:rPr>
              <a:t> </a:t>
            </a:r>
            <a:r>
              <a:rPr lang="vi-VN" sz="3600" b="0" i="0" dirty="0" err="1">
                <a:solidFill>
                  <a:srgbClr val="1B1B1B"/>
                </a:solidFill>
                <a:effectLst/>
                <a:latin typeface="Open Sans"/>
              </a:rPr>
              <a:t>bạn</a:t>
            </a:r>
            <a:r>
              <a:rPr lang="vi-VN" sz="3600" b="0" i="0" dirty="0">
                <a:solidFill>
                  <a:srgbClr val="1B1B1B"/>
                </a:solidFill>
                <a:effectLst/>
                <a:latin typeface="Open Sans"/>
              </a:rPr>
              <a:t> </a:t>
            </a:r>
            <a:r>
              <a:rPr lang="vi-VN" sz="3600" b="0" i="0" dirty="0" err="1">
                <a:solidFill>
                  <a:srgbClr val="1B1B1B"/>
                </a:solidFill>
                <a:effectLst/>
                <a:latin typeface="Open Sans"/>
              </a:rPr>
              <a:t>cũng</a:t>
            </a:r>
            <a:r>
              <a:rPr lang="vi-VN" sz="3600" b="0" i="0" dirty="0">
                <a:solidFill>
                  <a:srgbClr val="1B1B1B"/>
                </a:solidFill>
                <a:effectLst/>
                <a:latin typeface="Open Sans"/>
              </a:rPr>
              <a:t> không </a:t>
            </a:r>
            <a:r>
              <a:rPr lang="vi-VN" sz="3600" b="0" i="0" dirty="0" err="1">
                <a:solidFill>
                  <a:srgbClr val="1B1B1B"/>
                </a:solidFill>
                <a:effectLst/>
                <a:latin typeface="Open Sans"/>
              </a:rPr>
              <a:t>còn</a:t>
            </a:r>
            <a:r>
              <a:rPr lang="vi-VN" sz="3600" b="0" i="0" dirty="0">
                <a:solidFill>
                  <a:srgbClr val="1B1B1B"/>
                </a:solidFill>
                <a:effectLst/>
                <a:latin typeface="Open Sans"/>
              </a:rPr>
              <a:t> </a:t>
            </a:r>
            <a:r>
              <a:rPr lang="vi-VN" sz="3600" b="0" i="0" dirty="0" err="1">
                <a:solidFill>
                  <a:srgbClr val="1B1B1B"/>
                </a:solidFill>
                <a:effectLst/>
                <a:latin typeface="Open Sans"/>
              </a:rPr>
              <a:t>lạ</a:t>
            </a:r>
            <a:r>
              <a:rPr lang="vi-VN" sz="3600" b="0" i="0" dirty="0">
                <a:solidFill>
                  <a:srgbClr val="1B1B1B"/>
                </a:solidFill>
                <a:effectLst/>
                <a:latin typeface="Open Sans"/>
              </a:rPr>
              <a:t> </a:t>
            </a:r>
            <a:r>
              <a:rPr lang="vi-VN" sz="3600" b="0" i="0" dirty="0" err="1">
                <a:solidFill>
                  <a:srgbClr val="1B1B1B"/>
                </a:solidFill>
                <a:effectLst/>
                <a:latin typeface="Open Sans"/>
              </a:rPr>
              <a:t>gì</a:t>
            </a:r>
            <a:r>
              <a:rPr lang="vi-VN" sz="3600" b="0" i="0" dirty="0">
                <a:solidFill>
                  <a:srgbClr val="1B1B1B"/>
                </a:solidFill>
                <a:effectLst/>
                <a:latin typeface="Open Sans"/>
              </a:rPr>
              <a:t> </a:t>
            </a:r>
            <a:r>
              <a:rPr lang="vi-VN" sz="3600" b="0" i="0" dirty="0" err="1">
                <a:solidFill>
                  <a:srgbClr val="1B1B1B"/>
                </a:solidFill>
                <a:effectLst/>
                <a:latin typeface="Open Sans"/>
              </a:rPr>
              <a:t>với</a:t>
            </a:r>
            <a:r>
              <a:rPr lang="vi-VN" sz="3600" b="0" i="0" dirty="0">
                <a:solidFill>
                  <a:srgbClr val="1B1B1B"/>
                </a:solidFill>
                <a:effectLst/>
                <a:latin typeface="Open Sans"/>
              </a:rPr>
              <a:t> </a:t>
            </a:r>
            <a:r>
              <a:rPr lang="vi-VN" sz="3600" b="0" i="0" dirty="0" err="1">
                <a:solidFill>
                  <a:srgbClr val="1B1B1B"/>
                </a:solidFill>
                <a:effectLst/>
                <a:latin typeface="Open Sans"/>
              </a:rPr>
              <a:t>các</a:t>
            </a:r>
            <a:r>
              <a:rPr lang="vi-VN" sz="3600" b="0" i="0" dirty="0">
                <a:solidFill>
                  <a:srgbClr val="1B1B1B"/>
                </a:solidFill>
                <a:effectLst/>
                <a:latin typeface="Open Sans"/>
              </a:rPr>
              <a:t> </a:t>
            </a:r>
            <a:r>
              <a:rPr lang="vi-VN" sz="3600" b="0" i="0" dirty="0" err="1">
                <a:solidFill>
                  <a:srgbClr val="1B1B1B"/>
                </a:solidFill>
                <a:effectLst/>
                <a:latin typeface="Open Sans"/>
              </a:rPr>
              <a:t>bộ</a:t>
            </a:r>
            <a:r>
              <a:rPr lang="vi-VN" sz="3600" b="0" i="0" dirty="0">
                <a:solidFill>
                  <a:srgbClr val="1B1B1B"/>
                </a:solidFill>
                <a:effectLst/>
                <a:latin typeface="Open Sans"/>
              </a:rPr>
              <a:t> </a:t>
            </a:r>
            <a:r>
              <a:rPr lang="vi-VN" sz="3600" b="0" i="0" dirty="0" err="1">
                <a:solidFill>
                  <a:srgbClr val="1B1B1B"/>
                </a:solidFill>
                <a:effectLst/>
                <a:latin typeface="Open Sans"/>
              </a:rPr>
              <a:t>lọc</a:t>
            </a:r>
            <a:r>
              <a:rPr lang="vi-VN" sz="3600" b="0" i="0" dirty="0">
                <a:solidFill>
                  <a:srgbClr val="1B1B1B"/>
                </a:solidFill>
                <a:effectLst/>
                <a:latin typeface="Open Sans"/>
              </a:rPr>
              <a:t> trong </a:t>
            </a:r>
            <a:r>
              <a:rPr lang="vi-VN" sz="3600" b="0" i="0" dirty="0" err="1">
                <a:solidFill>
                  <a:srgbClr val="1B1B1B"/>
                </a:solidFill>
                <a:effectLst/>
                <a:latin typeface="Open Sans"/>
              </a:rPr>
              <a:t>xử</a:t>
            </a:r>
            <a:r>
              <a:rPr lang="vi-VN" sz="3600" b="0" i="0" dirty="0">
                <a:solidFill>
                  <a:srgbClr val="1B1B1B"/>
                </a:solidFill>
                <a:effectLst/>
                <a:latin typeface="Open Sans"/>
              </a:rPr>
              <a:t> </a:t>
            </a:r>
            <a:r>
              <a:rPr lang="vi-VN" sz="3600" b="0" i="0" dirty="0" err="1">
                <a:solidFill>
                  <a:srgbClr val="1B1B1B"/>
                </a:solidFill>
                <a:effectLst/>
                <a:latin typeface="Open Sans"/>
              </a:rPr>
              <a:t>lý</a:t>
            </a:r>
            <a:r>
              <a:rPr lang="vi-VN" sz="3600" b="0" i="0" dirty="0">
                <a:solidFill>
                  <a:srgbClr val="1B1B1B"/>
                </a:solidFill>
                <a:effectLst/>
                <a:latin typeface="Open Sans"/>
              </a:rPr>
              <a:t> </a:t>
            </a:r>
            <a:r>
              <a:rPr lang="vi-VN" sz="3600" b="0" i="0" dirty="0" err="1">
                <a:solidFill>
                  <a:srgbClr val="1B1B1B"/>
                </a:solidFill>
                <a:effectLst/>
                <a:latin typeface="Open Sans"/>
              </a:rPr>
              <a:t>ảnh</a:t>
            </a:r>
            <a:r>
              <a:rPr lang="vi-VN" sz="3600" b="0" i="0" dirty="0">
                <a:solidFill>
                  <a:srgbClr val="1B1B1B"/>
                </a:solidFill>
                <a:effectLst/>
                <a:latin typeface="Open Sans"/>
              </a:rPr>
              <a:t> </a:t>
            </a:r>
            <a:r>
              <a:rPr lang="vi-VN" sz="3600" b="0" i="0" dirty="0" err="1">
                <a:solidFill>
                  <a:srgbClr val="1B1B1B"/>
                </a:solidFill>
                <a:effectLst/>
                <a:latin typeface="Open Sans"/>
              </a:rPr>
              <a:t>nữa</a:t>
            </a:r>
            <a:r>
              <a:rPr lang="vi-VN" sz="3600" b="0" i="0" dirty="0">
                <a:solidFill>
                  <a:srgbClr val="1B1B1B"/>
                </a:solidFill>
                <a:effectLst/>
                <a:latin typeface="Open Sans"/>
              </a:rPr>
              <a:t> </a:t>
            </a:r>
            <a:r>
              <a:rPr lang="vi-VN" sz="3600" b="0" i="0" dirty="0" err="1">
                <a:solidFill>
                  <a:srgbClr val="1B1B1B"/>
                </a:solidFill>
                <a:effectLst/>
                <a:latin typeface="Open Sans"/>
              </a:rPr>
              <a:t>cả</a:t>
            </a:r>
            <a:r>
              <a:rPr lang="vi-VN" sz="3600" b="0" i="0" dirty="0">
                <a:solidFill>
                  <a:srgbClr val="1B1B1B"/>
                </a:solidFill>
                <a:effectLst/>
                <a:latin typeface="Open Sans"/>
              </a:rPr>
              <a:t> — </a:t>
            </a:r>
            <a:r>
              <a:rPr lang="vi-VN" sz="3600" b="0" i="0" dirty="0" err="1">
                <a:solidFill>
                  <a:srgbClr val="1B1B1B"/>
                </a:solidFill>
                <a:effectLst/>
                <a:latin typeface="Open Sans"/>
              </a:rPr>
              <a:t>nếu</a:t>
            </a:r>
            <a:r>
              <a:rPr lang="vi-VN" sz="3600" b="0" i="0" dirty="0">
                <a:solidFill>
                  <a:srgbClr val="1B1B1B"/>
                </a:solidFill>
                <a:effectLst/>
                <a:latin typeface="Open Sans"/>
              </a:rPr>
              <a:t> không, </a:t>
            </a:r>
            <a:r>
              <a:rPr lang="vi-VN" sz="3600" b="0" i="0" dirty="0" err="1">
                <a:solidFill>
                  <a:srgbClr val="1B1B1B"/>
                </a:solidFill>
                <a:effectLst/>
                <a:latin typeface="Open Sans"/>
              </a:rPr>
              <a:t>bạn</a:t>
            </a:r>
            <a:r>
              <a:rPr lang="vi-VN" sz="3600" b="0" i="0" dirty="0">
                <a:solidFill>
                  <a:srgbClr val="1B1B1B"/>
                </a:solidFill>
                <a:effectLst/>
                <a:latin typeface="Open Sans"/>
              </a:rPr>
              <a:t> </a:t>
            </a:r>
            <a:r>
              <a:rPr lang="vi-VN" sz="3600" b="0" i="0" dirty="0" err="1">
                <a:solidFill>
                  <a:srgbClr val="1B1B1B"/>
                </a:solidFill>
                <a:effectLst/>
                <a:latin typeface="Open Sans"/>
              </a:rPr>
              <a:t>có</a:t>
            </a:r>
            <a:r>
              <a:rPr lang="vi-VN" sz="3600" b="0" i="0" dirty="0">
                <a:solidFill>
                  <a:srgbClr val="1B1B1B"/>
                </a:solidFill>
                <a:effectLst/>
                <a:latin typeface="Open Sans"/>
              </a:rPr>
              <a:t> </a:t>
            </a:r>
            <a:r>
              <a:rPr lang="vi-VN" sz="3600" b="0" i="0" dirty="0" err="1">
                <a:solidFill>
                  <a:srgbClr val="1B1B1B"/>
                </a:solidFill>
                <a:effectLst/>
                <a:latin typeface="Open Sans"/>
              </a:rPr>
              <a:t>thể</a:t>
            </a:r>
            <a:r>
              <a:rPr lang="vi-VN" sz="3600" b="0" i="0" dirty="0">
                <a:solidFill>
                  <a:srgbClr val="1B1B1B"/>
                </a:solidFill>
                <a:effectLst/>
                <a:latin typeface="Open Sans"/>
              </a:rPr>
              <a:t> </a:t>
            </a:r>
            <a:r>
              <a:rPr lang="vi-VN" sz="3600" b="0" i="0" dirty="0" err="1">
                <a:solidFill>
                  <a:srgbClr val="1B1B1B"/>
                </a:solidFill>
                <a:effectLst/>
                <a:latin typeface="Open Sans"/>
              </a:rPr>
              <a:t>đọc</a:t>
            </a:r>
            <a:r>
              <a:rPr lang="vi-VN" sz="3600" b="0" i="0" dirty="0">
                <a:solidFill>
                  <a:srgbClr val="1B1B1B"/>
                </a:solidFill>
                <a:effectLst/>
                <a:latin typeface="Open Sans"/>
              </a:rPr>
              <a:t> </a:t>
            </a:r>
            <a:r>
              <a:rPr lang="vi-VN" sz="3600" b="0" i="0" dirty="0" err="1">
                <a:solidFill>
                  <a:srgbClr val="1B1B1B"/>
                </a:solidFill>
                <a:effectLst/>
                <a:latin typeface="Open Sans"/>
              </a:rPr>
              <a:t>phần</a:t>
            </a:r>
            <a:r>
              <a:rPr lang="vi-VN" sz="3600" b="0" i="0" dirty="0">
                <a:solidFill>
                  <a:srgbClr val="1B1B1B"/>
                </a:solidFill>
                <a:effectLst/>
                <a:latin typeface="Open Sans"/>
              </a:rPr>
              <a:t> </a:t>
            </a:r>
            <a:r>
              <a:rPr lang="vi-VN" sz="3600" b="0" i="0" dirty="0" err="1">
                <a:solidFill>
                  <a:srgbClr val="1B1B1B"/>
                </a:solidFill>
                <a:effectLst/>
                <a:latin typeface="Open Sans"/>
              </a:rPr>
              <a:t>này</a:t>
            </a:r>
            <a:r>
              <a:rPr lang="vi-VN" sz="3600" b="0" i="0" dirty="0">
                <a:solidFill>
                  <a:srgbClr val="1B1B1B"/>
                </a:solidFill>
                <a:effectLst/>
                <a:latin typeface="Open Sans"/>
              </a:rPr>
              <a:t> trong </a:t>
            </a:r>
            <a:r>
              <a:rPr lang="vi-VN" sz="3600" b="0" i="0" dirty="0" err="1">
                <a:solidFill>
                  <a:srgbClr val="1B1B1B"/>
                </a:solidFill>
                <a:effectLst/>
                <a:latin typeface="Open Sans"/>
              </a:rPr>
              <a:t>một</a:t>
            </a:r>
            <a:r>
              <a:rPr lang="vi-VN" sz="3600" b="0" i="0" dirty="0">
                <a:solidFill>
                  <a:srgbClr val="1B1B1B"/>
                </a:solidFill>
                <a:effectLst/>
                <a:latin typeface="Open Sans"/>
              </a:rPr>
              <a:t> </a:t>
            </a:r>
            <a:r>
              <a:rPr lang="vi-VN" sz="3600" b="0" i="0" dirty="0" err="1">
                <a:solidFill>
                  <a:srgbClr val="1B1B1B"/>
                </a:solidFill>
                <a:effectLst/>
                <a:latin typeface="Open Sans"/>
              </a:rPr>
              <a:t>bài</a:t>
            </a:r>
            <a:r>
              <a:rPr lang="vi-VN" sz="3600" b="0" i="0" dirty="0">
                <a:solidFill>
                  <a:srgbClr val="1B1B1B"/>
                </a:solidFill>
                <a:effectLst/>
                <a:latin typeface="Open Sans"/>
              </a:rPr>
              <a:t> </a:t>
            </a:r>
            <a:r>
              <a:rPr lang="vi-VN" sz="3600" b="0" i="0" dirty="0" err="1">
                <a:solidFill>
                  <a:srgbClr val="1B1B1B"/>
                </a:solidFill>
                <a:effectLst/>
                <a:latin typeface="Open Sans"/>
              </a:rPr>
              <a:t>của</a:t>
            </a:r>
            <a:r>
              <a:rPr lang="vi-VN" sz="3600" b="0" i="0" dirty="0">
                <a:solidFill>
                  <a:srgbClr val="1B1B1B"/>
                </a:solidFill>
                <a:effectLst/>
                <a:latin typeface="Open Sans"/>
              </a:rPr>
              <a:t> </a:t>
            </a:r>
            <a:r>
              <a:rPr lang="vi-VN" sz="3600" b="0" i="0" dirty="0" err="1">
                <a:solidFill>
                  <a:srgbClr val="1B1B1B"/>
                </a:solidFill>
                <a:effectLst/>
                <a:latin typeface="Open Sans"/>
              </a:rPr>
              <a:t>mình</a:t>
            </a:r>
            <a:r>
              <a:rPr lang="vi-VN" sz="3600" b="0" i="0" dirty="0">
                <a:solidFill>
                  <a:srgbClr val="1B1B1B"/>
                </a:solidFill>
                <a:effectLst/>
                <a:latin typeface="Open Sans"/>
              </a:rPr>
              <a:t> </a:t>
            </a:r>
            <a:r>
              <a:rPr lang="vi-VN" sz="3600" b="0" i="0" dirty="0" err="1">
                <a:solidFill>
                  <a:srgbClr val="1B1B1B"/>
                </a:solidFill>
                <a:effectLst/>
                <a:latin typeface="Open Sans"/>
              </a:rPr>
              <a:t>về</a:t>
            </a:r>
            <a:r>
              <a:rPr lang="vi-VN" sz="3600" b="0" i="0" dirty="0">
                <a:solidFill>
                  <a:srgbClr val="1B1B1B"/>
                </a:solidFill>
                <a:effectLst/>
                <a:latin typeface="Open Sans"/>
              </a:rPr>
              <a:t> CNN </a:t>
            </a:r>
            <a:r>
              <a:rPr lang="vi-VN" sz="3600" b="0" i="0" dirty="0" err="1">
                <a:solidFill>
                  <a:srgbClr val="1B1B1B"/>
                </a:solidFill>
                <a:effectLst/>
                <a:latin typeface="Open Sans"/>
              </a:rPr>
              <a:t>để</a:t>
            </a:r>
            <a:r>
              <a:rPr lang="vi-VN" sz="3600" b="0" i="0" dirty="0">
                <a:solidFill>
                  <a:srgbClr val="1B1B1B"/>
                </a:solidFill>
                <a:effectLst/>
                <a:latin typeface="Open Sans"/>
              </a:rPr>
              <a:t> </a:t>
            </a:r>
            <a:r>
              <a:rPr lang="vi-VN" sz="3600" b="0" i="0" dirty="0" err="1">
                <a:solidFill>
                  <a:srgbClr val="1B1B1B"/>
                </a:solidFill>
                <a:effectLst/>
                <a:latin typeface="Open Sans"/>
              </a:rPr>
              <a:t>hiểu</a:t>
            </a:r>
            <a:r>
              <a:rPr lang="vi-VN" sz="3600" b="0" i="0" dirty="0">
                <a:solidFill>
                  <a:srgbClr val="1B1B1B"/>
                </a:solidFill>
                <a:effectLst/>
                <a:latin typeface="Open Sans"/>
              </a:rPr>
              <a:t> thêm. </a:t>
            </a:r>
            <a:r>
              <a:rPr lang="vi-VN" sz="3600" b="0" i="0" dirty="0" err="1">
                <a:solidFill>
                  <a:srgbClr val="1B1B1B"/>
                </a:solidFill>
                <a:effectLst/>
                <a:latin typeface="Open Sans"/>
              </a:rPr>
              <a:t>Các</a:t>
            </a:r>
            <a:r>
              <a:rPr lang="vi-VN" sz="3600" b="0" i="0" dirty="0">
                <a:solidFill>
                  <a:srgbClr val="1B1B1B"/>
                </a:solidFill>
                <a:effectLst/>
                <a:latin typeface="Open Sans"/>
              </a:rPr>
              <a:t> </a:t>
            </a:r>
            <a:r>
              <a:rPr lang="vi-VN" sz="3600" b="0" i="0" dirty="0" err="1">
                <a:solidFill>
                  <a:srgbClr val="1B1B1B"/>
                </a:solidFill>
                <a:effectLst/>
                <a:latin typeface="Open Sans"/>
              </a:rPr>
              <a:t>ví</a:t>
            </a:r>
            <a:r>
              <a:rPr lang="vi-VN" sz="3600" b="0" i="0" dirty="0">
                <a:solidFill>
                  <a:srgbClr val="1B1B1B"/>
                </a:solidFill>
                <a:effectLst/>
                <a:latin typeface="Open Sans"/>
              </a:rPr>
              <a:t> </a:t>
            </a:r>
            <a:r>
              <a:rPr lang="vi-VN" sz="3600" b="0" i="0" dirty="0" err="1">
                <a:solidFill>
                  <a:srgbClr val="1B1B1B"/>
                </a:solidFill>
                <a:effectLst/>
                <a:latin typeface="Open Sans"/>
              </a:rPr>
              <a:t>dụ</a:t>
            </a:r>
            <a:r>
              <a:rPr lang="vi-VN" sz="3600" b="0" i="0" dirty="0">
                <a:solidFill>
                  <a:srgbClr val="1B1B1B"/>
                </a:solidFill>
                <a:effectLst/>
                <a:latin typeface="Open Sans"/>
              </a:rPr>
              <a:t> </a:t>
            </a:r>
            <a:r>
              <a:rPr lang="vi-VN" sz="3600" b="0" i="0" dirty="0" err="1">
                <a:solidFill>
                  <a:srgbClr val="1B1B1B"/>
                </a:solidFill>
                <a:effectLst/>
                <a:latin typeface="Open Sans"/>
              </a:rPr>
              <a:t>bộ</a:t>
            </a:r>
            <a:r>
              <a:rPr lang="vi-VN" sz="3600" b="0" i="0" dirty="0">
                <a:solidFill>
                  <a:srgbClr val="1B1B1B"/>
                </a:solidFill>
                <a:effectLst/>
                <a:latin typeface="Open Sans"/>
              </a:rPr>
              <a:t> </a:t>
            </a:r>
            <a:r>
              <a:rPr lang="vi-VN" sz="3600" b="0" i="0" dirty="0" err="1">
                <a:solidFill>
                  <a:srgbClr val="1B1B1B"/>
                </a:solidFill>
                <a:effectLst/>
                <a:latin typeface="Open Sans"/>
              </a:rPr>
              <a:t>lọc</a:t>
            </a:r>
            <a:r>
              <a:rPr lang="vi-VN" sz="3600" b="0" i="0" dirty="0">
                <a:solidFill>
                  <a:srgbClr val="1B1B1B"/>
                </a:solidFill>
                <a:effectLst/>
                <a:latin typeface="Open Sans"/>
              </a:rPr>
              <a:t> </a:t>
            </a:r>
            <a:r>
              <a:rPr lang="vi-VN" sz="3600" b="0" i="0" dirty="0" err="1">
                <a:solidFill>
                  <a:srgbClr val="1B1B1B"/>
                </a:solidFill>
                <a:effectLst/>
                <a:latin typeface="Open Sans"/>
              </a:rPr>
              <a:t>được</a:t>
            </a:r>
            <a:r>
              <a:rPr lang="vi-VN" sz="3600" b="0" i="0" dirty="0">
                <a:solidFill>
                  <a:srgbClr val="1B1B1B"/>
                </a:solidFill>
                <a:effectLst/>
                <a:latin typeface="Open Sans"/>
              </a:rPr>
              <a:t> </a:t>
            </a:r>
            <a:r>
              <a:rPr lang="vi-VN" sz="3600" b="0" i="0" dirty="0" err="1">
                <a:solidFill>
                  <a:srgbClr val="1B1B1B"/>
                </a:solidFill>
                <a:effectLst/>
                <a:latin typeface="Open Sans"/>
              </a:rPr>
              <a:t>liệt</a:t>
            </a:r>
            <a:r>
              <a:rPr lang="vi-VN" sz="3600" b="0" i="0" dirty="0">
                <a:solidFill>
                  <a:srgbClr val="1B1B1B"/>
                </a:solidFill>
                <a:effectLst/>
                <a:latin typeface="Open Sans"/>
              </a:rPr>
              <a:t> kê ở </a:t>
            </a:r>
            <a:r>
              <a:rPr lang="vi-VN" sz="3600" b="0" i="0" dirty="0" err="1">
                <a:solidFill>
                  <a:srgbClr val="1B1B1B"/>
                </a:solidFill>
                <a:effectLst/>
                <a:latin typeface="Open Sans"/>
              </a:rPr>
              <a:t>dưới</a:t>
            </a:r>
            <a:r>
              <a:rPr lang="vi-VN" sz="3600" b="0" i="0" dirty="0">
                <a:solidFill>
                  <a:srgbClr val="1B1B1B"/>
                </a:solidFill>
                <a:effectLst/>
                <a:latin typeface="Open Sans"/>
              </a:rPr>
              <a:t>, trong </a:t>
            </a:r>
            <a:r>
              <a:rPr lang="vi-VN" sz="3600" b="0" i="0" dirty="0" err="1">
                <a:solidFill>
                  <a:srgbClr val="1B1B1B"/>
                </a:solidFill>
                <a:effectLst/>
                <a:latin typeface="Open Sans"/>
              </a:rPr>
              <a:t>đó</a:t>
            </a:r>
            <a:r>
              <a:rPr lang="vi-VN" sz="3600" b="0" i="0" dirty="0">
                <a:solidFill>
                  <a:srgbClr val="1B1B1B"/>
                </a:solidFill>
                <a:effectLst/>
                <a:latin typeface="Open Sans"/>
              </a:rPr>
              <a:t> a) </a:t>
            </a:r>
            <a:r>
              <a:rPr lang="vi-VN" sz="3600" b="0" i="0" dirty="0" err="1">
                <a:solidFill>
                  <a:srgbClr val="1B1B1B"/>
                </a:solidFill>
                <a:effectLst/>
                <a:latin typeface="Open Sans"/>
              </a:rPr>
              <a:t>là</a:t>
            </a:r>
            <a:r>
              <a:rPr lang="vi-VN" sz="3600" b="0" i="0" dirty="0">
                <a:solidFill>
                  <a:srgbClr val="1B1B1B"/>
                </a:solidFill>
                <a:effectLst/>
                <a:latin typeface="Open Sans"/>
              </a:rPr>
              <a:t> </a:t>
            </a:r>
            <a:r>
              <a:rPr lang="vi-VN" sz="3600" b="0" i="0" dirty="0" err="1">
                <a:solidFill>
                  <a:srgbClr val="1B1B1B"/>
                </a:solidFill>
                <a:effectLst/>
                <a:latin typeface="Open Sans"/>
              </a:rPr>
              <a:t>các</a:t>
            </a:r>
            <a:r>
              <a:rPr lang="vi-VN" sz="3600" b="0" i="0" dirty="0">
                <a:solidFill>
                  <a:srgbClr val="1B1B1B"/>
                </a:solidFill>
                <a:effectLst/>
                <a:latin typeface="Open Sans"/>
              </a:rPr>
              <a:t> </a:t>
            </a:r>
            <a:r>
              <a:rPr lang="vi-VN" sz="3600" b="0" i="0" dirty="0" err="1">
                <a:solidFill>
                  <a:srgbClr val="1B1B1B"/>
                </a:solidFill>
                <a:effectLst/>
                <a:latin typeface="Open Sans"/>
              </a:rPr>
              <a:t>bộ</a:t>
            </a:r>
            <a:r>
              <a:rPr lang="vi-VN" sz="3600" b="0" i="0" dirty="0">
                <a:solidFill>
                  <a:srgbClr val="1B1B1B"/>
                </a:solidFill>
                <a:effectLst/>
                <a:latin typeface="Open Sans"/>
              </a:rPr>
              <a:t> </a:t>
            </a:r>
            <a:r>
              <a:rPr lang="vi-VN" sz="3600" b="0" i="0" dirty="0" err="1">
                <a:solidFill>
                  <a:srgbClr val="1B1B1B"/>
                </a:solidFill>
                <a:effectLst/>
                <a:latin typeface="Open Sans"/>
              </a:rPr>
              <a:t>lọc</a:t>
            </a:r>
            <a:r>
              <a:rPr lang="vi-VN" sz="3600" b="0" i="0" dirty="0">
                <a:solidFill>
                  <a:srgbClr val="1B1B1B"/>
                </a:solidFill>
                <a:effectLst/>
                <a:latin typeface="Open Sans"/>
              </a:rPr>
              <a:t> </a:t>
            </a:r>
            <a:r>
              <a:rPr lang="vi-VN" sz="3600" b="0" i="0" dirty="0" err="1">
                <a:solidFill>
                  <a:srgbClr val="1B1B1B"/>
                </a:solidFill>
                <a:effectLst/>
                <a:latin typeface="Open Sans"/>
              </a:rPr>
              <a:t>bắt</a:t>
            </a:r>
            <a:r>
              <a:rPr lang="vi-VN" sz="3600" b="0" i="0" dirty="0">
                <a:solidFill>
                  <a:srgbClr val="1B1B1B"/>
                </a:solidFill>
                <a:effectLst/>
                <a:latin typeface="Open Sans"/>
              </a:rPr>
              <a:t> </a:t>
            </a:r>
            <a:r>
              <a:rPr lang="vi-VN" sz="3600" b="0" i="0" dirty="0" err="1">
                <a:solidFill>
                  <a:srgbClr val="1B1B1B"/>
                </a:solidFill>
                <a:effectLst/>
                <a:latin typeface="Open Sans"/>
              </a:rPr>
              <a:t>các</a:t>
            </a:r>
            <a:r>
              <a:rPr lang="vi-VN" sz="3600" b="0" i="0" dirty="0">
                <a:solidFill>
                  <a:srgbClr val="1B1B1B"/>
                </a:solidFill>
                <a:effectLst/>
                <a:latin typeface="Open Sans"/>
              </a:rPr>
              <a:t> </a:t>
            </a:r>
            <a:r>
              <a:rPr lang="vi-VN" sz="3600" b="0" i="0" dirty="0" err="1">
                <a:solidFill>
                  <a:srgbClr val="1B1B1B"/>
                </a:solidFill>
                <a:effectLst/>
                <a:latin typeface="Open Sans"/>
              </a:rPr>
              <a:t>cạnh</a:t>
            </a:r>
            <a:r>
              <a:rPr lang="vi-VN" sz="3600" b="0" i="0" dirty="0">
                <a:solidFill>
                  <a:srgbClr val="1B1B1B"/>
                </a:solidFill>
                <a:effectLst/>
                <a:latin typeface="Open Sans"/>
              </a:rPr>
              <a:t> trong </a:t>
            </a:r>
            <a:r>
              <a:rPr lang="vi-VN" sz="3600" b="0" i="0" dirty="0" err="1">
                <a:solidFill>
                  <a:srgbClr val="1B1B1B"/>
                </a:solidFill>
                <a:effectLst/>
                <a:latin typeface="Open Sans"/>
              </a:rPr>
              <a:t>ảnh</a:t>
            </a:r>
            <a:r>
              <a:rPr lang="vi-VN" sz="3600" b="0" i="0" dirty="0">
                <a:solidFill>
                  <a:srgbClr val="1B1B1B"/>
                </a:solidFill>
                <a:effectLst/>
                <a:latin typeface="Open Sans"/>
              </a:rPr>
              <a:t>, </a:t>
            </a:r>
            <a:r>
              <a:rPr lang="vi-VN" sz="3600" b="0" i="0" dirty="0" err="1">
                <a:solidFill>
                  <a:srgbClr val="1B1B1B"/>
                </a:solidFill>
                <a:effectLst/>
                <a:latin typeface="Open Sans"/>
              </a:rPr>
              <a:t>và</a:t>
            </a:r>
            <a:r>
              <a:rPr lang="vi-VN" sz="3600" b="0" i="0" dirty="0">
                <a:solidFill>
                  <a:srgbClr val="1B1B1B"/>
                </a:solidFill>
                <a:effectLst/>
                <a:latin typeface="Open Sans"/>
              </a:rPr>
              <a:t> b) </a:t>
            </a:r>
            <a:r>
              <a:rPr lang="vi-VN" sz="3600" b="0" i="0" dirty="0" err="1">
                <a:solidFill>
                  <a:srgbClr val="1B1B1B"/>
                </a:solidFill>
                <a:effectLst/>
                <a:latin typeface="Open Sans"/>
              </a:rPr>
              <a:t>bắt</a:t>
            </a:r>
            <a:r>
              <a:rPr lang="vi-VN" sz="3600" b="0" i="0" dirty="0">
                <a:solidFill>
                  <a:srgbClr val="1B1B1B"/>
                </a:solidFill>
                <a:effectLst/>
                <a:latin typeface="Open Sans"/>
              </a:rPr>
              <a:t> </a:t>
            </a:r>
            <a:r>
              <a:rPr lang="vi-VN" sz="3600" b="0" i="0" dirty="0" err="1">
                <a:solidFill>
                  <a:srgbClr val="1B1B1B"/>
                </a:solidFill>
                <a:effectLst/>
                <a:latin typeface="Open Sans"/>
              </a:rPr>
              <a:t>các</a:t>
            </a:r>
            <a:r>
              <a:rPr lang="vi-VN" sz="3600" b="0" i="0" dirty="0">
                <a:solidFill>
                  <a:srgbClr val="1B1B1B"/>
                </a:solidFill>
                <a:effectLst/>
                <a:latin typeface="Open Sans"/>
              </a:rPr>
              <a:t> </a:t>
            </a:r>
            <a:r>
              <a:rPr lang="vi-VN" sz="3600" b="0" i="0" dirty="0" err="1">
                <a:solidFill>
                  <a:srgbClr val="1B1B1B"/>
                </a:solidFill>
                <a:effectLst/>
                <a:latin typeface="Open Sans"/>
              </a:rPr>
              <a:t>đường</a:t>
            </a:r>
            <a:r>
              <a:rPr lang="vi-VN" sz="3600" b="0" i="0" dirty="0">
                <a:solidFill>
                  <a:srgbClr val="1B1B1B"/>
                </a:solidFill>
                <a:effectLst/>
                <a:latin typeface="Open Sans"/>
              </a:rPr>
              <a:t> </a:t>
            </a:r>
            <a:r>
              <a:rPr lang="vi-VN" sz="3600" b="0" i="0" dirty="0" err="1">
                <a:solidFill>
                  <a:srgbClr val="1B1B1B"/>
                </a:solidFill>
                <a:effectLst/>
                <a:latin typeface="Open Sans"/>
              </a:rPr>
              <a:t>thẳng</a:t>
            </a:r>
            <a:r>
              <a:rPr lang="vi-VN" sz="3600" b="0" i="0" dirty="0">
                <a:solidFill>
                  <a:srgbClr val="1B1B1B"/>
                </a:solidFill>
                <a:effectLst/>
                <a:latin typeface="Open Sans"/>
              </a:rPr>
              <a:t> trong </a:t>
            </a:r>
            <a:r>
              <a:rPr lang="vi-VN" sz="3600" b="0" i="0" dirty="0" err="1">
                <a:solidFill>
                  <a:srgbClr val="1B1B1B"/>
                </a:solidFill>
                <a:effectLst/>
                <a:latin typeface="Open Sans"/>
              </a:rPr>
              <a:t>ảnh</a:t>
            </a:r>
            <a:r>
              <a:rPr lang="vi-VN" sz="3600" b="0" i="0" dirty="0">
                <a:solidFill>
                  <a:srgbClr val="1B1B1B"/>
                </a:solidFill>
                <a:effectLst/>
                <a:latin typeface="Open Sans"/>
              </a:rPr>
              <a:t>, tương </a:t>
            </a:r>
            <a:r>
              <a:rPr lang="vi-VN" sz="3600" b="0" i="0" dirty="0" err="1">
                <a:solidFill>
                  <a:srgbClr val="1B1B1B"/>
                </a:solidFill>
                <a:effectLst/>
                <a:latin typeface="Open Sans"/>
              </a:rPr>
              <a:t>tự</a:t>
            </a:r>
            <a:r>
              <a:rPr lang="vi-VN" sz="3600" b="0" i="0" dirty="0">
                <a:solidFill>
                  <a:srgbClr val="1B1B1B"/>
                </a:solidFill>
                <a:effectLst/>
                <a:latin typeface="Open Sans"/>
              </a:rPr>
              <a:t> như </a:t>
            </a:r>
            <a:r>
              <a:rPr lang="vi-VN" sz="3600" b="0" i="0" dirty="0" err="1">
                <a:solidFill>
                  <a:srgbClr val="1B1B1B"/>
                </a:solidFill>
                <a:effectLst/>
                <a:latin typeface="Open Sans"/>
              </a:rPr>
              <a:t>các</a:t>
            </a:r>
            <a:r>
              <a:rPr lang="vi-VN" sz="3600" b="0" i="0" dirty="0">
                <a:solidFill>
                  <a:srgbClr val="1B1B1B"/>
                </a:solidFill>
                <a:effectLst/>
                <a:latin typeface="Open Sans"/>
              </a:rPr>
              <a:t> </a:t>
            </a:r>
            <a:r>
              <a:rPr lang="vi-VN" sz="3600" b="0" i="0" dirty="0" err="1">
                <a:solidFill>
                  <a:srgbClr val="1B1B1B"/>
                </a:solidFill>
                <a:effectLst/>
                <a:latin typeface="Open Sans"/>
              </a:rPr>
              <a:t>bộ</a:t>
            </a:r>
            <a:r>
              <a:rPr lang="vi-VN" sz="3600" b="0" i="0" dirty="0">
                <a:solidFill>
                  <a:srgbClr val="1B1B1B"/>
                </a:solidFill>
                <a:effectLst/>
                <a:latin typeface="Open Sans"/>
              </a:rPr>
              <a:t> </a:t>
            </a:r>
            <a:r>
              <a:rPr lang="vi-VN" sz="3600" b="0" i="0" dirty="0" err="1">
                <a:solidFill>
                  <a:srgbClr val="1B1B1B"/>
                </a:solidFill>
                <a:effectLst/>
                <a:latin typeface="Open Sans"/>
              </a:rPr>
              <a:t>lọc</a:t>
            </a:r>
            <a:r>
              <a:rPr lang="vi-VN" sz="3600" b="0" i="0" dirty="0">
                <a:solidFill>
                  <a:srgbClr val="1B1B1B"/>
                </a:solidFill>
                <a:effectLst/>
                <a:latin typeface="Open Sans"/>
              </a:rPr>
              <a:t> </a:t>
            </a:r>
            <a:r>
              <a:rPr lang="vi-VN" sz="3600" b="0" i="0" dirty="0" err="1">
                <a:solidFill>
                  <a:srgbClr val="1B1B1B"/>
                </a:solidFill>
                <a:effectLst/>
                <a:latin typeface="Open Sans"/>
              </a:rPr>
              <a:t>đã</a:t>
            </a:r>
            <a:r>
              <a:rPr lang="vi-VN" sz="3600" b="0" i="0" dirty="0">
                <a:solidFill>
                  <a:srgbClr val="1B1B1B"/>
                </a:solidFill>
                <a:effectLst/>
                <a:latin typeface="Open Sans"/>
              </a:rPr>
              <a:t> </a:t>
            </a:r>
            <a:r>
              <a:rPr lang="vi-VN" sz="3600" b="0" i="0" dirty="0" err="1">
                <a:solidFill>
                  <a:srgbClr val="1B1B1B"/>
                </a:solidFill>
                <a:effectLst/>
                <a:latin typeface="Open Sans"/>
              </a:rPr>
              <a:t>được</a:t>
            </a:r>
            <a:r>
              <a:rPr lang="vi-VN" sz="3600" b="0" i="0" dirty="0">
                <a:solidFill>
                  <a:srgbClr val="1B1B1B"/>
                </a:solidFill>
                <a:effectLst/>
                <a:latin typeface="Open Sans"/>
              </a:rPr>
              <a:t> </a:t>
            </a:r>
            <a:r>
              <a:rPr lang="vi-VN" sz="3600" b="0" i="0" dirty="0" err="1">
                <a:solidFill>
                  <a:srgbClr val="1B1B1B"/>
                </a:solidFill>
                <a:effectLst/>
                <a:latin typeface="Open Sans"/>
              </a:rPr>
              <a:t>mình</a:t>
            </a:r>
            <a:r>
              <a:rPr lang="vi-VN" sz="3600" b="0" i="0" dirty="0">
                <a:solidFill>
                  <a:srgbClr val="1B1B1B"/>
                </a:solidFill>
                <a:effectLst/>
                <a:latin typeface="Open Sans"/>
              </a:rPr>
              <a:t> </a:t>
            </a:r>
            <a:r>
              <a:rPr lang="vi-VN" sz="3600" b="0" i="0" dirty="0" err="1">
                <a:solidFill>
                  <a:srgbClr val="1B1B1B"/>
                </a:solidFill>
                <a:effectLst/>
                <a:latin typeface="Open Sans"/>
              </a:rPr>
              <a:t>nhắc</a:t>
            </a:r>
            <a:r>
              <a:rPr lang="vi-VN" sz="3600" b="0" i="0" dirty="0">
                <a:solidFill>
                  <a:srgbClr val="1B1B1B"/>
                </a:solidFill>
                <a:effectLst/>
                <a:latin typeface="Open Sans"/>
              </a:rPr>
              <a:t> </a:t>
            </a:r>
            <a:r>
              <a:rPr lang="vi-VN" sz="3600" b="0" i="0" dirty="0" err="1">
                <a:solidFill>
                  <a:srgbClr val="1B1B1B"/>
                </a:solidFill>
                <a:effectLst/>
                <a:latin typeface="Open Sans"/>
              </a:rPr>
              <a:t>tới</a:t>
            </a:r>
            <a:r>
              <a:rPr lang="vi-VN" sz="3600" b="0" i="0" dirty="0">
                <a:solidFill>
                  <a:srgbClr val="1B1B1B"/>
                </a:solidFill>
                <a:effectLst/>
                <a:latin typeface="Open Sans"/>
              </a:rPr>
              <a:t> trong </a:t>
            </a:r>
            <a:r>
              <a:rPr lang="vi-VN" sz="3600" b="0" i="0" dirty="0" err="1">
                <a:solidFill>
                  <a:srgbClr val="1B1B1B"/>
                </a:solidFill>
                <a:effectLst/>
                <a:latin typeface="Open Sans"/>
              </a:rPr>
              <a:t>bài</a:t>
            </a:r>
            <a:r>
              <a:rPr lang="vi-VN" sz="3600" b="0" i="0" dirty="0">
                <a:solidFill>
                  <a:srgbClr val="1B1B1B"/>
                </a:solidFill>
                <a:effectLst/>
                <a:latin typeface="Open Sans"/>
              </a:rPr>
              <a:t> trên. </a:t>
            </a:r>
            <a:r>
              <a:rPr lang="vi-VN" sz="3600" b="0" i="0" dirty="0" err="1">
                <a:solidFill>
                  <a:srgbClr val="1B1B1B"/>
                </a:solidFill>
                <a:effectLst/>
                <a:latin typeface="Open Sans"/>
              </a:rPr>
              <a:t>Ngoài</a:t>
            </a:r>
            <a:r>
              <a:rPr lang="vi-VN" sz="3600" b="0" i="0" dirty="0">
                <a:solidFill>
                  <a:srgbClr val="1B1B1B"/>
                </a:solidFill>
                <a:effectLst/>
                <a:latin typeface="Open Sans"/>
              </a:rPr>
              <a:t> ra, </a:t>
            </a:r>
            <a:r>
              <a:rPr lang="vi-VN" sz="3600" b="0" i="0" dirty="0" err="1">
                <a:solidFill>
                  <a:srgbClr val="1B1B1B"/>
                </a:solidFill>
                <a:effectLst/>
                <a:latin typeface="Open Sans"/>
              </a:rPr>
              <a:t>còn</a:t>
            </a:r>
            <a:r>
              <a:rPr lang="vi-VN" sz="3600" b="0" i="0" dirty="0">
                <a:solidFill>
                  <a:srgbClr val="1B1B1B"/>
                </a:solidFill>
                <a:effectLst/>
                <a:latin typeface="Open Sans"/>
              </a:rPr>
              <a:t> </a:t>
            </a:r>
            <a:r>
              <a:rPr lang="vi-VN" sz="3600" b="0" i="0" dirty="0" err="1">
                <a:solidFill>
                  <a:srgbClr val="1B1B1B"/>
                </a:solidFill>
                <a:effectLst/>
                <a:latin typeface="Open Sans"/>
              </a:rPr>
              <a:t>có</a:t>
            </a:r>
            <a:r>
              <a:rPr lang="vi-VN" sz="3600" b="0" i="0" dirty="0">
                <a:solidFill>
                  <a:srgbClr val="1B1B1B"/>
                </a:solidFill>
                <a:effectLst/>
                <a:latin typeface="Open Sans"/>
              </a:rPr>
              <a:t> </a:t>
            </a:r>
            <a:r>
              <a:rPr lang="vi-VN" sz="3600" b="0" i="0" dirty="0" err="1">
                <a:solidFill>
                  <a:srgbClr val="1B1B1B"/>
                </a:solidFill>
                <a:effectLst/>
                <a:latin typeface="Open Sans"/>
              </a:rPr>
              <a:t>các</a:t>
            </a:r>
            <a:r>
              <a:rPr lang="vi-VN" sz="3600" b="0" i="0" dirty="0">
                <a:solidFill>
                  <a:srgbClr val="1B1B1B"/>
                </a:solidFill>
                <a:effectLst/>
                <a:latin typeface="Open Sans"/>
              </a:rPr>
              <a:t> </a:t>
            </a:r>
            <a:r>
              <a:rPr lang="vi-VN" sz="3600" b="0" i="0" dirty="0" err="1">
                <a:solidFill>
                  <a:srgbClr val="1B1B1B"/>
                </a:solidFill>
                <a:effectLst/>
                <a:latin typeface="Open Sans"/>
              </a:rPr>
              <a:t>bộ</a:t>
            </a:r>
            <a:r>
              <a:rPr lang="vi-VN" sz="3600" b="0" i="0" dirty="0">
                <a:solidFill>
                  <a:srgbClr val="1B1B1B"/>
                </a:solidFill>
                <a:effectLst/>
                <a:latin typeface="Open Sans"/>
              </a:rPr>
              <a:t> </a:t>
            </a:r>
            <a:r>
              <a:rPr lang="vi-VN" sz="3600" b="0" i="0" dirty="0" err="1">
                <a:solidFill>
                  <a:srgbClr val="1B1B1B"/>
                </a:solidFill>
                <a:effectLst/>
                <a:latin typeface="Open Sans"/>
              </a:rPr>
              <a:t>lọc</a:t>
            </a:r>
            <a:r>
              <a:rPr lang="vi-VN" sz="3600" b="0" i="0" dirty="0">
                <a:solidFill>
                  <a:srgbClr val="1B1B1B"/>
                </a:solidFill>
                <a:effectLst/>
                <a:latin typeface="Open Sans"/>
              </a:rPr>
              <a:t> </a:t>
            </a:r>
            <a:r>
              <a:rPr lang="vi-VN" sz="3600" b="0" i="0" dirty="0" err="1">
                <a:solidFill>
                  <a:srgbClr val="1B1B1B"/>
                </a:solidFill>
                <a:effectLst/>
                <a:latin typeface="Open Sans"/>
              </a:rPr>
              <a:t>Haar</a:t>
            </a:r>
            <a:r>
              <a:rPr lang="vi-VN" sz="3600" b="0" i="0" dirty="0">
                <a:solidFill>
                  <a:srgbClr val="1B1B1B"/>
                </a:solidFill>
                <a:effectLst/>
                <a:latin typeface="Open Sans"/>
              </a:rPr>
              <a:t> </a:t>
            </a:r>
            <a:r>
              <a:rPr lang="vi-VN" sz="3600" b="0" i="0" dirty="0" err="1">
                <a:solidFill>
                  <a:srgbClr val="1B1B1B"/>
                </a:solidFill>
                <a:effectLst/>
                <a:latin typeface="Open Sans"/>
              </a:rPr>
              <a:t>khác</a:t>
            </a:r>
            <a:r>
              <a:rPr lang="vi-VN" sz="3600" b="0" i="0" dirty="0">
                <a:solidFill>
                  <a:srgbClr val="1B1B1B"/>
                </a:solidFill>
                <a:effectLst/>
                <a:latin typeface="Open Sans"/>
              </a:rPr>
              <a:t>, như </a:t>
            </a:r>
            <a:r>
              <a:rPr lang="vi-VN" sz="3600" b="0" i="0" dirty="0" err="1">
                <a:solidFill>
                  <a:srgbClr val="1B1B1B"/>
                </a:solidFill>
                <a:effectLst/>
                <a:latin typeface="Open Sans"/>
              </a:rPr>
              <a:t>ví</a:t>
            </a:r>
            <a:r>
              <a:rPr lang="vi-VN" sz="3600" b="0" i="0" dirty="0">
                <a:solidFill>
                  <a:srgbClr val="1B1B1B"/>
                </a:solidFill>
                <a:effectLst/>
                <a:latin typeface="Open Sans"/>
              </a:rPr>
              <a:t> </a:t>
            </a:r>
            <a:r>
              <a:rPr lang="vi-VN" sz="3600" b="0" i="0" dirty="0" err="1">
                <a:solidFill>
                  <a:srgbClr val="1B1B1B"/>
                </a:solidFill>
                <a:effectLst/>
                <a:latin typeface="Open Sans"/>
              </a:rPr>
              <a:t>dụ</a:t>
            </a:r>
            <a:r>
              <a:rPr lang="vi-VN" sz="3600" b="0" i="0" dirty="0">
                <a:solidFill>
                  <a:srgbClr val="1B1B1B"/>
                </a:solidFill>
                <a:effectLst/>
                <a:latin typeface="Open Sans"/>
              </a:rPr>
              <a:t> c) </a:t>
            </a:r>
            <a:r>
              <a:rPr lang="vi-VN" sz="3600" b="0" i="0" dirty="0" err="1">
                <a:solidFill>
                  <a:srgbClr val="1B1B1B"/>
                </a:solidFill>
                <a:effectLst/>
                <a:latin typeface="Open Sans"/>
              </a:rPr>
              <a:t>về</a:t>
            </a:r>
            <a:r>
              <a:rPr lang="vi-VN" sz="3600" b="0" i="0" dirty="0">
                <a:solidFill>
                  <a:srgbClr val="1B1B1B"/>
                </a:solidFill>
                <a:effectLst/>
                <a:latin typeface="Open Sans"/>
              </a:rPr>
              <a:t> </a:t>
            </a:r>
            <a:r>
              <a:rPr lang="vi-VN" sz="3600" b="0" i="0" dirty="0" err="1">
                <a:solidFill>
                  <a:srgbClr val="1B1B1B"/>
                </a:solidFill>
                <a:effectLst/>
                <a:latin typeface="Open Sans"/>
              </a:rPr>
              <a:t>đặc</a:t>
            </a:r>
            <a:r>
              <a:rPr lang="vi-VN" sz="3600" b="0" i="0" dirty="0">
                <a:solidFill>
                  <a:srgbClr val="1B1B1B"/>
                </a:solidFill>
                <a:effectLst/>
                <a:latin typeface="Open Sans"/>
              </a:rPr>
              <a:t> trưng 4-hình vuông </a:t>
            </a:r>
            <a:r>
              <a:rPr lang="vi-VN" sz="3600" b="0" i="0" dirty="0" err="1">
                <a:solidFill>
                  <a:srgbClr val="1B1B1B"/>
                </a:solidFill>
                <a:effectLst/>
                <a:latin typeface="Open Sans"/>
              </a:rPr>
              <a:t>dưới</a:t>
            </a:r>
            <a:r>
              <a:rPr lang="vi-VN" sz="3600" b="0" i="0" dirty="0">
                <a:solidFill>
                  <a:srgbClr val="1B1B1B"/>
                </a:solidFill>
                <a:effectLst/>
                <a:latin typeface="Open Sans"/>
              </a:rPr>
              <a:t> đây,</a:t>
            </a:r>
            <a:endParaRPr lang="en-US" sz="3600" dirty="0"/>
          </a:p>
        </p:txBody>
      </p:sp>
      <p:sp>
        <p:nvSpPr>
          <p:cNvPr id="4" name="Slide Number Placeholder 3">
            <a:extLst>
              <a:ext uri="{FF2B5EF4-FFF2-40B4-BE49-F238E27FC236}">
                <a16:creationId xmlns:a16="http://schemas.microsoft.com/office/drawing/2014/main" id="{5B9BA11C-38B7-451D-A641-E658951E51A2}"/>
              </a:ext>
            </a:extLst>
          </p:cNvPr>
          <p:cNvSpPr>
            <a:spLocks noGrp="1"/>
          </p:cNvSpPr>
          <p:nvPr>
            <p:ph type="sldNum" sz="quarter" idx="12"/>
          </p:nvPr>
        </p:nvSpPr>
        <p:spPr/>
        <p:txBody>
          <a:bodyPr/>
          <a:lstStyle/>
          <a:p>
            <a:fld id="{A7CD31F4-64FA-4BA0-9498-67783267A8C8}" type="slidenum">
              <a:rPr lang="en-US" smtClean="0"/>
              <a:t>7</a:t>
            </a:fld>
            <a:endParaRPr lang="en-US"/>
          </a:p>
        </p:txBody>
      </p:sp>
      <p:pic>
        <p:nvPicPr>
          <p:cNvPr id="3074" name="Picture 2">
            <a:extLst>
              <a:ext uri="{FF2B5EF4-FFF2-40B4-BE49-F238E27FC236}">
                <a16:creationId xmlns:a16="http://schemas.microsoft.com/office/drawing/2014/main" id="{BAB1A505-E31E-4291-95B0-C74263480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2902" y="1393645"/>
            <a:ext cx="3048000"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4270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grpId="1" nodeType="clickEffect">
                                  <p:stCondLst>
                                    <p:cond delay="0"/>
                                  </p:stCondLst>
                                  <p:iterate type="lt">
                                    <p:tmPct val="4000"/>
                                  </p:iterate>
                                  <p:childTnLst>
                                    <p:set>
                                      <p:cBhvr override="childStyle">
                                        <p:cTn id="12" dur="500" fill="hold"/>
                                        <p:tgtEl>
                                          <p:spTgt spid="2"/>
                                        </p:tgtEl>
                                        <p:attrNameLst>
                                          <p:attrName>style.color</p:attrName>
                                        </p:attrNameLst>
                                      </p:cBhvr>
                                      <p:to>
                                        <p:clrVal>
                                          <a:schemeClr val="accent2"/>
                                        </p:clrVal>
                                      </p:to>
                                    </p:set>
                                    <p:set>
                                      <p:cBhvr>
                                        <p:cTn id="13" dur="500" fill="hold"/>
                                        <p:tgtEl>
                                          <p:spTgt spid="2"/>
                                        </p:tgtEl>
                                        <p:attrNameLst>
                                          <p:attrName>fillcolor</p:attrName>
                                        </p:attrNameLst>
                                      </p:cBhvr>
                                      <p:to>
                                        <p:clrVal>
                                          <a:schemeClr val="accent2"/>
                                        </p:clrVal>
                                      </p:to>
                                    </p:set>
                                    <p:set>
                                      <p:cBhvr>
                                        <p:cTn id="14"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9BBA-432A-4933-A256-0479CA90C1D4}"/>
              </a:ext>
            </a:extLst>
          </p:cNvPr>
          <p:cNvSpPr>
            <a:spLocks noGrp="1"/>
          </p:cNvSpPr>
          <p:nvPr>
            <p:ph type="ctrTitle"/>
          </p:nvPr>
        </p:nvSpPr>
        <p:spPr>
          <a:xfrm>
            <a:off x="1421483" y="179109"/>
            <a:ext cx="8915399" cy="733282"/>
          </a:xfrm>
        </p:spPr>
        <p:txBody>
          <a:bodyPr>
            <a:normAutofit fontScale="90000"/>
          </a:bodyPr>
          <a:lstStyle/>
          <a:p>
            <a:pPr algn="ctr"/>
            <a:r>
              <a:rPr lang="vi-VN" b="1" dirty="0" err="1"/>
              <a:t>Đặc</a:t>
            </a:r>
            <a:r>
              <a:rPr lang="vi-VN" b="1" dirty="0"/>
              <a:t> trưng </a:t>
            </a:r>
            <a:r>
              <a:rPr lang="vi-VN" b="1" dirty="0" err="1"/>
              <a:t>Haar</a:t>
            </a:r>
            <a:endParaRPr lang="vi-VN" b="1" dirty="0"/>
          </a:p>
        </p:txBody>
      </p:sp>
      <p:sp>
        <p:nvSpPr>
          <p:cNvPr id="5" name="Subtitle 4">
            <a:extLst>
              <a:ext uri="{FF2B5EF4-FFF2-40B4-BE49-F238E27FC236}">
                <a16:creationId xmlns:a16="http://schemas.microsoft.com/office/drawing/2014/main" id="{ADFD72A9-5223-46E7-BEBE-F0CEA779FE84}"/>
              </a:ext>
            </a:extLst>
          </p:cNvPr>
          <p:cNvSpPr>
            <a:spLocks noGrp="1"/>
          </p:cNvSpPr>
          <p:nvPr>
            <p:ph type="subTitle" idx="1"/>
          </p:nvPr>
        </p:nvSpPr>
        <p:spPr>
          <a:xfrm>
            <a:off x="292231" y="1432873"/>
            <a:ext cx="6975835" cy="4569643"/>
          </a:xfrm>
        </p:spPr>
        <p:txBody>
          <a:bodyPr>
            <a:normAutofit/>
          </a:bodyPr>
          <a:lstStyle/>
          <a:p>
            <a:pPr algn="just"/>
            <a:r>
              <a:rPr lang="vi-VN" sz="3600" b="0" i="0" dirty="0">
                <a:solidFill>
                  <a:srgbClr val="1B1B1B"/>
                </a:solidFill>
                <a:effectLst/>
                <a:latin typeface="Open Sans"/>
              </a:rPr>
              <a:t>Tuy nhiên, </a:t>
            </a:r>
            <a:r>
              <a:rPr lang="vi-VN" sz="3600" b="0" i="0" dirty="0" err="1">
                <a:solidFill>
                  <a:srgbClr val="1B1B1B"/>
                </a:solidFill>
                <a:effectLst/>
                <a:latin typeface="Open Sans"/>
              </a:rPr>
              <a:t>cách</a:t>
            </a:r>
            <a:r>
              <a:rPr lang="vi-VN" sz="3600" b="0" i="0" dirty="0">
                <a:solidFill>
                  <a:srgbClr val="1B1B1B"/>
                </a:solidFill>
                <a:effectLst/>
                <a:latin typeface="Open Sans"/>
              </a:rPr>
              <a:t> </a:t>
            </a:r>
            <a:r>
              <a:rPr lang="vi-VN" sz="3600" b="0" i="0" dirty="0" err="1">
                <a:solidFill>
                  <a:srgbClr val="1B1B1B"/>
                </a:solidFill>
                <a:effectLst/>
                <a:latin typeface="Open Sans"/>
              </a:rPr>
              <a:t>áp</a:t>
            </a:r>
            <a:r>
              <a:rPr lang="vi-VN" sz="3600" b="0" i="0" dirty="0">
                <a:solidFill>
                  <a:srgbClr val="1B1B1B"/>
                </a:solidFill>
                <a:effectLst/>
                <a:latin typeface="Open Sans"/>
              </a:rPr>
              <a:t> </a:t>
            </a:r>
            <a:r>
              <a:rPr lang="vi-VN" sz="3600" b="0" i="0" dirty="0" err="1">
                <a:solidFill>
                  <a:srgbClr val="1B1B1B"/>
                </a:solidFill>
                <a:effectLst/>
                <a:latin typeface="Open Sans"/>
              </a:rPr>
              <a:t>dụng</a:t>
            </a:r>
            <a:r>
              <a:rPr lang="vi-VN" sz="3600" b="0" i="0" dirty="0">
                <a:solidFill>
                  <a:srgbClr val="1B1B1B"/>
                </a:solidFill>
                <a:effectLst/>
                <a:latin typeface="Open Sans"/>
              </a:rPr>
              <a:t> </a:t>
            </a:r>
            <a:r>
              <a:rPr lang="vi-VN" sz="3600" b="0" i="0" dirty="0" err="1">
                <a:solidFill>
                  <a:srgbClr val="1B1B1B"/>
                </a:solidFill>
                <a:effectLst/>
                <a:latin typeface="Open Sans"/>
              </a:rPr>
              <a:t>các</a:t>
            </a:r>
            <a:r>
              <a:rPr lang="vi-VN" sz="3600" b="0" i="0" dirty="0">
                <a:solidFill>
                  <a:srgbClr val="1B1B1B"/>
                </a:solidFill>
                <a:effectLst/>
                <a:latin typeface="Open Sans"/>
              </a:rPr>
              <a:t> </a:t>
            </a:r>
            <a:r>
              <a:rPr lang="vi-VN" sz="3600" b="0" i="0" dirty="0" err="1">
                <a:solidFill>
                  <a:srgbClr val="1B1B1B"/>
                </a:solidFill>
                <a:effectLst/>
                <a:latin typeface="Open Sans"/>
              </a:rPr>
              <a:t>bộ</a:t>
            </a:r>
            <a:r>
              <a:rPr lang="vi-VN" sz="3600" b="0" i="0" dirty="0">
                <a:solidFill>
                  <a:srgbClr val="1B1B1B"/>
                </a:solidFill>
                <a:effectLst/>
                <a:latin typeface="Open Sans"/>
              </a:rPr>
              <a:t> </a:t>
            </a:r>
            <a:r>
              <a:rPr lang="vi-VN" sz="3600" b="0" i="0" dirty="0" err="1">
                <a:solidFill>
                  <a:srgbClr val="1B1B1B"/>
                </a:solidFill>
                <a:effectLst/>
                <a:latin typeface="Open Sans"/>
              </a:rPr>
              <a:t>lọc</a:t>
            </a:r>
            <a:r>
              <a:rPr lang="vi-VN" sz="3600" b="0" i="0" dirty="0">
                <a:solidFill>
                  <a:srgbClr val="1B1B1B"/>
                </a:solidFill>
                <a:effectLst/>
                <a:latin typeface="Open Sans"/>
              </a:rPr>
              <a:t> </a:t>
            </a:r>
            <a:r>
              <a:rPr lang="vi-VN" sz="3600" b="0" i="0" dirty="0" err="1">
                <a:solidFill>
                  <a:srgbClr val="1B1B1B"/>
                </a:solidFill>
                <a:effectLst/>
                <a:latin typeface="Open Sans"/>
              </a:rPr>
              <a:t>này</a:t>
            </a:r>
            <a:r>
              <a:rPr lang="vi-VN" sz="3600" b="0" i="0" dirty="0">
                <a:solidFill>
                  <a:srgbClr val="1B1B1B"/>
                </a:solidFill>
                <a:effectLst/>
                <a:latin typeface="Open Sans"/>
              </a:rPr>
              <a:t> </a:t>
            </a:r>
            <a:r>
              <a:rPr lang="vi-VN" sz="3600" b="0" i="0" dirty="0" err="1">
                <a:solidFill>
                  <a:srgbClr val="1B1B1B"/>
                </a:solidFill>
                <a:effectLst/>
                <a:latin typeface="Open Sans"/>
              </a:rPr>
              <a:t>khác</a:t>
            </a:r>
            <a:r>
              <a:rPr lang="vi-VN" sz="3600" b="0" i="0" dirty="0">
                <a:solidFill>
                  <a:srgbClr val="1B1B1B"/>
                </a:solidFill>
                <a:effectLst/>
                <a:latin typeface="Open Sans"/>
              </a:rPr>
              <a:t> </a:t>
            </a:r>
            <a:r>
              <a:rPr lang="vi-VN" sz="3600" b="0" i="0" dirty="0" err="1">
                <a:solidFill>
                  <a:srgbClr val="1B1B1B"/>
                </a:solidFill>
                <a:effectLst/>
                <a:latin typeface="Open Sans"/>
              </a:rPr>
              <a:t>một</a:t>
            </a:r>
            <a:r>
              <a:rPr lang="vi-VN" sz="3600" b="0" i="0" dirty="0">
                <a:solidFill>
                  <a:srgbClr val="1B1B1B"/>
                </a:solidFill>
                <a:effectLst/>
                <a:latin typeface="Open Sans"/>
              </a:rPr>
              <a:t> </a:t>
            </a:r>
            <a:r>
              <a:rPr lang="vi-VN" sz="3600" b="0" i="0" dirty="0" err="1">
                <a:solidFill>
                  <a:srgbClr val="1B1B1B"/>
                </a:solidFill>
                <a:effectLst/>
                <a:latin typeface="Open Sans"/>
              </a:rPr>
              <a:t>chút</a:t>
            </a:r>
            <a:r>
              <a:rPr lang="vi-VN" sz="3600" b="0" i="0" dirty="0">
                <a:solidFill>
                  <a:srgbClr val="1B1B1B"/>
                </a:solidFill>
                <a:effectLst/>
                <a:latin typeface="Open Sans"/>
              </a:rPr>
              <a:t> so </a:t>
            </a:r>
            <a:r>
              <a:rPr lang="vi-VN" sz="3600" b="0" i="0" dirty="0" err="1">
                <a:solidFill>
                  <a:srgbClr val="1B1B1B"/>
                </a:solidFill>
                <a:effectLst/>
                <a:latin typeface="Open Sans"/>
              </a:rPr>
              <a:t>với</a:t>
            </a:r>
            <a:r>
              <a:rPr lang="vi-VN" sz="3600" b="0" i="0" dirty="0">
                <a:solidFill>
                  <a:srgbClr val="1B1B1B"/>
                </a:solidFill>
                <a:effectLst/>
                <a:latin typeface="Open Sans"/>
              </a:rPr>
              <a:t> </a:t>
            </a:r>
            <a:r>
              <a:rPr lang="vi-VN" sz="3600" b="0" i="0" dirty="0" err="1">
                <a:solidFill>
                  <a:srgbClr val="1B1B1B"/>
                </a:solidFill>
                <a:effectLst/>
                <a:latin typeface="Open Sans"/>
              </a:rPr>
              <a:t>các</a:t>
            </a:r>
            <a:r>
              <a:rPr lang="vi-VN" sz="3600" b="0" i="0" dirty="0">
                <a:solidFill>
                  <a:srgbClr val="1B1B1B"/>
                </a:solidFill>
                <a:effectLst/>
                <a:latin typeface="Open Sans"/>
              </a:rPr>
              <a:t> </a:t>
            </a:r>
            <a:r>
              <a:rPr lang="vi-VN" sz="3600" b="0" i="0" dirty="0" err="1">
                <a:solidFill>
                  <a:srgbClr val="1B1B1B"/>
                </a:solidFill>
                <a:effectLst/>
                <a:latin typeface="Open Sans"/>
              </a:rPr>
              <a:t>cửa</a:t>
            </a:r>
            <a:r>
              <a:rPr lang="vi-VN" sz="3600" b="0" i="0" dirty="0">
                <a:solidFill>
                  <a:srgbClr val="1B1B1B"/>
                </a:solidFill>
                <a:effectLst/>
                <a:latin typeface="Open Sans"/>
              </a:rPr>
              <a:t> </a:t>
            </a:r>
            <a:r>
              <a:rPr lang="vi-VN" sz="3600" b="0" i="0" dirty="0" err="1">
                <a:solidFill>
                  <a:srgbClr val="1B1B1B"/>
                </a:solidFill>
                <a:effectLst/>
                <a:latin typeface="Open Sans"/>
              </a:rPr>
              <a:t>sổ</a:t>
            </a:r>
            <a:r>
              <a:rPr lang="vi-VN" sz="3600" b="0" i="0" dirty="0">
                <a:solidFill>
                  <a:srgbClr val="1B1B1B"/>
                </a:solidFill>
                <a:effectLst/>
                <a:latin typeface="Open Sans"/>
              </a:rPr>
              <a:t> </a:t>
            </a:r>
            <a:r>
              <a:rPr lang="vi-VN" sz="3600" b="0" i="0" dirty="0" err="1">
                <a:solidFill>
                  <a:srgbClr val="1B1B1B"/>
                </a:solidFill>
                <a:effectLst/>
                <a:latin typeface="Open Sans"/>
              </a:rPr>
              <a:t>bộ</a:t>
            </a:r>
            <a:r>
              <a:rPr lang="vi-VN" sz="3600" b="0" i="0" dirty="0">
                <a:solidFill>
                  <a:srgbClr val="1B1B1B"/>
                </a:solidFill>
                <a:effectLst/>
                <a:latin typeface="Open Sans"/>
              </a:rPr>
              <a:t> </a:t>
            </a:r>
            <a:r>
              <a:rPr lang="vi-VN" sz="3600" b="0" i="0" dirty="0" err="1">
                <a:solidFill>
                  <a:srgbClr val="1B1B1B"/>
                </a:solidFill>
                <a:effectLst/>
                <a:latin typeface="Open Sans"/>
              </a:rPr>
              <a:t>lọc</a:t>
            </a:r>
            <a:r>
              <a:rPr lang="vi-VN" sz="3600" b="0" i="0" dirty="0">
                <a:solidFill>
                  <a:srgbClr val="1B1B1B"/>
                </a:solidFill>
                <a:effectLst/>
                <a:latin typeface="Open Sans"/>
              </a:rPr>
              <a:t> bên CNN. Ở CNN, </a:t>
            </a:r>
            <a:r>
              <a:rPr lang="vi-VN" sz="3600" b="0" i="0" dirty="0" err="1">
                <a:solidFill>
                  <a:srgbClr val="1B1B1B"/>
                </a:solidFill>
                <a:effectLst/>
                <a:latin typeface="Open Sans"/>
              </a:rPr>
              <a:t>bộ</a:t>
            </a:r>
            <a:r>
              <a:rPr lang="vi-VN" sz="3600" b="0" i="0" dirty="0">
                <a:solidFill>
                  <a:srgbClr val="1B1B1B"/>
                </a:solidFill>
                <a:effectLst/>
                <a:latin typeface="Open Sans"/>
              </a:rPr>
              <a:t> </a:t>
            </a:r>
            <a:r>
              <a:rPr lang="vi-VN" sz="3600" b="0" i="0" dirty="0" err="1">
                <a:solidFill>
                  <a:srgbClr val="1B1B1B"/>
                </a:solidFill>
                <a:effectLst/>
                <a:latin typeface="Open Sans"/>
              </a:rPr>
              <a:t>lọc</a:t>
            </a:r>
            <a:r>
              <a:rPr lang="vi-VN" sz="3600" b="0" i="0" dirty="0">
                <a:solidFill>
                  <a:srgbClr val="1B1B1B"/>
                </a:solidFill>
                <a:effectLst/>
                <a:latin typeface="Open Sans"/>
              </a:rPr>
              <a:t> </a:t>
            </a:r>
            <a:r>
              <a:rPr lang="vi-VN" sz="3600" b="0" i="0" dirty="0" err="1">
                <a:solidFill>
                  <a:srgbClr val="1B1B1B"/>
                </a:solidFill>
                <a:effectLst/>
                <a:latin typeface="Open Sans"/>
              </a:rPr>
              <a:t>chiếm</a:t>
            </a:r>
            <a:r>
              <a:rPr lang="vi-VN" sz="3600" b="0" i="0" dirty="0">
                <a:solidFill>
                  <a:srgbClr val="1B1B1B"/>
                </a:solidFill>
                <a:effectLst/>
                <a:latin typeface="Open Sans"/>
              </a:rPr>
              <a:t> </a:t>
            </a:r>
            <a:r>
              <a:rPr lang="vi-VN" sz="3600" b="0" i="0" dirty="0" err="1">
                <a:solidFill>
                  <a:srgbClr val="1B1B1B"/>
                </a:solidFill>
                <a:effectLst/>
                <a:latin typeface="Open Sans"/>
              </a:rPr>
              <a:t>toàn</a:t>
            </a:r>
            <a:r>
              <a:rPr lang="vi-VN" sz="3600" b="0" i="0" dirty="0">
                <a:solidFill>
                  <a:srgbClr val="1B1B1B"/>
                </a:solidFill>
                <a:effectLst/>
                <a:latin typeface="Open Sans"/>
              </a:rPr>
              <a:t> </a:t>
            </a:r>
            <a:r>
              <a:rPr lang="vi-VN" sz="3600" b="0" i="0" dirty="0" err="1">
                <a:solidFill>
                  <a:srgbClr val="1B1B1B"/>
                </a:solidFill>
                <a:effectLst/>
                <a:latin typeface="Open Sans"/>
              </a:rPr>
              <a:t>bộ</a:t>
            </a:r>
            <a:r>
              <a:rPr lang="vi-VN" sz="3600" b="0" i="0" dirty="0">
                <a:solidFill>
                  <a:srgbClr val="1B1B1B"/>
                </a:solidFill>
                <a:effectLst/>
                <a:latin typeface="Open Sans"/>
              </a:rPr>
              <a:t> </a:t>
            </a:r>
            <a:r>
              <a:rPr lang="vi-VN" sz="3600" b="0" i="0" dirty="0" err="1">
                <a:solidFill>
                  <a:srgbClr val="1B1B1B"/>
                </a:solidFill>
                <a:effectLst/>
                <a:latin typeface="Open Sans"/>
              </a:rPr>
              <a:t>cửa</a:t>
            </a:r>
            <a:r>
              <a:rPr lang="vi-VN" sz="3600" b="0" i="0" dirty="0">
                <a:solidFill>
                  <a:srgbClr val="1B1B1B"/>
                </a:solidFill>
                <a:effectLst/>
                <a:latin typeface="Open Sans"/>
              </a:rPr>
              <a:t> </a:t>
            </a:r>
            <a:r>
              <a:rPr lang="vi-VN" sz="3600" b="0" i="0" dirty="0" err="1">
                <a:solidFill>
                  <a:srgbClr val="1B1B1B"/>
                </a:solidFill>
                <a:effectLst/>
                <a:latin typeface="Open Sans"/>
              </a:rPr>
              <a:t>sổ</a:t>
            </a:r>
            <a:r>
              <a:rPr lang="vi-VN" sz="3600" b="0" i="0" dirty="0">
                <a:solidFill>
                  <a:srgbClr val="1B1B1B"/>
                </a:solidFill>
                <a:effectLst/>
                <a:latin typeface="Open Sans"/>
              </a:rPr>
              <a:t> </a:t>
            </a:r>
            <a:r>
              <a:rPr lang="vi-VN" sz="3600" b="0" i="0" dirty="0" err="1">
                <a:solidFill>
                  <a:srgbClr val="1B1B1B"/>
                </a:solidFill>
                <a:effectLst/>
                <a:latin typeface="Open Sans"/>
              </a:rPr>
              <a:t>trượt</a:t>
            </a:r>
            <a:r>
              <a:rPr lang="vi-VN" sz="3600" b="0" i="0" dirty="0">
                <a:solidFill>
                  <a:srgbClr val="1B1B1B"/>
                </a:solidFill>
                <a:effectLst/>
                <a:latin typeface="Open Sans"/>
              </a:rPr>
              <a:t>, trong khi ở </a:t>
            </a:r>
            <a:r>
              <a:rPr lang="vi-VN" sz="3600" b="0" i="0" dirty="0" err="1">
                <a:solidFill>
                  <a:srgbClr val="1B1B1B"/>
                </a:solidFill>
                <a:effectLst/>
                <a:latin typeface="Open Sans"/>
              </a:rPr>
              <a:t>đặc</a:t>
            </a:r>
            <a:r>
              <a:rPr lang="vi-VN" sz="3600" b="0" i="0" dirty="0">
                <a:solidFill>
                  <a:srgbClr val="1B1B1B"/>
                </a:solidFill>
                <a:effectLst/>
                <a:latin typeface="Open Sans"/>
              </a:rPr>
              <a:t> trưng </a:t>
            </a:r>
            <a:r>
              <a:rPr lang="vi-VN" sz="3600" b="0" i="0" dirty="0" err="1">
                <a:solidFill>
                  <a:srgbClr val="1B1B1B"/>
                </a:solidFill>
                <a:effectLst/>
                <a:latin typeface="Open Sans"/>
              </a:rPr>
              <a:t>Haar</a:t>
            </a:r>
            <a:r>
              <a:rPr lang="vi-VN" sz="3600" b="0" i="0" dirty="0">
                <a:solidFill>
                  <a:srgbClr val="1B1B1B"/>
                </a:solidFill>
                <a:effectLst/>
                <a:latin typeface="Open Sans"/>
              </a:rPr>
              <a:t>, </a:t>
            </a:r>
            <a:r>
              <a:rPr lang="vi-VN" sz="3600" b="0" i="0" dirty="0" err="1">
                <a:solidFill>
                  <a:srgbClr val="1B1B1B"/>
                </a:solidFill>
                <a:effectLst/>
                <a:latin typeface="Open Sans"/>
              </a:rPr>
              <a:t>bộ</a:t>
            </a:r>
            <a:r>
              <a:rPr lang="vi-VN" sz="3600" b="0" i="0" dirty="0">
                <a:solidFill>
                  <a:srgbClr val="1B1B1B"/>
                </a:solidFill>
                <a:effectLst/>
                <a:latin typeface="Open Sans"/>
              </a:rPr>
              <a:t> </a:t>
            </a:r>
            <a:r>
              <a:rPr lang="vi-VN" sz="3600" b="0" i="0" dirty="0" err="1">
                <a:solidFill>
                  <a:srgbClr val="1B1B1B"/>
                </a:solidFill>
                <a:effectLst/>
                <a:latin typeface="Open Sans"/>
              </a:rPr>
              <a:t>lọc</a:t>
            </a:r>
            <a:r>
              <a:rPr lang="vi-VN" sz="3600" b="0" i="0" dirty="0">
                <a:solidFill>
                  <a:srgbClr val="1B1B1B"/>
                </a:solidFill>
                <a:effectLst/>
                <a:latin typeface="Open Sans"/>
              </a:rPr>
              <a:t> </a:t>
            </a:r>
            <a:r>
              <a:rPr lang="vi-VN" sz="3600" b="0" i="0" dirty="0" err="1">
                <a:solidFill>
                  <a:srgbClr val="1B1B1B"/>
                </a:solidFill>
                <a:effectLst/>
                <a:latin typeface="Open Sans"/>
              </a:rPr>
              <a:t>chỉ</a:t>
            </a:r>
            <a:r>
              <a:rPr lang="vi-VN" sz="3600" b="0" i="0" dirty="0">
                <a:solidFill>
                  <a:srgbClr val="1B1B1B"/>
                </a:solidFill>
                <a:effectLst/>
                <a:latin typeface="Open Sans"/>
              </a:rPr>
              <a:t> </a:t>
            </a:r>
            <a:r>
              <a:rPr lang="vi-VN" sz="3600" b="0" i="0" dirty="0" err="1">
                <a:solidFill>
                  <a:srgbClr val="1B1B1B"/>
                </a:solidFill>
                <a:effectLst/>
                <a:latin typeface="Open Sans"/>
              </a:rPr>
              <a:t>chiếm</a:t>
            </a:r>
            <a:r>
              <a:rPr lang="vi-VN" sz="3600" b="0" i="0" dirty="0">
                <a:solidFill>
                  <a:srgbClr val="1B1B1B"/>
                </a:solidFill>
                <a:effectLst/>
                <a:latin typeface="Open Sans"/>
              </a:rPr>
              <a:t> </a:t>
            </a:r>
            <a:r>
              <a:rPr lang="vi-VN" sz="3600" b="0" i="0" dirty="0" err="1">
                <a:solidFill>
                  <a:srgbClr val="1B1B1B"/>
                </a:solidFill>
                <a:effectLst/>
                <a:latin typeface="Open Sans"/>
              </a:rPr>
              <a:t>một</a:t>
            </a:r>
            <a:r>
              <a:rPr lang="vi-VN" sz="3600" b="0" i="0" dirty="0">
                <a:solidFill>
                  <a:srgbClr val="1B1B1B"/>
                </a:solidFill>
                <a:effectLst/>
                <a:latin typeface="Open Sans"/>
              </a:rPr>
              <a:t> </a:t>
            </a:r>
            <a:r>
              <a:rPr lang="vi-VN" sz="3600" b="0" i="0" dirty="0" err="1">
                <a:solidFill>
                  <a:srgbClr val="1B1B1B"/>
                </a:solidFill>
                <a:effectLst/>
                <a:latin typeface="Open Sans"/>
              </a:rPr>
              <a:t>phần</a:t>
            </a:r>
            <a:r>
              <a:rPr lang="vi-VN" sz="3600" b="0" i="0" dirty="0">
                <a:solidFill>
                  <a:srgbClr val="1B1B1B"/>
                </a:solidFill>
                <a:effectLst/>
                <a:latin typeface="Open Sans"/>
              </a:rPr>
              <a:t> trong </a:t>
            </a:r>
            <a:r>
              <a:rPr lang="vi-VN" sz="3600" b="0" i="0" dirty="0" err="1">
                <a:solidFill>
                  <a:srgbClr val="1B1B1B"/>
                </a:solidFill>
                <a:effectLst/>
                <a:latin typeface="Open Sans"/>
              </a:rPr>
              <a:t>cửa</a:t>
            </a:r>
            <a:r>
              <a:rPr lang="vi-VN" sz="3600" b="0" i="0" dirty="0">
                <a:solidFill>
                  <a:srgbClr val="1B1B1B"/>
                </a:solidFill>
                <a:effectLst/>
                <a:latin typeface="Open Sans"/>
              </a:rPr>
              <a:t> </a:t>
            </a:r>
            <a:r>
              <a:rPr lang="vi-VN" sz="3600" b="0" i="0" dirty="0" err="1">
                <a:solidFill>
                  <a:srgbClr val="1B1B1B"/>
                </a:solidFill>
                <a:effectLst/>
                <a:latin typeface="Open Sans"/>
              </a:rPr>
              <a:t>sổ</a:t>
            </a:r>
            <a:r>
              <a:rPr lang="vi-VN" sz="3600" b="0" i="0" dirty="0">
                <a:solidFill>
                  <a:srgbClr val="1B1B1B"/>
                </a:solidFill>
                <a:effectLst/>
                <a:latin typeface="Open Sans"/>
              </a:rPr>
              <a:t> </a:t>
            </a:r>
            <a:r>
              <a:rPr lang="vi-VN" sz="3600" b="0" i="0" dirty="0" err="1">
                <a:solidFill>
                  <a:srgbClr val="1B1B1B"/>
                </a:solidFill>
                <a:effectLst/>
                <a:latin typeface="Open Sans"/>
              </a:rPr>
              <a:t>trượt</a:t>
            </a:r>
            <a:r>
              <a:rPr lang="vi-VN" sz="3600" b="0" i="0" dirty="0">
                <a:solidFill>
                  <a:srgbClr val="1B1B1B"/>
                </a:solidFill>
                <a:effectLst/>
                <a:latin typeface="Open Sans"/>
              </a:rPr>
              <a:t> thôi. </a:t>
            </a:r>
            <a:r>
              <a:rPr lang="vi-VN" sz="3600" b="0" i="0" dirty="0" err="1">
                <a:solidFill>
                  <a:srgbClr val="1B1B1B"/>
                </a:solidFill>
                <a:effectLst/>
                <a:latin typeface="Open Sans"/>
              </a:rPr>
              <a:t>Điều</a:t>
            </a:r>
            <a:r>
              <a:rPr lang="vi-VN" sz="3600" b="0" i="0" dirty="0">
                <a:solidFill>
                  <a:srgbClr val="1B1B1B"/>
                </a:solidFill>
                <a:effectLst/>
                <a:latin typeface="Open Sans"/>
              </a:rPr>
              <a:t> </a:t>
            </a:r>
            <a:r>
              <a:rPr lang="vi-VN" sz="3600" b="0" i="0" dirty="0" err="1">
                <a:solidFill>
                  <a:srgbClr val="1B1B1B"/>
                </a:solidFill>
                <a:effectLst/>
                <a:latin typeface="Open Sans"/>
              </a:rPr>
              <a:t>đó</a:t>
            </a:r>
            <a:r>
              <a:rPr lang="vi-VN" sz="3600" b="0" i="0" dirty="0">
                <a:solidFill>
                  <a:srgbClr val="1B1B1B"/>
                </a:solidFill>
                <a:effectLst/>
                <a:latin typeface="Open Sans"/>
              </a:rPr>
              <a:t> </a:t>
            </a:r>
            <a:r>
              <a:rPr lang="vi-VN" sz="3600" b="0" i="0" dirty="0" err="1">
                <a:solidFill>
                  <a:srgbClr val="1B1B1B"/>
                </a:solidFill>
                <a:effectLst/>
                <a:latin typeface="Open Sans"/>
              </a:rPr>
              <a:t>được</a:t>
            </a:r>
            <a:r>
              <a:rPr lang="vi-VN" sz="3600" b="0" i="0" dirty="0">
                <a:solidFill>
                  <a:srgbClr val="1B1B1B"/>
                </a:solidFill>
                <a:effectLst/>
                <a:latin typeface="Open Sans"/>
              </a:rPr>
              <a:t> minh </a:t>
            </a:r>
            <a:r>
              <a:rPr lang="vi-VN" sz="3600" b="0" i="0" dirty="0" err="1">
                <a:solidFill>
                  <a:srgbClr val="1B1B1B"/>
                </a:solidFill>
                <a:effectLst/>
                <a:latin typeface="Open Sans"/>
              </a:rPr>
              <a:t>hoạ</a:t>
            </a:r>
            <a:r>
              <a:rPr lang="vi-VN" sz="3600" b="0" i="0" dirty="0">
                <a:solidFill>
                  <a:srgbClr val="1B1B1B"/>
                </a:solidFill>
                <a:effectLst/>
                <a:latin typeface="Open Sans"/>
              </a:rPr>
              <a:t> trên </a:t>
            </a:r>
            <a:r>
              <a:rPr lang="vi-VN" sz="3600" b="0" i="0" dirty="0" err="1">
                <a:solidFill>
                  <a:srgbClr val="1B1B1B"/>
                </a:solidFill>
                <a:effectLst/>
                <a:latin typeface="Open Sans"/>
              </a:rPr>
              <a:t>ảnh</a:t>
            </a:r>
            <a:r>
              <a:rPr lang="vi-VN" sz="3600" b="0" i="0" dirty="0">
                <a:solidFill>
                  <a:srgbClr val="1B1B1B"/>
                </a:solidFill>
                <a:effectLst/>
                <a:latin typeface="Open Sans"/>
              </a:rPr>
              <a:t> sau</a:t>
            </a:r>
            <a:endParaRPr lang="en-US" sz="3600" dirty="0"/>
          </a:p>
        </p:txBody>
      </p:sp>
      <p:sp>
        <p:nvSpPr>
          <p:cNvPr id="4" name="Slide Number Placeholder 3">
            <a:extLst>
              <a:ext uri="{FF2B5EF4-FFF2-40B4-BE49-F238E27FC236}">
                <a16:creationId xmlns:a16="http://schemas.microsoft.com/office/drawing/2014/main" id="{5B9BA11C-38B7-451D-A641-E658951E51A2}"/>
              </a:ext>
            </a:extLst>
          </p:cNvPr>
          <p:cNvSpPr>
            <a:spLocks noGrp="1"/>
          </p:cNvSpPr>
          <p:nvPr>
            <p:ph type="sldNum" sz="quarter" idx="12"/>
          </p:nvPr>
        </p:nvSpPr>
        <p:spPr/>
        <p:txBody>
          <a:bodyPr/>
          <a:lstStyle/>
          <a:p>
            <a:fld id="{A7CD31F4-64FA-4BA0-9498-67783267A8C8}" type="slidenum">
              <a:rPr lang="en-US" smtClean="0"/>
              <a:t>8</a:t>
            </a:fld>
            <a:endParaRPr lang="en-US"/>
          </a:p>
        </p:txBody>
      </p:sp>
      <p:pic>
        <p:nvPicPr>
          <p:cNvPr id="4098" name="Picture 2">
            <a:extLst>
              <a:ext uri="{FF2B5EF4-FFF2-40B4-BE49-F238E27FC236}">
                <a16:creationId xmlns:a16="http://schemas.microsoft.com/office/drawing/2014/main" id="{49E7A40F-B908-4FA9-861B-98888B9AD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0446" y="1122568"/>
            <a:ext cx="4057650" cy="28765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09F1F29-76DA-45DA-BCAC-C1CFFFA818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0632" y="4366427"/>
            <a:ext cx="318135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7799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grpId="1" nodeType="clickEffect">
                                  <p:stCondLst>
                                    <p:cond delay="0"/>
                                  </p:stCondLst>
                                  <p:iterate type="lt">
                                    <p:tmPct val="4000"/>
                                  </p:iterate>
                                  <p:childTnLst>
                                    <p:set>
                                      <p:cBhvr override="childStyle">
                                        <p:cTn id="12" dur="500" fill="hold"/>
                                        <p:tgtEl>
                                          <p:spTgt spid="2"/>
                                        </p:tgtEl>
                                        <p:attrNameLst>
                                          <p:attrName>style.color</p:attrName>
                                        </p:attrNameLst>
                                      </p:cBhvr>
                                      <p:to>
                                        <p:clrVal>
                                          <a:schemeClr val="accent2"/>
                                        </p:clrVal>
                                      </p:to>
                                    </p:set>
                                    <p:set>
                                      <p:cBhvr>
                                        <p:cTn id="13" dur="500" fill="hold"/>
                                        <p:tgtEl>
                                          <p:spTgt spid="2"/>
                                        </p:tgtEl>
                                        <p:attrNameLst>
                                          <p:attrName>fillcolor</p:attrName>
                                        </p:attrNameLst>
                                      </p:cBhvr>
                                      <p:to>
                                        <p:clrVal>
                                          <a:schemeClr val="accent2"/>
                                        </p:clrVal>
                                      </p:to>
                                    </p:set>
                                    <p:set>
                                      <p:cBhvr>
                                        <p:cTn id="14"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209F-68DB-4215-BB2B-140862895064}"/>
              </a:ext>
            </a:extLst>
          </p:cNvPr>
          <p:cNvSpPr>
            <a:spLocks noGrp="1"/>
          </p:cNvSpPr>
          <p:nvPr>
            <p:ph type="title"/>
          </p:nvPr>
        </p:nvSpPr>
        <p:spPr/>
        <p:txBody>
          <a:bodyPr/>
          <a:lstStyle/>
          <a:p>
            <a:pPr algn="ctr"/>
            <a:r>
              <a:rPr lang="vi-VN" b="1" dirty="0" err="1"/>
              <a:t>Đặc</a:t>
            </a:r>
            <a:r>
              <a:rPr lang="vi-VN" b="1" dirty="0"/>
              <a:t> trưng </a:t>
            </a:r>
            <a:r>
              <a:rPr lang="en-US" b="1" i="0" dirty="0">
                <a:solidFill>
                  <a:srgbClr val="000000"/>
                </a:solidFill>
                <a:effectLst/>
                <a:latin typeface="-apple-system"/>
              </a:rPr>
              <a:t>Local Binary Patterns Histogram</a:t>
            </a:r>
            <a:br>
              <a:rPr lang="en-US" b="1"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76D0B622-CB2E-4E2A-BA18-E4C2DD89AE57}"/>
              </a:ext>
            </a:extLst>
          </p:cNvPr>
          <p:cNvSpPr>
            <a:spLocks noGrp="1"/>
          </p:cNvSpPr>
          <p:nvPr>
            <p:ph idx="1"/>
          </p:nvPr>
        </p:nvSpPr>
        <p:spPr>
          <a:xfrm>
            <a:off x="531812" y="1737675"/>
            <a:ext cx="5425928" cy="2315851"/>
          </a:xfrm>
        </p:spPr>
        <p:txBody>
          <a:bodyPr/>
          <a:lstStyle/>
          <a:p>
            <a:pPr marL="0" indent="0">
              <a:buNone/>
            </a:pPr>
            <a:r>
              <a:rPr lang="vi-VN" b="1" i="0" dirty="0" err="1">
                <a:solidFill>
                  <a:srgbClr val="333333"/>
                </a:solidFill>
                <a:effectLst/>
                <a:latin typeface="Roboto"/>
              </a:rPr>
              <a:t>L</a:t>
            </a:r>
            <a:r>
              <a:rPr lang="vi-VN" b="0" i="0" dirty="0" err="1">
                <a:solidFill>
                  <a:srgbClr val="333333"/>
                </a:solidFill>
                <a:effectLst/>
                <a:latin typeface="Roboto"/>
              </a:rPr>
              <a:t>ocal</a:t>
            </a:r>
            <a:r>
              <a:rPr lang="vi-VN" b="0" i="0" dirty="0">
                <a:solidFill>
                  <a:srgbClr val="333333"/>
                </a:solidFill>
                <a:effectLst/>
                <a:latin typeface="Roboto"/>
              </a:rPr>
              <a:t> </a:t>
            </a:r>
            <a:r>
              <a:rPr lang="vi-VN" b="1" i="0" dirty="0" err="1">
                <a:solidFill>
                  <a:srgbClr val="333333"/>
                </a:solidFill>
                <a:effectLst/>
                <a:latin typeface="Roboto"/>
              </a:rPr>
              <a:t>B</a:t>
            </a:r>
            <a:r>
              <a:rPr lang="vi-VN" b="0" i="0" dirty="0" err="1">
                <a:solidFill>
                  <a:srgbClr val="333333"/>
                </a:solidFill>
                <a:effectLst/>
                <a:latin typeface="Roboto"/>
              </a:rPr>
              <a:t>inary</a:t>
            </a:r>
            <a:r>
              <a:rPr lang="vi-VN" b="0" i="0" dirty="0">
                <a:solidFill>
                  <a:srgbClr val="333333"/>
                </a:solidFill>
                <a:effectLst/>
                <a:latin typeface="Roboto"/>
              </a:rPr>
              <a:t> </a:t>
            </a:r>
            <a:r>
              <a:rPr lang="vi-VN" b="1" i="0" dirty="0" err="1">
                <a:solidFill>
                  <a:srgbClr val="333333"/>
                </a:solidFill>
                <a:effectLst/>
                <a:latin typeface="Roboto"/>
              </a:rPr>
              <a:t>P</a:t>
            </a:r>
            <a:r>
              <a:rPr lang="vi-VN" b="0" i="0" dirty="0" err="1">
                <a:solidFill>
                  <a:srgbClr val="333333"/>
                </a:solidFill>
                <a:effectLst/>
                <a:latin typeface="Roboto"/>
              </a:rPr>
              <a:t>atterns</a:t>
            </a:r>
            <a:r>
              <a:rPr lang="vi-VN" b="0" i="0" dirty="0">
                <a:solidFill>
                  <a:srgbClr val="333333"/>
                </a:solidFill>
                <a:effectLst/>
                <a:latin typeface="Roboto"/>
              </a:rPr>
              <a:t> (hay </a:t>
            </a:r>
            <a:r>
              <a:rPr lang="vi-VN" b="0" i="0" dirty="0" err="1">
                <a:solidFill>
                  <a:srgbClr val="333333"/>
                </a:solidFill>
                <a:effectLst/>
                <a:latin typeface="Roboto"/>
              </a:rPr>
              <a:t>còn</a:t>
            </a:r>
            <a:r>
              <a:rPr lang="vi-VN" b="0" i="0" dirty="0">
                <a:solidFill>
                  <a:srgbClr val="333333"/>
                </a:solidFill>
                <a:effectLst/>
                <a:latin typeface="Roboto"/>
              </a:rPr>
              <a:t> </a:t>
            </a:r>
            <a:r>
              <a:rPr lang="vi-VN" b="0" i="0" dirty="0" err="1">
                <a:solidFill>
                  <a:srgbClr val="333333"/>
                </a:solidFill>
                <a:effectLst/>
                <a:latin typeface="Roboto"/>
              </a:rPr>
              <a:t>viết</a:t>
            </a:r>
            <a:r>
              <a:rPr lang="vi-VN" b="0" i="0" dirty="0">
                <a:solidFill>
                  <a:srgbClr val="333333"/>
                </a:solidFill>
                <a:effectLst/>
                <a:latin typeface="Roboto"/>
              </a:rPr>
              <a:t> </a:t>
            </a:r>
            <a:r>
              <a:rPr lang="vi-VN" b="0" i="0" dirty="0" err="1">
                <a:solidFill>
                  <a:srgbClr val="333333"/>
                </a:solidFill>
                <a:effectLst/>
                <a:latin typeface="Roboto"/>
              </a:rPr>
              <a:t>tắt</a:t>
            </a:r>
            <a:r>
              <a:rPr lang="vi-VN" b="0" i="0" dirty="0">
                <a:solidFill>
                  <a:srgbClr val="333333"/>
                </a:solidFill>
                <a:effectLst/>
                <a:latin typeface="Roboto"/>
              </a:rPr>
              <a:t> </a:t>
            </a:r>
            <a:r>
              <a:rPr lang="vi-VN" b="0" i="0" dirty="0" err="1">
                <a:solidFill>
                  <a:srgbClr val="333333"/>
                </a:solidFill>
                <a:effectLst/>
                <a:latin typeface="Roboto"/>
              </a:rPr>
              <a:t>là</a:t>
            </a:r>
            <a:r>
              <a:rPr lang="vi-VN" b="0" i="0" dirty="0">
                <a:solidFill>
                  <a:srgbClr val="333333"/>
                </a:solidFill>
                <a:effectLst/>
                <a:latin typeface="Roboto"/>
              </a:rPr>
              <a:t> LBP) </a:t>
            </a:r>
            <a:r>
              <a:rPr lang="vi-VN" b="0" i="0" dirty="0" err="1">
                <a:solidFill>
                  <a:srgbClr val="333333"/>
                </a:solidFill>
                <a:effectLst/>
                <a:latin typeface="Roboto"/>
              </a:rPr>
              <a:t>là</a:t>
            </a:r>
            <a:r>
              <a:rPr lang="vi-VN" b="0" i="0" dirty="0">
                <a:solidFill>
                  <a:srgbClr val="333333"/>
                </a:solidFill>
                <a:effectLst/>
                <a:latin typeface="Roboto"/>
              </a:rPr>
              <a:t> </a:t>
            </a:r>
            <a:r>
              <a:rPr lang="vi-VN" b="0" i="0" dirty="0" err="1">
                <a:solidFill>
                  <a:srgbClr val="333333"/>
                </a:solidFill>
                <a:effectLst/>
                <a:latin typeface="Roboto"/>
              </a:rPr>
              <a:t>một</a:t>
            </a:r>
            <a:r>
              <a:rPr lang="vi-VN" b="0" i="0" dirty="0">
                <a:solidFill>
                  <a:srgbClr val="333333"/>
                </a:solidFill>
                <a:effectLst/>
                <a:latin typeface="Roboto"/>
              </a:rPr>
              <a:t> phương </a:t>
            </a:r>
            <a:r>
              <a:rPr lang="vi-VN" b="0" i="0" dirty="0" err="1">
                <a:solidFill>
                  <a:srgbClr val="333333"/>
                </a:solidFill>
                <a:effectLst/>
                <a:latin typeface="Roboto"/>
              </a:rPr>
              <a:t>pháp</a:t>
            </a:r>
            <a:r>
              <a:rPr lang="vi-VN" b="0" i="0" dirty="0">
                <a:solidFill>
                  <a:srgbClr val="333333"/>
                </a:solidFill>
                <a:effectLst/>
                <a:latin typeface="Roboto"/>
              </a:rPr>
              <a:t> </a:t>
            </a:r>
            <a:r>
              <a:rPr lang="vi-VN" b="0" i="0" dirty="0" err="1">
                <a:solidFill>
                  <a:srgbClr val="333333"/>
                </a:solidFill>
                <a:effectLst/>
                <a:latin typeface="Roboto"/>
              </a:rPr>
              <a:t>rút</a:t>
            </a:r>
            <a:r>
              <a:rPr lang="vi-VN" b="0" i="0" dirty="0">
                <a:solidFill>
                  <a:srgbClr val="333333"/>
                </a:solidFill>
                <a:effectLst/>
                <a:latin typeface="Roboto"/>
              </a:rPr>
              <a:t> </a:t>
            </a:r>
            <a:r>
              <a:rPr lang="vi-VN" b="0" i="0" dirty="0" err="1">
                <a:solidFill>
                  <a:srgbClr val="333333"/>
                </a:solidFill>
                <a:effectLst/>
                <a:latin typeface="Roboto"/>
              </a:rPr>
              <a:t>trích</a:t>
            </a:r>
            <a:r>
              <a:rPr lang="vi-VN" b="0" i="0" dirty="0">
                <a:solidFill>
                  <a:srgbClr val="333333"/>
                </a:solidFill>
                <a:effectLst/>
                <a:latin typeface="Roboto"/>
              </a:rPr>
              <a:t> </a:t>
            </a:r>
            <a:r>
              <a:rPr lang="vi-VN" b="0" i="0" dirty="0" err="1">
                <a:solidFill>
                  <a:srgbClr val="333333"/>
                </a:solidFill>
                <a:effectLst/>
                <a:latin typeface="Roboto"/>
              </a:rPr>
              <a:t>đặc</a:t>
            </a:r>
            <a:r>
              <a:rPr lang="vi-VN" b="0" i="0" dirty="0">
                <a:solidFill>
                  <a:srgbClr val="333333"/>
                </a:solidFill>
                <a:effectLst/>
                <a:latin typeface="Roboto"/>
              </a:rPr>
              <a:t> trưng trong </a:t>
            </a:r>
            <a:r>
              <a:rPr lang="vi-VN" b="0" i="0" dirty="0" err="1">
                <a:solidFill>
                  <a:srgbClr val="333333"/>
                </a:solidFill>
                <a:effectLst/>
                <a:latin typeface="Roboto"/>
              </a:rPr>
              <a:t>xử</a:t>
            </a:r>
            <a:r>
              <a:rPr lang="vi-VN" b="0" i="0" dirty="0">
                <a:solidFill>
                  <a:srgbClr val="333333"/>
                </a:solidFill>
                <a:effectLst/>
                <a:latin typeface="Roboto"/>
              </a:rPr>
              <a:t> </a:t>
            </a:r>
            <a:r>
              <a:rPr lang="vi-VN" b="0" i="0" dirty="0" err="1">
                <a:solidFill>
                  <a:srgbClr val="333333"/>
                </a:solidFill>
                <a:effectLst/>
                <a:latin typeface="Roboto"/>
              </a:rPr>
              <a:t>lý</a:t>
            </a:r>
            <a:r>
              <a:rPr lang="vi-VN" b="0" i="0" dirty="0">
                <a:solidFill>
                  <a:srgbClr val="333333"/>
                </a:solidFill>
                <a:effectLst/>
                <a:latin typeface="Roboto"/>
              </a:rPr>
              <a:t> </a:t>
            </a:r>
            <a:r>
              <a:rPr lang="vi-VN" b="0" i="0" dirty="0" err="1">
                <a:solidFill>
                  <a:srgbClr val="333333"/>
                </a:solidFill>
                <a:effectLst/>
                <a:latin typeface="Roboto"/>
              </a:rPr>
              <a:t>ảnh</a:t>
            </a:r>
            <a:r>
              <a:rPr lang="vi-VN" b="0" i="0" dirty="0">
                <a:solidFill>
                  <a:srgbClr val="333333"/>
                </a:solidFill>
                <a:effectLst/>
                <a:latin typeface="Roboto"/>
              </a:rPr>
              <a:t>. </a:t>
            </a:r>
            <a:r>
              <a:rPr lang="vi-VN" b="0" i="0" dirty="0" err="1">
                <a:solidFill>
                  <a:srgbClr val="333333"/>
                </a:solidFill>
                <a:effectLst/>
                <a:latin typeface="Roboto"/>
              </a:rPr>
              <a:t>Đặc</a:t>
            </a:r>
            <a:r>
              <a:rPr lang="vi-VN" b="0" i="0" dirty="0">
                <a:solidFill>
                  <a:srgbClr val="333333"/>
                </a:solidFill>
                <a:effectLst/>
                <a:latin typeface="Roboto"/>
              </a:rPr>
              <a:t> trưng </a:t>
            </a:r>
            <a:r>
              <a:rPr lang="vi-VN" b="0" i="0" dirty="0" err="1">
                <a:solidFill>
                  <a:srgbClr val="333333"/>
                </a:solidFill>
                <a:effectLst/>
                <a:latin typeface="Roboto"/>
              </a:rPr>
              <a:t>được</a:t>
            </a:r>
            <a:r>
              <a:rPr lang="vi-VN" b="0" i="0" dirty="0">
                <a:solidFill>
                  <a:srgbClr val="333333"/>
                </a:solidFill>
                <a:effectLst/>
                <a:latin typeface="Roboto"/>
              </a:rPr>
              <a:t> </a:t>
            </a:r>
            <a:r>
              <a:rPr lang="vi-VN" b="0" i="0" dirty="0" err="1">
                <a:solidFill>
                  <a:srgbClr val="333333"/>
                </a:solidFill>
                <a:effectLst/>
                <a:latin typeface="Roboto"/>
              </a:rPr>
              <a:t>rút</a:t>
            </a:r>
            <a:r>
              <a:rPr lang="vi-VN" b="0" i="0" dirty="0">
                <a:solidFill>
                  <a:srgbClr val="333333"/>
                </a:solidFill>
                <a:effectLst/>
                <a:latin typeface="Roboto"/>
              </a:rPr>
              <a:t> </a:t>
            </a:r>
            <a:r>
              <a:rPr lang="vi-VN" b="0" i="0" dirty="0" err="1">
                <a:solidFill>
                  <a:srgbClr val="333333"/>
                </a:solidFill>
                <a:effectLst/>
                <a:latin typeface="Roboto"/>
              </a:rPr>
              <a:t>trích</a:t>
            </a:r>
            <a:r>
              <a:rPr lang="vi-VN" b="0" i="0" dirty="0">
                <a:solidFill>
                  <a:srgbClr val="333333"/>
                </a:solidFill>
                <a:effectLst/>
                <a:latin typeface="Roboto"/>
              </a:rPr>
              <a:t> </a:t>
            </a:r>
            <a:r>
              <a:rPr lang="vi-VN" b="0" i="0" dirty="0" err="1">
                <a:solidFill>
                  <a:srgbClr val="333333"/>
                </a:solidFill>
                <a:effectLst/>
                <a:latin typeface="Roboto"/>
              </a:rPr>
              <a:t>sẽ</a:t>
            </a:r>
            <a:r>
              <a:rPr lang="vi-VN" b="0" i="0" dirty="0">
                <a:solidFill>
                  <a:srgbClr val="333333"/>
                </a:solidFill>
                <a:effectLst/>
                <a:latin typeface="Roboto"/>
              </a:rPr>
              <a:t> </a:t>
            </a:r>
            <a:r>
              <a:rPr lang="vi-VN" b="0" i="0" dirty="0" err="1">
                <a:solidFill>
                  <a:srgbClr val="333333"/>
                </a:solidFill>
                <a:effectLst/>
                <a:latin typeface="Roboto"/>
              </a:rPr>
              <a:t>tiếp</a:t>
            </a:r>
            <a:r>
              <a:rPr lang="vi-VN" b="0" i="0" dirty="0">
                <a:solidFill>
                  <a:srgbClr val="333333"/>
                </a:solidFill>
                <a:effectLst/>
                <a:latin typeface="Roboto"/>
              </a:rPr>
              <a:t> </a:t>
            </a:r>
            <a:r>
              <a:rPr lang="vi-VN" b="0" i="0" dirty="0" err="1">
                <a:solidFill>
                  <a:srgbClr val="333333"/>
                </a:solidFill>
                <a:effectLst/>
                <a:latin typeface="Roboto"/>
              </a:rPr>
              <a:t>tục</a:t>
            </a:r>
            <a:r>
              <a:rPr lang="vi-VN" b="0" i="0" dirty="0">
                <a:solidFill>
                  <a:srgbClr val="333333"/>
                </a:solidFill>
                <a:effectLst/>
                <a:latin typeface="Roboto"/>
              </a:rPr>
              <a:t> </a:t>
            </a:r>
            <a:r>
              <a:rPr lang="vi-VN" b="0" i="0" dirty="0" err="1">
                <a:solidFill>
                  <a:srgbClr val="333333"/>
                </a:solidFill>
                <a:effectLst/>
                <a:latin typeface="Roboto"/>
              </a:rPr>
              <a:t>được</a:t>
            </a:r>
            <a:r>
              <a:rPr lang="vi-VN" b="0" i="0" dirty="0">
                <a:solidFill>
                  <a:srgbClr val="333333"/>
                </a:solidFill>
                <a:effectLst/>
                <a:latin typeface="Roboto"/>
              </a:rPr>
              <a:t> </a:t>
            </a:r>
            <a:r>
              <a:rPr lang="vi-VN" b="0" i="0" dirty="0" err="1">
                <a:solidFill>
                  <a:srgbClr val="333333"/>
                </a:solidFill>
                <a:effectLst/>
                <a:latin typeface="Roboto"/>
              </a:rPr>
              <a:t>tiến</a:t>
            </a:r>
            <a:r>
              <a:rPr lang="vi-VN" b="0" i="0" dirty="0">
                <a:solidFill>
                  <a:srgbClr val="333333"/>
                </a:solidFill>
                <a:effectLst/>
                <a:latin typeface="Roboto"/>
              </a:rPr>
              <a:t> </a:t>
            </a:r>
            <a:r>
              <a:rPr lang="vi-VN" b="0" i="0" dirty="0" err="1">
                <a:solidFill>
                  <a:srgbClr val="333333"/>
                </a:solidFill>
                <a:effectLst/>
                <a:latin typeface="Roboto"/>
              </a:rPr>
              <a:t>hành</a:t>
            </a:r>
            <a:r>
              <a:rPr lang="vi-VN" b="0" i="0" dirty="0">
                <a:solidFill>
                  <a:srgbClr val="333333"/>
                </a:solidFill>
                <a:effectLst/>
                <a:latin typeface="Roboto"/>
              </a:rPr>
              <a:t> </a:t>
            </a:r>
            <a:r>
              <a:rPr lang="vi-VN" b="0" i="0" dirty="0" err="1">
                <a:solidFill>
                  <a:srgbClr val="333333"/>
                </a:solidFill>
                <a:effectLst/>
                <a:latin typeface="Roboto"/>
              </a:rPr>
              <a:t>chọn</a:t>
            </a:r>
            <a:r>
              <a:rPr lang="vi-VN" b="0" i="0" dirty="0">
                <a:solidFill>
                  <a:srgbClr val="333333"/>
                </a:solidFill>
                <a:effectLst/>
                <a:latin typeface="Roboto"/>
              </a:rPr>
              <a:t> </a:t>
            </a:r>
            <a:r>
              <a:rPr lang="vi-VN" b="0" i="0" dirty="0" err="1">
                <a:solidFill>
                  <a:srgbClr val="333333"/>
                </a:solidFill>
                <a:effectLst/>
                <a:latin typeface="Roboto"/>
              </a:rPr>
              <a:t>lọc</a:t>
            </a:r>
            <a:r>
              <a:rPr lang="vi-VN" b="0" i="0" dirty="0">
                <a:solidFill>
                  <a:srgbClr val="333333"/>
                </a:solidFill>
                <a:effectLst/>
                <a:latin typeface="Roboto"/>
              </a:rPr>
              <a:t> (</a:t>
            </a:r>
            <a:r>
              <a:rPr lang="vi-VN" b="0" i="0" dirty="0" err="1">
                <a:solidFill>
                  <a:srgbClr val="333333"/>
                </a:solidFill>
                <a:effectLst/>
                <a:latin typeface="Roboto"/>
              </a:rPr>
              <a:t>feature</a:t>
            </a:r>
            <a:r>
              <a:rPr lang="vi-VN" b="0" i="0" dirty="0">
                <a:solidFill>
                  <a:srgbClr val="333333"/>
                </a:solidFill>
                <a:effectLst/>
                <a:latin typeface="Roboto"/>
              </a:rPr>
              <a:t> </a:t>
            </a:r>
            <a:r>
              <a:rPr lang="vi-VN" b="0" i="0" dirty="0" err="1">
                <a:solidFill>
                  <a:srgbClr val="333333"/>
                </a:solidFill>
                <a:effectLst/>
                <a:latin typeface="Roboto"/>
              </a:rPr>
              <a:t>selection</a:t>
            </a:r>
            <a:r>
              <a:rPr lang="vi-VN" b="0" i="0" dirty="0">
                <a:solidFill>
                  <a:srgbClr val="333333"/>
                </a:solidFill>
                <a:effectLst/>
                <a:latin typeface="Roboto"/>
              </a:rPr>
              <a:t>) thu </a:t>
            </a:r>
            <a:r>
              <a:rPr lang="vi-VN" b="0" i="0" dirty="0" err="1">
                <a:solidFill>
                  <a:srgbClr val="333333"/>
                </a:solidFill>
                <a:effectLst/>
                <a:latin typeface="Roboto"/>
              </a:rPr>
              <a:t>gọn</a:t>
            </a:r>
            <a:r>
              <a:rPr lang="vi-VN" b="0" i="0" dirty="0">
                <a:solidFill>
                  <a:srgbClr val="333333"/>
                </a:solidFill>
                <a:effectLst/>
                <a:latin typeface="Roboto"/>
              </a:rPr>
              <a:t> </a:t>
            </a:r>
            <a:r>
              <a:rPr lang="vi-VN" b="0" i="0" dirty="0" err="1">
                <a:solidFill>
                  <a:srgbClr val="333333"/>
                </a:solidFill>
                <a:effectLst/>
                <a:latin typeface="Roboto"/>
              </a:rPr>
              <a:t>thành</a:t>
            </a:r>
            <a:r>
              <a:rPr lang="vi-VN" b="0" i="0" dirty="0">
                <a:solidFill>
                  <a:srgbClr val="333333"/>
                </a:solidFill>
                <a:effectLst/>
                <a:latin typeface="Roboto"/>
              </a:rPr>
              <a:t> </a:t>
            </a:r>
            <a:r>
              <a:rPr lang="vi-VN" b="0" i="0" dirty="0" err="1">
                <a:solidFill>
                  <a:srgbClr val="333333"/>
                </a:solidFill>
                <a:effectLst/>
                <a:latin typeface="Roboto"/>
              </a:rPr>
              <a:t>vector</a:t>
            </a:r>
            <a:r>
              <a:rPr lang="vi-VN" b="0" i="0" dirty="0">
                <a:solidFill>
                  <a:srgbClr val="333333"/>
                </a:solidFill>
                <a:effectLst/>
                <a:latin typeface="Roboto"/>
              </a:rPr>
              <a:t> </a:t>
            </a:r>
            <a:r>
              <a:rPr lang="vi-VN" b="0" i="0" dirty="0" err="1">
                <a:solidFill>
                  <a:srgbClr val="333333"/>
                </a:solidFill>
                <a:effectLst/>
                <a:latin typeface="Roboto"/>
              </a:rPr>
              <a:t>đặc</a:t>
            </a:r>
            <a:r>
              <a:rPr lang="vi-VN" b="0" i="0" dirty="0">
                <a:solidFill>
                  <a:srgbClr val="333333"/>
                </a:solidFill>
                <a:effectLst/>
                <a:latin typeface="Roboto"/>
              </a:rPr>
              <a:t> trưng. </a:t>
            </a:r>
            <a:r>
              <a:rPr lang="vi-VN" b="0" i="0" dirty="0" err="1">
                <a:solidFill>
                  <a:srgbClr val="333333"/>
                </a:solidFill>
                <a:effectLst/>
                <a:latin typeface="Roboto"/>
              </a:rPr>
              <a:t>Vector</a:t>
            </a:r>
            <a:r>
              <a:rPr lang="vi-VN" b="0" i="0" dirty="0">
                <a:solidFill>
                  <a:srgbClr val="333333"/>
                </a:solidFill>
                <a:effectLst/>
                <a:latin typeface="Roboto"/>
              </a:rPr>
              <a:t> </a:t>
            </a:r>
            <a:r>
              <a:rPr lang="vi-VN" b="0" i="0" dirty="0" err="1">
                <a:solidFill>
                  <a:srgbClr val="333333"/>
                </a:solidFill>
                <a:effectLst/>
                <a:latin typeface="Roboto"/>
              </a:rPr>
              <a:t>đặc</a:t>
            </a:r>
            <a:r>
              <a:rPr lang="vi-VN" b="0" i="0" dirty="0">
                <a:solidFill>
                  <a:srgbClr val="333333"/>
                </a:solidFill>
                <a:effectLst/>
                <a:latin typeface="Roboto"/>
              </a:rPr>
              <a:t> trưng </a:t>
            </a:r>
            <a:r>
              <a:rPr lang="vi-VN" b="0" i="0" dirty="0" err="1">
                <a:solidFill>
                  <a:srgbClr val="333333"/>
                </a:solidFill>
                <a:effectLst/>
                <a:latin typeface="Roboto"/>
              </a:rPr>
              <a:t>này</a:t>
            </a:r>
            <a:r>
              <a:rPr lang="vi-VN" b="0" i="0" dirty="0">
                <a:solidFill>
                  <a:srgbClr val="333333"/>
                </a:solidFill>
                <a:effectLst/>
                <a:latin typeface="Roboto"/>
              </a:rPr>
              <a:t> sau </a:t>
            </a:r>
            <a:r>
              <a:rPr lang="vi-VN" b="0" i="0" dirty="0" err="1">
                <a:solidFill>
                  <a:srgbClr val="333333"/>
                </a:solidFill>
                <a:effectLst/>
                <a:latin typeface="Roboto"/>
              </a:rPr>
              <a:t>đó</a:t>
            </a:r>
            <a:r>
              <a:rPr lang="vi-VN" b="0" i="0" dirty="0">
                <a:solidFill>
                  <a:srgbClr val="333333"/>
                </a:solidFill>
                <a:effectLst/>
                <a:latin typeface="Roboto"/>
              </a:rPr>
              <a:t> </a:t>
            </a:r>
            <a:r>
              <a:rPr lang="vi-VN" b="0" i="0" dirty="0" err="1">
                <a:solidFill>
                  <a:srgbClr val="333333"/>
                </a:solidFill>
                <a:effectLst/>
                <a:latin typeface="Roboto"/>
              </a:rPr>
              <a:t>có</a:t>
            </a:r>
            <a:r>
              <a:rPr lang="vi-VN" b="0" i="0" dirty="0">
                <a:solidFill>
                  <a:srgbClr val="333333"/>
                </a:solidFill>
                <a:effectLst/>
                <a:latin typeface="Roboto"/>
              </a:rPr>
              <a:t> </a:t>
            </a:r>
            <a:r>
              <a:rPr lang="vi-VN" b="0" i="0" dirty="0" err="1">
                <a:solidFill>
                  <a:srgbClr val="333333"/>
                </a:solidFill>
                <a:effectLst/>
                <a:latin typeface="Roboto"/>
              </a:rPr>
              <a:t>thể</a:t>
            </a:r>
            <a:r>
              <a:rPr lang="vi-VN" b="0" i="0" dirty="0">
                <a:solidFill>
                  <a:srgbClr val="333333"/>
                </a:solidFill>
                <a:effectLst/>
                <a:latin typeface="Roboto"/>
              </a:rPr>
              <a:t> </a:t>
            </a:r>
            <a:r>
              <a:rPr lang="vi-VN" b="0" i="0" dirty="0" err="1">
                <a:solidFill>
                  <a:srgbClr val="333333"/>
                </a:solidFill>
                <a:effectLst/>
                <a:latin typeface="Roboto"/>
              </a:rPr>
              <a:t>dùng</a:t>
            </a:r>
            <a:r>
              <a:rPr lang="vi-VN" b="0" i="0" dirty="0">
                <a:solidFill>
                  <a:srgbClr val="333333"/>
                </a:solidFill>
                <a:effectLst/>
                <a:latin typeface="Roboto"/>
              </a:rPr>
              <a:t> </a:t>
            </a:r>
            <a:r>
              <a:rPr lang="vi-VN" b="0" i="0" dirty="0" err="1">
                <a:solidFill>
                  <a:srgbClr val="333333"/>
                </a:solidFill>
                <a:effectLst/>
                <a:latin typeface="Roboto"/>
              </a:rPr>
              <a:t>để</a:t>
            </a:r>
            <a:r>
              <a:rPr lang="vi-VN" b="0" i="0" dirty="0">
                <a:solidFill>
                  <a:srgbClr val="333333"/>
                </a:solidFill>
                <a:effectLst/>
                <a:latin typeface="Roboto"/>
              </a:rPr>
              <a:t> đưa </a:t>
            </a:r>
            <a:r>
              <a:rPr lang="vi-VN" b="0" i="0" dirty="0" err="1">
                <a:solidFill>
                  <a:srgbClr val="333333"/>
                </a:solidFill>
                <a:effectLst/>
                <a:latin typeface="Roboto"/>
              </a:rPr>
              <a:t>vào</a:t>
            </a:r>
            <a:r>
              <a:rPr lang="vi-VN" b="0" i="0" dirty="0">
                <a:solidFill>
                  <a:srgbClr val="333333"/>
                </a:solidFill>
                <a:effectLst/>
                <a:latin typeface="Roboto"/>
              </a:rPr>
              <a:t> mô </a:t>
            </a:r>
            <a:r>
              <a:rPr lang="vi-VN" b="0" i="0" dirty="0" err="1">
                <a:solidFill>
                  <a:srgbClr val="333333"/>
                </a:solidFill>
                <a:effectLst/>
                <a:latin typeface="Roboto"/>
              </a:rPr>
              <a:t>hình</a:t>
            </a:r>
            <a:r>
              <a:rPr lang="vi-VN" b="0" i="0" dirty="0">
                <a:solidFill>
                  <a:srgbClr val="333333"/>
                </a:solidFill>
                <a:effectLst/>
                <a:latin typeface="Roboto"/>
              </a:rPr>
              <a:t> </a:t>
            </a:r>
            <a:r>
              <a:rPr lang="vi-VN" b="0" i="0" dirty="0" err="1">
                <a:solidFill>
                  <a:srgbClr val="333333"/>
                </a:solidFill>
                <a:effectLst/>
                <a:latin typeface="Roboto"/>
              </a:rPr>
              <a:t>học</a:t>
            </a:r>
            <a:r>
              <a:rPr lang="vi-VN" b="0" i="0" dirty="0">
                <a:solidFill>
                  <a:srgbClr val="333333"/>
                </a:solidFill>
                <a:effectLst/>
                <a:latin typeface="Roboto"/>
              </a:rPr>
              <a:t> </a:t>
            </a:r>
            <a:r>
              <a:rPr lang="vi-VN" b="0" i="0" dirty="0" err="1">
                <a:solidFill>
                  <a:srgbClr val="333333"/>
                </a:solidFill>
                <a:effectLst/>
                <a:latin typeface="Roboto"/>
              </a:rPr>
              <a:t>máy</a:t>
            </a:r>
            <a:r>
              <a:rPr lang="vi-VN" b="0" i="0" dirty="0">
                <a:solidFill>
                  <a:srgbClr val="333333"/>
                </a:solidFill>
                <a:effectLst/>
                <a:latin typeface="Roboto"/>
              </a:rPr>
              <a:t> </a:t>
            </a:r>
            <a:r>
              <a:rPr lang="vi-VN" b="0" i="0" dirty="0" err="1">
                <a:solidFill>
                  <a:srgbClr val="333333"/>
                </a:solidFill>
                <a:effectLst/>
                <a:latin typeface="Roboto"/>
              </a:rPr>
              <a:t>để</a:t>
            </a:r>
            <a:r>
              <a:rPr lang="vi-VN" b="0" i="0" dirty="0">
                <a:solidFill>
                  <a:srgbClr val="333333"/>
                </a:solidFill>
                <a:effectLst/>
                <a:latin typeface="Roboto"/>
              </a:rPr>
              <a:t> </a:t>
            </a:r>
            <a:r>
              <a:rPr lang="vi-VN" b="0" i="0" dirty="0" err="1">
                <a:solidFill>
                  <a:srgbClr val="333333"/>
                </a:solidFill>
                <a:effectLst/>
                <a:latin typeface="Roboto"/>
              </a:rPr>
              <a:t>học</a:t>
            </a:r>
            <a:r>
              <a:rPr lang="vi-VN" b="0" i="0" dirty="0">
                <a:solidFill>
                  <a:srgbClr val="333333"/>
                </a:solidFill>
                <a:effectLst/>
                <a:latin typeface="Roboto"/>
              </a:rPr>
              <a:t> / phân </a:t>
            </a:r>
            <a:r>
              <a:rPr lang="vi-VN" b="0" i="0" dirty="0" err="1">
                <a:solidFill>
                  <a:srgbClr val="333333"/>
                </a:solidFill>
                <a:effectLst/>
                <a:latin typeface="Roboto"/>
              </a:rPr>
              <a:t>loại</a:t>
            </a:r>
            <a:r>
              <a:rPr lang="vi-VN" b="0" i="0" dirty="0">
                <a:solidFill>
                  <a:srgbClr val="333333"/>
                </a:solidFill>
                <a:effectLst/>
                <a:latin typeface="Roboto"/>
              </a:rPr>
              <a:t>.</a:t>
            </a:r>
            <a:endParaRPr lang="en-US" b="0" i="0" dirty="0">
              <a:solidFill>
                <a:srgbClr val="333333"/>
              </a:solidFill>
              <a:effectLst/>
              <a:latin typeface="Roboto"/>
            </a:endParaRPr>
          </a:p>
          <a:p>
            <a:pPr marL="0" indent="0">
              <a:buNone/>
            </a:pPr>
            <a:endParaRPr lang="en-US" dirty="0"/>
          </a:p>
        </p:txBody>
      </p:sp>
      <p:sp>
        <p:nvSpPr>
          <p:cNvPr id="4" name="Slide Number Placeholder 3">
            <a:extLst>
              <a:ext uri="{FF2B5EF4-FFF2-40B4-BE49-F238E27FC236}">
                <a16:creationId xmlns:a16="http://schemas.microsoft.com/office/drawing/2014/main" id="{38DCDCE7-C5EB-42AA-89D9-BFAD74470C14}"/>
              </a:ext>
            </a:extLst>
          </p:cNvPr>
          <p:cNvSpPr>
            <a:spLocks noGrp="1"/>
          </p:cNvSpPr>
          <p:nvPr>
            <p:ph type="sldNum" sz="quarter" idx="12"/>
          </p:nvPr>
        </p:nvSpPr>
        <p:spPr/>
        <p:txBody>
          <a:bodyPr/>
          <a:lstStyle/>
          <a:p>
            <a:fld id="{A7CD31F4-64FA-4BA0-9498-67783267A8C8}" type="slidenum">
              <a:rPr lang="en-US" smtClean="0"/>
              <a:t>9</a:t>
            </a:fld>
            <a:endParaRPr lang="en-US"/>
          </a:p>
        </p:txBody>
      </p:sp>
      <p:pic>
        <p:nvPicPr>
          <p:cNvPr id="6" name="Picture 5">
            <a:extLst>
              <a:ext uri="{FF2B5EF4-FFF2-40B4-BE49-F238E27FC236}">
                <a16:creationId xmlns:a16="http://schemas.microsoft.com/office/drawing/2014/main" id="{1A879951-E174-48F0-A9C0-E77A7907A910}"/>
              </a:ext>
            </a:extLst>
          </p:cNvPr>
          <p:cNvPicPr>
            <a:picLocks noChangeAspect="1"/>
          </p:cNvPicPr>
          <p:nvPr/>
        </p:nvPicPr>
        <p:blipFill>
          <a:blip r:embed="rId2"/>
          <a:stretch>
            <a:fillRect/>
          </a:stretch>
        </p:blipFill>
        <p:spPr>
          <a:xfrm>
            <a:off x="6482600" y="3460310"/>
            <a:ext cx="5555430" cy="1724025"/>
          </a:xfrm>
          <a:prstGeom prst="rect">
            <a:avLst/>
          </a:prstGeom>
        </p:spPr>
      </p:pic>
      <p:pic>
        <p:nvPicPr>
          <p:cNvPr id="8" name="Picture 7">
            <a:extLst>
              <a:ext uri="{FF2B5EF4-FFF2-40B4-BE49-F238E27FC236}">
                <a16:creationId xmlns:a16="http://schemas.microsoft.com/office/drawing/2014/main" id="{6F8BC356-6156-4FB6-92C4-F3D581095892}"/>
              </a:ext>
            </a:extLst>
          </p:cNvPr>
          <p:cNvPicPr>
            <a:picLocks noChangeAspect="1"/>
          </p:cNvPicPr>
          <p:nvPr/>
        </p:nvPicPr>
        <p:blipFill>
          <a:blip r:embed="rId3"/>
          <a:stretch>
            <a:fillRect/>
          </a:stretch>
        </p:blipFill>
        <p:spPr>
          <a:xfrm>
            <a:off x="6482600" y="1654615"/>
            <a:ext cx="5555430" cy="1743075"/>
          </a:xfrm>
          <a:prstGeom prst="rect">
            <a:avLst/>
          </a:prstGeom>
        </p:spPr>
      </p:pic>
    </p:spTree>
    <p:extLst>
      <p:ext uri="{BB962C8B-B14F-4D97-AF65-F5344CB8AC3E}">
        <p14:creationId xmlns:p14="http://schemas.microsoft.com/office/powerpoint/2010/main" val="271974471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479</TotalTime>
  <Words>2057</Words>
  <Application>Microsoft Office PowerPoint</Application>
  <PresentationFormat>Widescreen</PresentationFormat>
  <Paragraphs>87</Paragraphs>
  <Slides>12</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-apple-system</vt:lpstr>
      <vt:lpstr>Arial</vt:lpstr>
      <vt:lpstr>Bahnschrift Light</vt:lpstr>
      <vt:lpstr>Bahnschrift Light Condensed</vt:lpstr>
      <vt:lpstr>Bahnschrift SemiBold</vt:lpstr>
      <vt:lpstr>Calibri</vt:lpstr>
      <vt:lpstr>Century Gothic</vt:lpstr>
      <vt:lpstr>Open Sans</vt:lpstr>
      <vt:lpstr>Roboto</vt:lpstr>
      <vt:lpstr>Tahoma</vt:lpstr>
      <vt:lpstr>Times New Roman</vt:lpstr>
      <vt:lpstr>Wingdings 3</vt:lpstr>
      <vt:lpstr>Wisp</vt:lpstr>
      <vt:lpstr>NHẬN DIỆN KHUÔN MĂT</vt:lpstr>
      <vt:lpstr>PowerPoint Presentation</vt:lpstr>
      <vt:lpstr>PowerPoint Presentation</vt:lpstr>
      <vt:lpstr>PowerPoint Presentation</vt:lpstr>
      <vt:lpstr>PowerPoint Presentation</vt:lpstr>
      <vt:lpstr>Haar Cascade</vt:lpstr>
      <vt:lpstr>Đặc trưng Haar</vt:lpstr>
      <vt:lpstr>Đặc trưng Haar</vt:lpstr>
      <vt:lpstr>Đặc trưng Local Binary Patterns Histogram </vt:lpstr>
      <vt:lpstr>PowerPoint Presentation</vt:lpstr>
      <vt:lpstr>PowerPoint Presentation</vt:lpstr>
      <vt:lpstr>CẢM ƠN THẦY VÀ CÁC BẠN ĐÃ LẮNG NGHE PHẦN TRÌNH BÀY CỦA NHÓM CHÚNG EM 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TESTING</dc:title>
  <dc:creator>duy nguyen</dc:creator>
  <cp:lastModifiedBy>Nguyên Võ</cp:lastModifiedBy>
  <cp:revision>45</cp:revision>
  <dcterms:created xsi:type="dcterms:W3CDTF">2020-10-28T03:07:10Z</dcterms:created>
  <dcterms:modified xsi:type="dcterms:W3CDTF">2021-01-09T10:00:57Z</dcterms:modified>
</cp:coreProperties>
</file>