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308" r:id="rId4"/>
    <p:sldId id="309" r:id="rId5"/>
    <p:sldId id="310" r:id="rId6"/>
    <p:sldId id="313" r:id="rId7"/>
    <p:sldId id="311" r:id="rId8"/>
    <p:sldId id="258" r:id="rId9"/>
    <p:sldId id="317" r:id="rId10"/>
    <p:sldId id="319" r:id="rId11"/>
    <p:sldId id="259" r:id="rId12"/>
    <p:sldId id="318" r:id="rId13"/>
    <p:sldId id="315" r:id="rId14"/>
    <p:sldId id="316" r:id="rId15"/>
    <p:sldId id="279" r:id="rId16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8"/>
    </p:embeddedFont>
    <p:embeddedFont>
      <p:font typeface="Palanquin Dark" panose="020B0604020202020204" charset="0"/>
      <p:regular r:id="rId19"/>
      <p:bold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  <p:embeddedFont>
      <p:font typeface="Rubik Medium" panose="020B0604020202020204" charset="-79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6C4"/>
    <a:srgbClr val="EAEAF2"/>
    <a:srgbClr val="0E86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ECB-CFAC-4A65-9467-201CCE944D70}" v="236" dt="2025-03-02T15:13:14.869"/>
  </p1510:revLst>
</p1510:revInfo>
</file>

<file path=ppt/tableStyles.xml><?xml version="1.0" encoding="utf-8"?>
<a:tblStyleLst xmlns:a="http://schemas.openxmlformats.org/drawingml/2006/main" def="{21CE31FC-F601-4930-92AB-11B7F647374D}">
  <a:tblStyle styleId="{21CE31FC-F601-4930-92AB-11B7F6473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20" autoAdjust="0"/>
  </p:normalViewPr>
  <p:slideViewPr>
    <p:cSldViewPr snapToGrid="0">
      <p:cViewPr varScale="1">
        <p:scale>
          <a:sx n="109" d="100"/>
          <a:sy n="109" d="100"/>
        </p:scale>
        <p:origin x="16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e Ragued" userId="8145c14c338bdccc" providerId="LiveId" clId="{171A47EE-ECBE-430E-8CC7-75952780FB03}"/>
    <pc:docChg chg="undo custSel modSld">
      <pc:chgData name="Amine Ragued" userId="8145c14c338bdccc" providerId="LiveId" clId="{171A47EE-ECBE-430E-8CC7-75952780FB03}" dt="2025-03-01T08:16:24.349" v="1052"/>
      <pc:docMkLst>
        <pc:docMk/>
      </pc:docMkLst>
      <pc:sldChg chg="modNotesTx">
        <pc:chgData name="Amine Ragued" userId="8145c14c338bdccc" providerId="LiveId" clId="{171A47EE-ECBE-430E-8CC7-75952780FB03}" dt="2025-03-01T06:13:14.629" v="14" actId="20577"/>
        <pc:sldMkLst>
          <pc:docMk/>
          <pc:sldMk cId="0" sldId="257"/>
        </pc:sldMkLst>
      </pc:sldChg>
      <pc:sldChg chg="modSp mod modNotesTx">
        <pc:chgData name="Amine Ragued" userId="8145c14c338bdccc" providerId="LiveId" clId="{171A47EE-ECBE-430E-8CC7-75952780FB03}" dt="2025-03-01T06:52:55.623" v="143" actId="20577"/>
        <pc:sldMkLst>
          <pc:docMk/>
          <pc:sldMk cId="0" sldId="258"/>
        </pc:sldMkLst>
        <pc:spChg chg="mod">
          <ac:chgData name="Amine Ragued" userId="8145c14c338bdccc" providerId="LiveId" clId="{171A47EE-ECBE-430E-8CC7-75952780FB03}" dt="2025-03-01T06:47:35.118" v="74" actId="14100"/>
          <ac:spMkLst>
            <pc:docMk/>
            <pc:sldMk cId="0" sldId="258"/>
            <ac:spMk id="363" creationId="{00000000-0000-0000-0000-000000000000}"/>
          </ac:spMkLst>
        </pc:spChg>
      </pc:sldChg>
      <pc:sldChg chg="modNotesTx">
        <pc:chgData name="Amine Ragued" userId="8145c14c338bdccc" providerId="LiveId" clId="{171A47EE-ECBE-430E-8CC7-75952780FB03}" dt="2025-03-01T07:02:19.541" v="167" actId="20577"/>
        <pc:sldMkLst>
          <pc:docMk/>
          <pc:sldMk cId="0" sldId="259"/>
        </pc:sldMkLst>
      </pc:sldChg>
      <pc:sldChg chg="modSp mod modNotesTx">
        <pc:chgData name="Amine Ragued" userId="8145c14c338bdccc" providerId="LiveId" clId="{171A47EE-ECBE-430E-8CC7-75952780FB03}" dt="2025-03-01T08:16:24.349" v="1052"/>
        <pc:sldMkLst>
          <pc:docMk/>
          <pc:sldMk cId="0" sldId="279"/>
        </pc:sldMkLst>
        <pc:spChg chg="mod">
          <ac:chgData name="Amine Ragued" userId="8145c14c338bdccc" providerId="LiveId" clId="{171A47EE-ECBE-430E-8CC7-75952780FB03}" dt="2025-03-01T08:15:36.064" v="1048" actId="1076"/>
          <ac:spMkLst>
            <pc:docMk/>
            <pc:sldMk cId="0" sldId="279"/>
            <ac:spMk id="3" creationId="{E69EB34B-E4EC-61C4-8FB7-47CEF7CC1FD5}"/>
          </ac:spMkLst>
        </pc:spChg>
        <pc:spChg chg="mod">
          <ac:chgData name="Amine Ragued" userId="8145c14c338bdccc" providerId="LiveId" clId="{171A47EE-ECBE-430E-8CC7-75952780FB03}" dt="2025-03-01T08:10:17.572" v="465" actId="14100"/>
          <ac:spMkLst>
            <pc:docMk/>
            <pc:sldMk cId="0" sldId="279"/>
            <ac:spMk id="1034" creationId="{00000000-0000-0000-0000-000000000000}"/>
          </ac:spMkLst>
        </pc:spChg>
      </pc:sldChg>
      <pc:sldChg chg="modNotesTx">
        <pc:chgData name="Amine Ragued" userId="8145c14c338bdccc" providerId="LiveId" clId="{171A47EE-ECBE-430E-8CC7-75952780FB03}" dt="2025-03-01T06:28:22.565" v="22" actId="6549"/>
        <pc:sldMkLst>
          <pc:docMk/>
          <pc:sldMk cId="2513051589" sldId="308"/>
        </pc:sldMkLst>
      </pc:sldChg>
      <pc:sldChg chg="modNotesTx">
        <pc:chgData name="Amine Ragued" userId="8145c14c338bdccc" providerId="LiveId" clId="{171A47EE-ECBE-430E-8CC7-75952780FB03}" dt="2025-03-01T06:29:57.095" v="31" actId="20577"/>
        <pc:sldMkLst>
          <pc:docMk/>
          <pc:sldMk cId="928909978" sldId="309"/>
        </pc:sldMkLst>
      </pc:sldChg>
      <pc:sldChg chg="modSp mod modNotesTx">
        <pc:chgData name="Amine Ragued" userId="8145c14c338bdccc" providerId="LiveId" clId="{171A47EE-ECBE-430E-8CC7-75952780FB03}" dt="2025-03-01T06:45:06.376" v="69"/>
        <pc:sldMkLst>
          <pc:docMk/>
          <pc:sldMk cId="2843427812" sldId="310"/>
        </pc:sldMkLst>
        <pc:spChg chg="mod">
          <ac:chgData name="Amine Ragued" userId="8145c14c338bdccc" providerId="LiveId" clId="{171A47EE-ECBE-430E-8CC7-75952780FB03}" dt="2025-03-01T06:31:30.189" v="36" actId="20577"/>
          <ac:spMkLst>
            <pc:docMk/>
            <pc:sldMk cId="2843427812" sldId="310"/>
            <ac:spMk id="2" creationId="{1A5DDA49-77CF-C59D-7A15-E0CFE35F7BA0}"/>
          </ac:spMkLst>
        </pc:spChg>
      </pc:sldChg>
      <pc:sldChg chg="modSp mod modNotesTx">
        <pc:chgData name="Amine Ragued" userId="8145c14c338bdccc" providerId="LiveId" clId="{171A47EE-ECBE-430E-8CC7-75952780FB03}" dt="2025-03-01T06:46:13.479" v="71"/>
        <pc:sldMkLst>
          <pc:docMk/>
          <pc:sldMk cId="3598826222" sldId="311"/>
        </pc:sldMkLst>
        <pc:spChg chg="mod">
          <ac:chgData name="Amine Ragued" userId="8145c14c338bdccc" providerId="LiveId" clId="{171A47EE-ECBE-430E-8CC7-75952780FB03}" dt="2025-03-01T06:44:00.874" v="64"/>
          <ac:spMkLst>
            <pc:docMk/>
            <pc:sldMk cId="3598826222" sldId="311"/>
            <ac:spMk id="2" creationId="{B4DF9ABE-CE64-E44B-6A6F-50620B32D058}"/>
          </ac:spMkLst>
        </pc:spChg>
      </pc:sldChg>
      <pc:sldChg chg="modSp mod modNotesTx">
        <pc:chgData name="Amine Ragued" userId="8145c14c338bdccc" providerId="LiveId" clId="{171A47EE-ECBE-430E-8CC7-75952780FB03}" dt="2025-03-01T06:44:44.395" v="67"/>
        <pc:sldMkLst>
          <pc:docMk/>
          <pc:sldMk cId="1112070483" sldId="313"/>
        </pc:sldMkLst>
        <pc:spChg chg="mod">
          <ac:chgData name="Amine Ragued" userId="8145c14c338bdccc" providerId="LiveId" clId="{171A47EE-ECBE-430E-8CC7-75952780FB03}" dt="2025-03-01T06:44:08.508" v="66" actId="255"/>
          <ac:spMkLst>
            <pc:docMk/>
            <pc:sldMk cId="1112070483" sldId="313"/>
            <ac:spMk id="2" creationId="{1385B214-9481-916A-5931-F1FB3A93C1E1}"/>
          </ac:spMkLst>
        </pc:spChg>
      </pc:sldChg>
      <pc:sldChg chg="modNotesTx">
        <pc:chgData name="Amine Ragued" userId="8145c14c338bdccc" providerId="LiveId" clId="{171A47EE-ECBE-430E-8CC7-75952780FB03}" dt="2025-03-01T07:33:46.623" v="260"/>
        <pc:sldMkLst>
          <pc:docMk/>
          <pc:sldMk cId="1979700355" sldId="315"/>
        </pc:sldMkLst>
      </pc:sldChg>
      <pc:sldChg chg="modNotesTx">
        <pc:chgData name="Amine Ragued" userId="8145c14c338bdccc" providerId="LiveId" clId="{171A47EE-ECBE-430E-8CC7-75952780FB03}" dt="2025-03-01T07:37:22.858" v="288"/>
        <pc:sldMkLst>
          <pc:docMk/>
          <pc:sldMk cId="624642083" sldId="316"/>
        </pc:sldMkLst>
      </pc:sldChg>
      <pc:sldChg chg="modNotesTx">
        <pc:chgData name="Amine Ragued" userId="8145c14c338bdccc" providerId="LiveId" clId="{171A47EE-ECBE-430E-8CC7-75952780FB03}" dt="2025-03-01T07:01:11.363" v="162" actId="5793"/>
        <pc:sldMkLst>
          <pc:docMk/>
          <pc:sldMk cId="4120297823" sldId="317"/>
        </pc:sldMkLst>
      </pc:sldChg>
      <pc:sldChg chg="modNotesTx">
        <pc:chgData name="Amine Ragued" userId="8145c14c338bdccc" providerId="LiveId" clId="{171A47EE-ECBE-430E-8CC7-75952780FB03}" dt="2025-03-01T07:06:43.817" v="197" actId="5793"/>
        <pc:sldMkLst>
          <pc:docMk/>
          <pc:sldMk cId="211826288" sldId="318"/>
        </pc:sldMkLst>
      </pc:sldChg>
    </pc:docChg>
  </pc:docChgLst>
  <pc:docChgLst>
    <pc:chgData name="Amine Ragued" userId="8145c14c338bdccc" providerId="LiveId" clId="{11BCEECB-CFAC-4A65-9467-201CCE944D70}"/>
    <pc:docChg chg="undo custSel addSld modSld">
      <pc:chgData name="Amine Ragued" userId="8145c14c338bdccc" providerId="LiveId" clId="{11BCEECB-CFAC-4A65-9467-201CCE944D70}" dt="2025-03-02T15:14:58.600" v="2105" actId="6549"/>
      <pc:docMkLst>
        <pc:docMk/>
      </pc:docMkLst>
      <pc:sldChg chg="modNotesTx">
        <pc:chgData name="Amine Ragued" userId="8145c14c338bdccc" providerId="LiveId" clId="{11BCEECB-CFAC-4A65-9467-201CCE944D70}" dt="2025-03-02T15:14:28.322" v="2094" actId="6549"/>
        <pc:sldMkLst>
          <pc:docMk/>
          <pc:sldMk cId="0" sldId="257"/>
        </pc:sldMkLst>
      </pc:sldChg>
      <pc:sldChg chg="modNotesTx">
        <pc:chgData name="Amine Ragued" userId="8145c14c338bdccc" providerId="LiveId" clId="{11BCEECB-CFAC-4A65-9467-201CCE944D70}" dt="2025-03-02T15:14:45.500" v="2100" actId="6549"/>
        <pc:sldMkLst>
          <pc:docMk/>
          <pc:sldMk cId="0" sldId="258"/>
        </pc:sldMkLst>
      </pc:sldChg>
      <pc:sldChg chg="modNotesTx">
        <pc:chgData name="Amine Ragued" userId="8145c14c338bdccc" providerId="LiveId" clId="{11BCEECB-CFAC-4A65-9467-201CCE944D70}" dt="2025-03-02T15:14:50.736" v="2101" actId="6549"/>
        <pc:sldMkLst>
          <pc:docMk/>
          <pc:sldMk cId="0" sldId="259"/>
        </pc:sldMkLst>
      </pc:sldChg>
      <pc:sldChg chg="modSp mod modNotesTx">
        <pc:chgData name="Amine Ragued" userId="8145c14c338bdccc" providerId="LiveId" clId="{11BCEECB-CFAC-4A65-9467-201CCE944D70}" dt="2025-03-02T15:14:58.600" v="2105" actId="6549"/>
        <pc:sldMkLst>
          <pc:docMk/>
          <pc:sldMk cId="0" sldId="279"/>
        </pc:sldMkLst>
        <pc:spChg chg="mod">
          <ac:chgData name="Amine Ragued" userId="8145c14c338bdccc" providerId="LiveId" clId="{11BCEECB-CFAC-4A65-9467-201CCE944D70}" dt="2025-03-01T14:31:08.872" v="1888" actId="20577"/>
          <ac:spMkLst>
            <pc:docMk/>
            <pc:sldMk cId="0" sldId="279"/>
            <ac:spMk id="3" creationId="{E69EB34B-E4EC-61C4-8FB7-47CEF7CC1FD5}"/>
          </ac:spMkLst>
        </pc:spChg>
        <pc:spChg chg="mod">
          <ac:chgData name="Amine Ragued" userId="8145c14c338bdccc" providerId="LiveId" clId="{11BCEECB-CFAC-4A65-9467-201CCE944D70}" dt="2025-02-27T15:45:53.231" v="17" actId="14100"/>
          <ac:spMkLst>
            <pc:docMk/>
            <pc:sldMk cId="0" sldId="279"/>
            <ac:spMk id="1034" creationId="{00000000-0000-0000-0000-000000000000}"/>
          </ac:spMkLst>
        </pc:spChg>
      </pc:sldChg>
      <pc:sldChg chg="modSp modAnim modNotesTx">
        <pc:chgData name="Amine Ragued" userId="8145c14c338bdccc" providerId="LiveId" clId="{11BCEECB-CFAC-4A65-9467-201CCE944D70}" dt="2025-03-02T15:14:33.068" v="2095" actId="6549"/>
        <pc:sldMkLst>
          <pc:docMk/>
          <pc:sldMk cId="2513051589" sldId="308"/>
        </pc:sldMkLst>
        <pc:spChg chg="mod">
          <ac:chgData name="Amine Ragued" userId="8145c14c338bdccc" providerId="LiveId" clId="{11BCEECB-CFAC-4A65-9467-201CCE944D70}" dt="2025-03-01T12:27:58.908" v="327" actId="20577"/>
          <ac:spMkLst>
            <pc:docMk/>
            <pc:sldMk cId="2513051589" sldId="308"/>
            <ac:spMk id="6" creationId="{DFB88AEE-438E-64D8-1D6C-1DBDF37AB015}"/>
          </ac:spMkLst>
        </pc:spChg>
      </pc:sldChg>
      <pc:sldChg chg="modNotesTx">
        <pc:chgData name="Amine Ragued" userId="8145c14c338bdccc" providerId="LiveId" clId="{11BCEECB-CFAC-4A65-9467-201CCE944D70}" dt="2025-03-02T15:14:35.622" v="2096" actId="6549"/>
        <pc:sldMkLst>
          <pc:docMk/>
          <pc:sldMk cId="928909978" sldId="309"/>
        </pc:sldMkLst>
      </pc:sldChg>
      <pc:sldChg chg="modSp mod modNotesTx">
        <pc:chgData name="Amine Ragued" userId="8145c14c338bdccc" providerId="LiveId" clId="{11BCEECB-CFAC-4A65-9467-201CCE944D70}" dt="2025-03-02T15:14:38.202" v="2097" actId="6549"/>
        <pc:sldMkLst>
          <pc:docMk/>
          <pc:sldMk cId="2843427812" sldId="310"/>
        </pc:sldMkLst>
        <pc:spChg chg="mod">
          <ac:chgData name="Amine Ragued" userId="8145c14c338bdccc" providerId="LiveId" clId="{11BCEECB-CFAC-4A65-9467-201CCE944D70}" dt="2025-02-27T15:47:03.432" v="89" actId="20577"/>
          <ac:spMkLst>
            <pc:docMk/>
            <pc:sldMk cId="2843427812" sldId="310"/>
            <ac:spMk id="2" creationId="{1A5DDA49-77CF-C59D-7A15-E0CFE35F7BA0}"/>
          </ac:spMkLst>
        </pc:spChg>
      </pc:sldChg>
      <pc:sldChg chg="modSp mod modAnim modNotesTx">
        <pc:chgData name="Amine Ragued" userId="8145c14c338bdccc" providerId="LiveId" clId="{11BCEECB-CFAC-4A65-9467-201CCE944D70}" dt="2025-03-02T15:14:43.089" v="2099" actId="6549"/>
        <pc:sldMkLst>
          <pc:docMk/>
          <pc:sldMk cId="3598826222" sldId="311"/>
        </pc:sldMkLst>
        <pc:spChg chg="mod">
          <ac:chgData name="Amine Ragued" userId="8145c14c338bdccc" providerId="LiveId" clId="{11BCEECB-CFAC-4A65-9467-201CCE944D70}" dt="2025-02-27T15:47:59.158" v="141" actId="20577"/>
          <ac:spMkLst>
            <pc:docMk/>
            <pc:sldMk cId="3598826222" sldId="311"/>
            <ac:spMk id="2" creationId="{B4DF9ABE-CE64-E44B-6A6F-50620B32D058}"/>
          </ac:spMkLst>
        </pc:spChg>
      </pc:sldChg>
      <pc:sldChg chg="modNotesTx">
        <pc:chgData name="Amine Ragued" userId="8145c14c338bdccc" providerId="LiveId" clId="{11BCEECB-CFAC-4A65-9467-201CCE944D70}" dt="2025-03-02T15:14:41.200" v="2098" actId="6549"/>
        <pc:sldMkLst>
          <pc:docMk/>
          <pc:sldMk cId="1112070483" sldId="313"/>
        </pc:sldMkLst>
      </pc:sldChg>
      <pc:sldChg chg="modNotesTx">
        <pc:chgData name="Amine Ragued" userId="8145c14c338bdccc" providerId="LiveId" clId="{11BCEECB-CFAC-4A65-9467-201CCE944D70}" dt="2025-03-02T15:14:54.774" v="2103" actId="6549"/>
        <pc:sldMkLst>
          <pc:docMk/>
          <pc:sldMk cId="1979700355" sldId="315"/>
        </pc:sldMkLst>
      </pc:sldChg>
      <pc:sldChg chg="modSp mod modNotesTx">
        <pc:chgData name="Amine Ragued" userId="8145c14c338bdccc" providerId="LiveId" clId="{11BCEECB-CFAC-4A65-9467-201CCE944D70}" dt="2025-03-02T15:14:56.611" v="2104" actId="6549"/>
        <pc:sldMkLst>
          <pc:docMk/>
          <pc:sldMk cId="624642083" sldId="316"/>
        </pc:sldMkLst>
        <pc:spChg chg="mod">
          <ac:chgData name="Amine Ragued" userId="8145c14c338bdccc" providerId="LiveId" clId="{11BCEECB-CFAC-4A65-9467-201CCE944D70}" dt="2025-02-27T15:45:42.429" v="16" actId="20577"/>
          <ac:spMkLst>
            <pc:docMk/>
            <pc:sldMk cId="624642083" sldId="316"/>
            <ac:spMk id="9" creationId="{9D85CDC2-5547-CB4C-2EA3-813D41091E9F}"/>
          </ac:spMkLst>
        </pc:spChg>
      </pc:sldChg>
      <pc:sldChg chg="modSp mod modAnim modNotesTx">
        <pc:chgData name="Amine Ragued" userId="8145c14c338bdccc" providerId="LiveId" clId="{11BCEECB-CFAC-4A65-9467-201CCE944D70}" dt="2025-03-02T15:14:23.797" v="2093" actId="6549"/>
        <pc:sldMkLst>
          <pc:docMk/>
          <pc:sldMk cId="4120297823" sldId="317"/>
        </pc:sldMkLst>
        <pc:spChg chg="mod">
          <ac:chgData name="Amine Ragued" userId="8145c14c338bdccc" providerId="LiveId" clId="{11BCEECB-CFAC-4A65-9467-201CCE944D70}" dt="2025-02-27T15:46:13.675" v="52" actId="404"/>
          <ac:spMkLst>
            <pc:docMk/>
            <pc:sldMk cId="4120297823" sldId="317"/>
            <ac:spMk id="15" creationId="{07FAB0D7-B427-3CC6-096A-DBAD05C71929}"/>
          </ac:spMkLst>
        </pc:spChg>
      </pc:sldChg>
      <pc:sldChg chg="modNotesTx">
        <pc:chgData name="Amine Ragued" userId="8145c14c338bdccc" providerId="LiveId" clId="{11BCEECB-CFAC-4A65-9467-201CCE944D70}" dt="2025-03-02T15:14:52.569" v="2102" actId="6549"/>
        <pc:sldMkLst>
          <pc:docMk/>
          <pc:sldMk cId="211826288" sldId="318"/>
        </pc:sldMkLst>
      </pc:sldChg>
      <pc:sldChg chg="addSp delSp modSp new mod modAnim">
        <pc:chgData name="Amine Ragued" userId="8145c14c338bdccc" providerId="LiveId" clId="{11BCEECB-CFAC-4A65-9467-201CCE944D70}" dt="2025-03-02T15:14:10.921" v="2092" actId="207"/>
        <pc:sldMkLst>
          <pc:docMk/>
          <pc:sldMk cId="3807080658" sldId="319"/>
        </pc:sldMkLst>
        <pc:spChg chg="del">
          <ac:chgData name="Amine Ragued" userId="8145c14c338bdccc" providerId="LiveId" clId="{11BCEECB-CFAC-4A65-9467-201CCE944D70}" dt="2025-03-02T14:56:39.923" v="1892" actId="478"/>
          <ac:spMkLst>
            <pc:docMk/>
            <pc:sldMk cId="3807080658" sldId="319"/>
            <ac:spMk id="2" creationId="{0EC37E0F-406F-03F4-62F3-4496EDE95E6D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3" creationId="{D7646C91-8397-36AD-A39B-65E15FDA7952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4" creationId="{2A22986B-8C07-CE31-D63E-752483ADA7E0}"/>
          </ac:spMkLst>
        </pc:spChg>
        <pc:spChg chg="del">
          <ac:chgData name="Amine Ragued" userId="8145c14c338bdccc" providerId="LiveId" clId="{11BCEECB-CFAC-4A65-9467-201CCE944D70}" dt="2025-03-02T14:56:39.923" v="1892" actId="478"/>
          <ac:spMkLst>
            <pc:docMk/>
            <pc:sldMk cId="3807080658" sldId="319"/>
            <ac:spMk id="5" creationId="{44BC312B-97FB-FC6E-B73A-127A5F3B5E66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6" creationId="{BDB3C164-5118-6EAA-CB43-9D33D6CCCC4F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7" creationId="{9E24E474-B721-DCD4-7B5F-E063B83B3FDA}"/>
          </ac:spMkLst>
        </pc:spChg>
        <pc:spChg chg="mod">
          <ac:chgData name="Amine Ragued" userId="8145c14c338bdccc" providerId="LiveId" clId="{11BCEECB-CFAC-4A65-9467-201CCE944D70}" dt="2025-03-02T15:00:44.224" v="1940" actId="1076"/>
          <ac:spMkLst>
            <pc:docMk/>
            <pc:sldMk cId="3807080658" sldId="319"/>
            <ac:spMk id="8" creationId="{A5C88D26-87E4-8DC4-52F1-476140FCBB99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9" creationId="{31E0215C-856A-F0DD-FFA4-B27A65D10201}"/>
          </ac:spMkLst>
        </pc:spChg>
        <pc:spChg chg="del">
          <ac:chgData name="Amine Ragued" userId="8145c14c338bdccc" providerId="LiveId" clId="{11BCEECB-CFAC-4A65-9467-201CCE944D70}" dt="2025-03-02T14:56:37.163" v="1890" actId="478"/>
          <ac:spMkLst>
            <pc:docMk/>
            <pc:sldMk cId="3807080658" sldId="319"/>
            <ac:spMk id="10" creationId="{6070B2D0-147B-F36B-EFA7-B00EC6B17D31}"/>
          </ac:spMkLst>
        </pc:spChg>
        <pc:spChg chg="del">
          <ac:chgData name="Amine Ragued" userId="8145c14c338bdccc" providerId="LiveId" clId="{11BCEECB-CFAC-4A65-9467-201CCE944D70}" dt="2025-03-02T14:56:38.693" v="1891" actId="478"/>
          <ac:spMkLst>
            <pc:docMk/>
            <pc:sldMk cId="3807080658" sldId="319"/>
            <ac:spMk id="11" creationId="{F526FE5C-ACB2-76D4-ED27-99D9145708F0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12" creationId="{3EC49176-2D02-5171-7423-1CD1C4325C96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13" creationId="{9C7560D2-B423-25F2-12E6-4B9E444696E6}"/>
          </ac:spMkLst>
        </pc:spChg>
        <pc:spChg chg="del">
          <ac:chgData name="Amine Ragued" userId="8145c14c338bdccc" providerId="LiveId" clId="{11BCEECB-CFAC-4A65-9467-201CCE944D70}" dt="2025-03-02T14:56:41.685" v="1893" actId="478"/>
          <ac:spMkLst>
            <pc:docMk/>
            <pc:sldMk cId="3807080658" sldId="319"/>
            <ac:spMk id="14" creationId="{F34A0A42-92EE-E13B-1581-DEE52A108375}"/>
          </ac:spMkLst>
        </pc:spChg>
        <pc:spChg chg="add mod">
          <ac:chgData name="Amine Ragued" userId="8145c14c338bdccc" providerId="LiveId" clId="{11BCEECB-CFAC-4A65-9467-201CCE944D70}" dt="2025-03-02T15:08:47.124" v="1959" actId="13822"/>
          <ac:spMkLst>
            <pc:docMk/>
            <pc:sldMk cId="3807080658" sldId="319"/>
            <ac:spMk id="15" creationId="{F9468D8C-4E85-926E-B119-D6781BFC82DC}"/>
          </ac:spMkLst>
        </pc:spChg>
        <pc:spChg chg="add mod">
          <ac:chgData name="Amine Ragued" userId="8145c14c338bdccc" providerId="LiveId" clId="{11BCEECB-CFAC-4A65-9467-201CCE944D70}" dt="2025-03-02T15:08:42.346" v="1958" actId="13822"/>
          <ac:spMkLst>
            <pc:docMk/>
            <pc:sldMk cId="3807080658" sldId="319"/>
            <ac:spMk id="16" creationId="{C25E5C48-59DA-57C3-7CBE-ABC758B46B80}"/>
          </ac:spMkLst>
        </pc:spChg>
        <pc:spChg chg="add mod">
          <ac:chgData name="Amine Ragued" userId="8145c14c338bdccc" providerId="LiveId" clId="{11BCEECB-CFAC-4A65-9467-201CCE944D70}" dt="2025-03-02T15:08:32.363" v="1957" actId="13822"/>
          <ac:spMkLst>
            <pc:docMk/>
            <pc:sldMk cId="3807080658" sldId="319"/>
            <ac:spMk id="17" creationId="{BF3D907B-8C9A-7CE3-3EC8-2977F74CED31}"/>
          </ac:spMkLst>
        </pc:spChg>
        <pc:spChg chg="add mod">
          <ac:chgData name="Amine Ragued" userId="8145c14c338bdccc" providerId="LiveId" clId="{11BCEECB-CFAC-4A65-9467-201CCE944D70}" dt="2025-03-02T15:08:27.846" v="1956" actId="13822"/>
          <ac:spMkLst>
            <pc:docMk/>
            <pc:sldMk cId="3807080658" sldId="319"/>
            <ac:spMk id="18" creationId="{C94086CE-FC7A-2844-E153-EA59B9BE0388}"/>
          </ac:spMkLst>
        </pc:spChg>
        <pc:spChg chg="add del mod">
          <ac:chgData name="Amine Ragued" userId="8145c14c338bdccc" providerId="LiveId" clId="{11BCEECB-CFAC-4A65-9467-201CCE944D70}" dt="2025-03-02T15:07:47.494" v="1946" actId="478"/>
          <ac:spMkLst>
            <pc:docMk/>
            <pc:sldMk cId="3807080658" sldId="319"/>
            <ac:spMk id="19" creationId="{CE45DD01-4974-EA8D-6CB5-19B4CAEA5D03}"/>
          </ac:spMkLst>
        </pc:spChg>
        <pc:spChg chg="add mod">
          <ac:chgData name="Amine Ragued" userId="8145c14c338bdccc" providerId="LiveId" clId="{11BCEECB-CFAC-4A65-9467-201CCE944D70}" dt="2025-03-02T15:12:12.153" v="2058" actId="1076"/>
          <ac:spMkLst>
            <pc:docMk/>
            <pc:sldMk cId="3807080658" sldId="319"/>
            <ac:spMk id="20" creationId="{E08C97E0-277B-5EAF-334D-58BA45037250}"/>
          </ac:spMkLst>
        </pc:spChg>
        <pc:spChg chg="add del mod">
          <ac:chgData name="Amine Ragued" userId="8145c14c338bdccc" providerId="LiveId" clId="{11BCEECB-CFAC-4A65-9467-201CCE944D70}" dt="2025-03-02T15:13:47.683" v="2090" actId="207"/>
          <ac:spMkLst>
            <pc:docMk/>
            <pc:sldMk cId="3807080658" sldId="319"/>
            <ac:spMk id="21" creationId="{C7557008-1206-C441-A443-84908F6367DD}"/>
          </ac:spMkLst>
        </pc:spChg>
        <pc:spChg chg="add mod">
          <ac:chgData name="Amine Ragued" userId="8145c14c338bdccc" providerId="LiveId" clId="{11BCEECB-CFAC-4A65-9467-201CCE944D70}" dt="2025-03-02T15:14:10.921" v="2092" actId="207"/>
          <ac:spMkLst>
            <pc:docMk/>
            <pc:sldMk cId="3807080658" sldId="319"/>
            <ac:spMk id="22" creationId="{A9B214FB-5081-2745-EFC7-1029A97C79ED}"/>
          </ac:spMkLst>
        </pc:spChg>
        <pc:spChg chg="add mod">
          <ac:chgData name="Amine Ragued" userId="8145c14c338bdccc" providerId="LiveId" clId="{11BCEECB-CFAC-4A65-9467-201CCE944D70}" dt="2025-03-02T15:13:35.900" v="2088" actId="207"/>
          <ac:spMkLst>
            <pc:docMk/>
            <pc:sldMk cId="3807080658" sldId="319"/>
            <ac:spMk id="23" creationId="{D8BCBD2E-295B-D30C-D04C-8E000E2126FC}"/>
          </ac:spMkLst>
        </pc:spChg>
        <pc:spChg chg="add mod">
          <ac:chgData name="Amine Ragued" userId="8145c14c338bdccc" providerId="LiveId" clId="{11BCEECB-CFAC-4A65-9467-201CCE944D70}" dt="2025-03-02T15:13:42.921" v="2089" actId="207"/>
          <ac:spMkLst>
            <pc:docMk/>
            <pc:sldMk cId="3807080658" sldId="319"/>
            <ac:spMk id="24" creationId="{EBCCAE87-8085-693B-8770-E5B39D3DE8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21c68ef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21c68ef9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21c68ef9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21c68ef9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0ED2DC4E-8730-149E-FF63-BA2D03D6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c21c68ef9_1_214:notes">
            <a:extLst>
              <a:ext uri="{FF2B5EF4-FFF2-40B4-BE49-F238E27FC236}">
                <a16:creationId xmlns:a16="http://schemas.microsoft.com/office/drawing/2014/main" id="{1A19A878-A05D-FAEC-B632-F93FA2671E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c21c68ef9_1_214:notes">
            <a:extLst>
              <a:ext uri="{FF2B5EF4-FFF2-40B4-BE49-F238E27FC236}">
                <a16:creationId xmlns:a16="http://schemas.microsoft.com/office/drawing/2014/main" id="{DDB68639-5B1B-138C-93F6-DAF794987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59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47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14474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8c8f65fd9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8c8f65fd9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c21c68ef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c21c68ef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57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48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95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5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17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c21c68ef9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c21c68ef9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8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10" name="Google Shape;10;p2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921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231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2" y="390"/>
            <a:ext cx="9141067" cy="5143182"/>
            <a:chOff x="92" y="390"/>
            <a:chExt cx="9141067" cy="5143182"/>
          </a:xfrm>
        </p:grpSpPr>
        <p:sp>
          <p:nvSpPr>
            <p:cNvPr id="23" name="Google Shape;23;p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534049" y="2349"/>
              <a:ext cx="3607101" cy="2152776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4150" y="409575"/>
              <a:ext cx="2521800" cy="2522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52150" y="3228975"/>
              <a:ext cx="1493100" cy="1493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5400000" flipH="1">
              <a:off x="1182987" y="211204"/>
              <a:ext cx="3749473" cy="6115263"/>
              <a:chOff x="2597675" y="1705125"/>
              <a:chExt cx="359200" cy="5716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598025" y="1705125"/>
                <a:ext cx="358850" cy="5716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22864" extrusionOk="0">
                    <a:moveTo>
                      <a:pt x="7154" y="1"/>
                    </a:moveTo>
                    <a:cubicBezTo>
                      <a:pt x="4545" y="1"/>
                      <a:pt x="1938" y="984"/>
                      <a:pt x="1" y="2750"/>
                    </a:cubicBezTo>
                    <a:lnTo>
                      <a:pt x="1" y="22864"/>
                    </a:lnTo>
                    <a:lnTo>
                      <a:pt x="14131" y="22864"/>
                    </a:lnTo>
                    <a:cubicBezTo>
                      <a:pt x="13838" y="22055"/>
                      <a:pt x="13377" y="21301"/>
                      <a:pt x="12791" y="20674"/>
                    </a:cubicBezTo>
                    <a:cubicBezTo>
                      <a:pt x="11885" y="19739"/>
                      <a:pt x="10671" y="19084"/>
                      <a:pt x="10030" y="17954"/>
                    </a:cubicBezTo>
                    <a:cubicBezTo>
                      <a:pt x="9193" y="16517"/>
                      <a:pt x="9458" y="14662"/>
                      <a:pt x="10169" y="13155"/>
                    </a:cubicBezTo>
                    <a:cubicBezTo>
                      <a:pt x="10881" y="11649"/>
                      <a:pt x="11982" y="10366"/>
                      <a:pt x="12861" y="8957"/>
                    </a:cubicBezTo>
                    <a:cubicBezTo>
                      <a:pt x="13712" y="7520"/>
                      <a:pt x="14354" y="5832"/>
                      <a:pt x="13963" y="4214"/>
                    </a:cubicBezTo>
                    <a:cubicBezTo>
                      <a:pt x="13447" y="1955"/>
                      <a:pt x="11132" y="546"/>
                      <a:pt x="8844" y="141"/>
                    </a:cubicBezTo>
                    <a:cubicBezTo>
                      <a:pt x="8285" y="47"/>
                      <a:pt x="7720" y="1"/>
                      <a:pt x="715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57188" algn="bl" rotWithShape="0">
                  <a:schemeClr val="accent2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597675" y="1883900"/>
                <a:ext cx="197050" cy="3928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15713" extrusionOk="0">
                    <a:moveTo>
                      <a:pt x="3114" y="0"/>
                    </a:moveTo>
                    <a:cubicBezTo>
                      <a:pt x="2037" y="0"/>
                      <a:pt x="957" y="254"/>
                      <a:pt x="1" y="732"/>
                    </a:cubicBezTo>
                    <a:lnTo>
                      <a:pt x="1" y="15713"/>
                    </a:lnTo>
                    <a:lnTo>
                      <a:pt x="7882" y="15713"/>
                    </a:lnTo>
                    <a:cubicBezTo>
                      <a:pt x="7756" y="14862"/>
                      <a:pt x="7393" y="14025"/>
                      <a:pt x="6780" y="13411"/>
                    </a:cubicBezTo>
                    <a:cubicBezTo>
                      <a:pt x="6194" y="12811"/>
                      <a:pt x="5413" y="12393"/>
                      <a:pt x="4994" y="11654"/>
                    </a:cubicBezTo>
                    <a:cubicBezTo>
                      <a:pt x="4450" y="10733"/>
                      <a:pt x="4618" y="9505"/>
                      <a:pt x="5078" y="8529"/>
                    </a:cubicBezTo>
                    <a:cubicBezTo>
                      <a:pt x="5552" y="7553"/>
                      <a:pt x="6264" y="6716"/>
                      <a:pt x="6822" y="5795"/>
                    </a:cubicBezTo>
                    <a:cubicBezTo>
                      <a:pt x="7379" y="4875"/>
                      <a:pt x="7798" y="3773"/>
                      <a:pt x="7547" y="2726"/>
                    </a:cubicBezTo>
                    <a:cubicBezTo>
                      <a:pt x="7198" y="1262"/>
                      <a:pt x="5706" y="341"/>
                      <a:pt x="4213" y="90"/>
                    </a:cubicBezTo>
                    <a:cubicBezTo>
                      <a:pt x="3851" y="30"/>
                      <a:pt x="3483" y="0"/>
                      <a:pt x="31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300038" algn="bl" rotWithShape="0">
                  <a:schemeClr val="accent2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98025" y="2010625"/>
                <a:ext cx="90000" cy="26575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10630" extrusionOk="0">
                    <a:moveTo>
                      <a:pt x="1" y="1"/>
                    </a:moveTo>
                    <a:lnTo>
                      <a:pt x="1" y="10630"/>
                    </a:lnTo>
                    <a:lnTo>
                      <a:pt x="3599" y="10630"/>
                    </a:lnTo>
                    <a:cubicBezTo>
                      <a:pt x="2902" y="9946"/>
                      <a:pt x="2023" y="9318"/>
                      <a:pt x="1716" y="8412"/>
                    </a:cubicBezTo>
                    <a:cubicBezTo>
                      <a:pt x="1423" y="7575"/>
                      <a:pt x="1674" y="6640"/>
                      <a:pt x="2051" y="5817"/>
                    </a:cubicBezTo>
                    <a:cubicBezTo>
                      <a:pt x="2414" y="4994"/>
                      <a:pt x="2902" y="4227"/>
                      <a:pt x="3111" y="3362"/>
                    </a:cubicBezTo>
                    <a:cubicBezTo>
                      <a:pt x="3320" y="2484"/>
                      <a:pt x="3181" y="1465"/>
                      <a:pt x="2470" y="894"/>
                    </a:cubicBezTo>
                    <a:cubicBezTo>
                      <a:pt x="1772" y="363"/>
                      <a:pt x="740" y="405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31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ctrTitle"/>
          </p:nvPr>
        </p:nvSpPr>
        <p:spPr>
          <a:xfrm>
            <a:off x="3049500" y="1101850"/>
            <a:ext cx="30450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066300" y="56111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49500" y="3062425"/>
            <a:ext cx="30450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2842" y="390"/>
            <a:ext cx="9141195" cy="5143502"/>
            <a:chOff x="2842" y="390"/>
            <a:chExt cx="9141195" cy="5143502"/>
          </a:xfrm>
        </p:grpSpPr>
        <p:sp>
          <p:nvSpPr>
            <p:cNvPr id="36" name="Google Shape;36;p4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chemeClr val="accent2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-8" y="379"/>
            <a:ext cx="9142514" cy="5146141"/>
            <a:chOff x="-8" y="379"/>
            <a:chExt cx="9142514" cy="5146141"/>
          </a:xfrm>
        </p:grpSpPr>
        <p:sp>
          <p:nvSpPr>
            <p:cNvPr id="72" name="Google Shape;72;p7"/>
            <p:cNvSpPr/>
            <p:nvPr/>
          </p:nvSpPr>
          <p:spPr>
            <a:xfrm>
              <a:off x="-8" y="20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4" y="739369"/>
              <a:ext cx="7891673" cy="4407151"/>
            </a:xfrm>
            <a:custGeom>
              <a:avLst/>
              <a:gdLst/>
              <a:ahLst/>
              <a:cxnLst/>
              <a:rect l="l" t="t" r="r" b="b"/>
              <a:pathLst>
                <a:path w="246769" h="137745" extrusionOk="0">
                  <a:moveTo>
                    <a:pt x="0" y="1"/>
                  </a:moveTo>
                  <a:lnTo>
                    <a:pt x="0" y="137744"/>
                  </a:lnTo>
                  <a:lnTo>
                    <a:pt x="48863" y="137744"/>
                  </a:lnTo>
                  <a:cubicBezTo>
                    <a:pt x="52899" y="135018"/>
                    <a:pt x="56602" y="132124"/>
                    <a:pt x="59817" y="129338"/>
                  </a:cubicBezTo>
                  <a:cubicBezTo>
                    <a:pt x="73462" y="117515"/>
                    <a:pt x="86475" y="103109"/>
                    <a:pt x="104394" y="98013"/>
                  </a:cubicBezTo>
                  <a:cubicBezTo>
                    <a:pt x="108425" y="96865"/>
                    <a:pt x="112610" y="96320"/>
                    <a:pt x="116815" y="96320"/>
                  </a:cubicBezTo>
                  <a:cubicBezTo>
                    <a:pt x="130409" y="96320"/>
                    <a:pt x="144224" y="102019"/>
                    <a:pt x="153817" y="111503"/>
                  </a:cubicBezTo>
                  <a:cubicBezTo>
                    <a:pt x="160949" y="118563"/>
                    <a:pt x="165366" y="127909"/>
                    <a:pt x="168509" y="137744"/>
                  </a:cubicBezTo>
                  <a:lnTo>
                    <a:pt x="246769" y="137744"/>
                  </a:lnTo>
                  <a:cubicBezTo>
                    <a:pt x="237601" y="135446"/>
                    <a:pt x="228374" y="133315"/>
                    <a:pt x="219599" y="129350"/>
                  </a:cubicBezTo>
                  <a:cubicBezTo>
                    <a:pt x="203645" y="122183"/>
                    <a:pt x="195370" y="106490"/>
                    <a:pt x="185559" y="92905"/>
                  </a:cubicBezTo>
                  <a:cubicBezTo>
                    <a:pt x="174891" y="78130"/>
                    <a:pt x="161223" y="67747"/>
                    <a:pt x="144578" y="60330"/>
                  </a:cubicBezTo>
                  <a:cubicBezTo>
                    <a:pt x="123992" y="51126"/>
                    <a:pt x="102882" y="50507"/>
                    <a:pt x="80796" y="48638"/>
                  </a:cubicBezTo>
                  <a:cubicBezTo>
                    <a:pt x="58233" y="46733"/>
                    <a:pt x="35016" y="41316"/>
                    <a:pt x="17550" y="26040"/>
                  </a:cubicBezTo>
                  <a:cubicBezTo>
                    <a:pt x="9835" y="19277"/>
                    <a:pt x="3739" y="10026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3000">
                  <a:schemeClr val="accent1"/>
                </a:gs>
                <a:gs pos="100000">
                  <a:schemeClr val="accent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771525" algn="bl" rotWithShape="0">
                <a:schemeClr val="accen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2962339" y="379"/>
              <a:ext cx="6179815" cy="201517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6974038" y="1328652"/>
              <a:ext cx="2168468" cy="3595758"/>
            </a:xfrm>
            <a:custGeom>
              <a:avLst/>
              <a:gdLst/>
              <a:ahLst/>
              <a:cxnLst/>
              <a:rect l="l" t="t" r="r" b="b"/>
              <a:pathLst>
                <a:path w="67807" h="112385" extrusionOk="0">
                  <a:moveTo>
                    <a:pt x="29070" y="1"/>
                  </a:moveTo>
                  <a:cubicBezTo>
                    <a:pt x="26384" y="1"/>
                    <a:pt x="23570" y="742"/>
                    <a:pt x="20646" y="2443"/>
                  </a:cubicBezTo>
                  <a:cubicBezTo>
                    <a:pt x="11538" y="7753"/>
                    <a:pt x="4680" y="17480"/>
                    <a:pt x="3335" y="28053"/>
                  </a:cubicBezTo>
                  <a:cubicBezTo>
                    <a:pt x="1" y="54402"/>
                    <a:pt x="19420" y="69618"/>
                    <a:pt x="37029" y="85477"/>
                  </a:cubicBezTo>
                  <a:cubicBezTo>
                    <a:pt x="44923" y="92597"/>
                    <a:pt x="50793" y="102788"/>
                    <a:pt x="59746" y="108611"/>
                  </a:cubicBezTo>
                  <a:cubicBezTo>
                    <a:pt x="62187" y="110182"/>
                    <a:pt x="64902" y="111468"/>
                    <a:pt x="67795" y="112385"/>
                  </a:cubicBezTo>
                  <a:lnTo>
                    <a:pt x="67795" y="39959"/>
                  </a:lnTo>
                  <a:lnTo>
                    <a:pt x="67807" y="39959"/>
                  </a:lnTo>
                  <a:cubicBezTo>
                    <a:pt x="67402" y="39328"/>
                    <a:pt x="67021" y="38721"/>
                    <a:pt x="66628" y="38114"/>
                  </a:cubicBezTo>
                  <a:cubicBezTo>
                    <a:pt x="60294" y="28125"/>
                    <a:pt x="53234" y="18028"/>
                    <a:pt x="45399" y="9158"/>
                  </a:cubicBezTo>
                  <a:cubicBezTo>
                    <a:pt x="40796" y="3956"/>
                    <a:pt x="35276" y="1"/>
                    <a:pt x="290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4000">
                  <a:schemeClr val="accent1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  <a:effectLst>
              <a:outerShdw blurRad="471488" algn="bl" rotWithShape="0">
                <a:schemeClr val="accent2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9113180" y="2750733"/>
              <a:ext cx="15254" cy="16413"/>
            </a:xfrm>
            <a:custGeom>
              <a:avLst/>
              <a:gdLst/>
              <a:ahLst/>
              <a:cxnLst/>
              <a:rect l="l" t="t" r="r" b="b"/>
              <a:pathLst>
                <a:path w="477" h="513" extrusionOk="0">
                  <a:moveTo>
                    <a:pt x="381" y="1"/>
                  </a:moveTo>
                  <a:cubicBezTo>
                    <a:pt x="262" y="25"/>
                    <a:pt x="131" y="25"/>
                    <a:pt x="24" y="108"/>
                  </a:cubicBezTo>
                  <a:cubicBezTo>
                    <a:pt x="0" y="132"/>
                    <a:pt x="36" y="299"/>
                    <a:pt x="60" y="513"/>
                  </a:cubicBezTo>
                  <a:cubicBezTo>
                    <a:pt x="250" y="418"/>
                    <a:pt x="381" y="370"/>
                    <a:pt x="441" y="287"/>
                  </a:cubicBezTo>
                  <a:cubicBezTo>
                    <a:pt x="476" y="239"/>
                    <a:pt x="417" y="108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39900" y="251050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775500" y="2542300"/>
              <a:ext cx="1655400" cy="16554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048250" y="1724313"/>
            <a:ext cx="50475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0" y="2590000"/>
            <a:ext cx="9144000" cy="255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763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2048250" y="3387100"/>
            <a:ext cx="50475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420" y="195"/>
            <a:ext cx="9141159" cy="5143110"/>
            <a:chOff x="0" y="390"/>
            <a:chExt cx="9141159" cy="5143110"/>
          </a:xfrm>
        </p:grpSpPr>
        <p:sp>
          <p:nvSpPr>
            <p:cNvPr id="97" name="Google Shape;97;p9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8999">
                  <a:srgbClr val="E4F8F9"/>
                </a:gs>
                <a:gs pos="70000">
                  <a:srgbClr val="E4F8F9"/>
                </a:gs>
                <a:gs pos="100000">
                  <a:srgbClr val="AAE3E8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rgbClr val="C7EDF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rgbClr val="C7EDF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722325" y="1213150"/>
            <a:ext cx="2445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722325" y="2695450"/>
            <a:ext cx="2445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516150" y="724075"/>
            <a:ext cx="3907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0" y="390"/>
            <a:ext cx="9141159" cy="5143110"/>
            <a:chOff x="0" y="390"/>
            <a:chExt cx="9141159" cy="5143110"/>
          </a:xfrm>
        </p:grpSpPr>
        <p:sp>
          <p:nvSpPr>
            <p:cNvPr id="127" name="Google Shape;127;p13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500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10800000" flipH="1">
              <a:off x="5050593" y="2153066"/>
              <a:ext cx="3816979" cy="2990434"/>
            </a:xfrm>
            <a:custGeom>
              <a:avLst/>
              <a:gdLst/>
              <a:ahLst/>
              <a:cxnLst/>
              <a:rect l="l" t="t" r="r" b="b"/>
              <a:pathLst>
                <a:path w="23421" h="18486" extrusionOk="0">
                  <a:moveTo>
                    <a:pt x="10532" y="1"/>
                  </a:moveTo>
                  <a:lnTo>
                    <a:pt x="10532" y="14"/>
                  </a:lnTo>
                  <a:cubicBezTo>
                    <a:pt x="8202" y="2372"/>
                    <a:pt x="4255" y="2874"/>
                    <a:pt x="2093" y="5510"/>
                  </a:cubicBezTo>
                  <a:cubicBezTo>
                    <a:pt x="1367" y="6403"/>
                    <a:pt x="879" y="7491"/>
                    <a:pt x="558" y="8607"/>
                  </a:cubicBezTo>
                  <a:cubicBezTo>
                    <a:pt x="126" y="10141"/>
                    <a:pt x="0" y="11787"/>
                    <a:pt x="461" y="13308"/>
                  </a:cubicBezTo>
                  <a:cubicBezTo>
                    <a:pt x="1423" y="16488"/>
                    <a:pt x="4813" y="18385"/>
                    <a:pt x="8077" y="18482"/>
                  </a:cubicBezTo>
                  <a:cubicBezTo>
                    <a:pt x="8157" y="18484"/>
                    <a:pt x="8238" y="18485"/>
                    <a:pt x="8318" y="18485"/>
                  </a:cubicBezTo>
                  <a:cubicBezTo>
                    <a:pt x="12837" y="18485"/>
                    <a:pt x="17242" y="15420"/>
                    <a:pt x="18859" y="11090"/>
                  </a:cubicBezTo>
                  <a:cubicBezTo>
                    <a:pt x="19431" y="9513"/>
                    <a:pt x="19668" y="7868"/>
                    <a:pt x="20086" y="6236"/>
                  </a:cubicBezTo>
                  <a:cubicBezTo>
                    <a:pt x="20686" y="3920"/>
                    <a:pt x="21718" y="1577"/>
                    <a:pt x="23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8999">
                  <a:schemeClr val="accent1"/>
                </a:gs>
                <a:gs pos="70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85738" algn="bl" rotWithShape="0">
                <a:schemeClr val="accent2">
                  <a:alpha val="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702277" y="2100"/>
              <a:ext cx="6308303" cy="1811644"/>
            </a:xfrm>
            <a:custGeom>
              <a:avLst/>
              <a:gdLst/>
              <a:ahLst/>
              <a:cxnLst/>
              <a:rect l="l" t="t" r="r" b="b"/>
              <a:pathLst>
                <a:path w="30618" h="8793" extrusionOk="0">
                  <a:moveTo>
                    <a:pt x="0" y="1"/>
                  </a:moveTo>
                  <a:cubicBezTo>
                    <a:pt x="84" y="1438"/>
                    <a:pt x="711" y="2832"/>
                    <a:pt x="1785" y="3823"/>
                  </a:cubicBezTo>
                  <a:cubicBezTo>
                    <a:pt x="2866" y="4840"/>
                    <a:pt x="4366" y="5405"/>
                    <a:pt x="5882" y="5405"/>
                  </a:cubicBezTo>
                  <a:cubicBezTo>
                    <a:pt x="6341" y="5405"/>
                    <a:pt x="6802" y="5353"/>
                    <a:pt x="7253" y="5246"/>
                  </a:cubicBezTo>
                  <a:cubicBezTo>
                    <a:pt x="9011" y="4855"/>
                    <a:pt x="10517" y="3683"/>
                    <a:pt x="12289" y="3335"/>
                  </a:cubicBezTo>
                  <a:cubicBezTo>
                    <a:pt x="12686" y="3256"/>
                    <a:pt x="13086" y="3220"/>
                    <a:pt x="13485" y="3220"/>
                  </a:cubicBezTo>
                  <a:cubicBezTo>
                    <a:pt x="15213" y="3220"/>
                    <a:pt x="16930" y="3901"/>
                    <a:pt x="18426" y="4785"/>
                  </a:cubicBezTo>
                  <a:cubicBezTo>
                    <a:pt x="20281" y="5859"/>
                    <a:pt x="21927" y="7226"/>
                    <a:pt x="23866" y="8133"/>
                  </a:cubicBezTo>
                  <a:cubicBezTo>
                    <a:pt x="24680" y="8510"/>
                    <a:pt x="25605" y="8792"/>
                    <a:pt x="26494" y="8792"/>
                  </a:cubicBezTo>
                  <a:cubicBezTo>
                    <a:pt x="27053" y="8792"/>
                    <a:pt x="27598" y="8681"/>
                    <a:pt x="28093" y="8412"/>
                  </a:cubicBezTo>
                  <a:cubicBezTo>
                    <a:pt x="28971" y="7924"/>
                    <a:pt x="29501" y="6975"/>
                    <a:pt x="29850" y="6055"/>
                  </a:cubicBezTo>
                  <a:cubicBezTo>
                    <a:pt x="30561" y="4116"/>
                    <a:pt x="30617" y="2065"/>
                    <a:pt x="304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867574" y="2713747"/>
              <a:ext cx="16022" cy="13982"/>
            </a:xfrm>
            <a:custGeom>
              <a:avLst/>
              <a:gdLst/>
              <a:ahLst/>
              <a:cxnLst/>
              <a:rect l="l" t="t" r="r" b="b"/>
              <a:pathLst>
                <a:path w="501" h="437" extrusionOk="0">
                  <a:moveTo>
                    <a:pt x="347" y="1"/>
                  </a:moveTo>
                  <a:cubicBezTo>
                    <a:pt x="279" y="1"/>
                    <a:pt x="150" y="29"/>
                    <a:pt x="1" y="38"/>
                  </a:cubicBezTo>
                  <a:cubicBezTo>
                    <a:pt x="96" y="240"/>
                    <a:pt x="132" y="371"/>
                    <a:pt x="215" y="431"/>
                  </a:cubicBezTo>
                  <a:cubicBezTo>
                    <a:pt x="223" y="435"/>
                    <a:pt x="233" y="436"/>
                    <a:pt x="244" y="436"/>
                  </a:cubicBezTo>
                  <a:cubicBezTo>
                    <a:pt x="304" y="436"/>
                    <a:pt x="411" y="391"/>
                    <a:pt x="501" y="371"/>
                  </a:cubicBezTo>
                  <a:cubicBezTo>
                    <a:pt x="477" y="252"/>
                    <a:pt x="477" y="121"/>
                    <a:pt x="394" y="14"/>
                  </a:cubicBezTo>
                  <a:cubicBezTo>
                    <a:pt x="387" y="5"/>
                    <a:pt x="371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-5400000">
              <a:off x="-1511322" y="1513464"/>
              <a:ext cx="5125208" cy="2102563"/>
            </a:xfrm>
            <a:custGeom>
              <a:avLst/>
              <a:gdLst/>
              <a:ahLst/>
              <a:cxnLst/>
              <a:rect l="l" t="t" r="r" b="b"/>
              <a:pathLst>
                <a:path w="193240" h="62984" extrusionOk="0">
                  <a:moveTo>
                    <a:pt x="11681" y="0"/>
                  </a:moveTo>
                  <a:cubicBezTo>
                    <a:pt x="9716" y="6537"/>
                    <a:pt x="6025" y="12430"/>
                    <a:pt x="4299" y="19121"/>
                  </a:cubicBezTo>
                  <a:cubicBezTo>
                    <a:pt x="1" y="35719"/>
                    <a:pt x="11574" y="53769"/>
                    <a:pt x="26992" y="60257"/>
                  </a:cubicBezTo>
                  <a:cubicBezTo>
                    <a:pt x="30979" y="61935"/>
                    <a:pt x="35144" y="62668"/>
                    <a:pt x="39367" y="62668"/>
                  </a:cubicBezTo>
                  <a:cubicBezTo>
                    <a:pt x="55764" y="62668"/>
                    <a:pt x="73049" y="51616"/>
                    <a:pt x="84297" y="41874"/>
                  </a:cubicBezTo>
                  <a:cubicBezTo>
                    <a:pt x="97525" y="30420"/>
                    <a:pt x="110157" y="16431"/>
                    <a:pt x="127564" y="11490"/>
                  </a:cubicBezTo>
                  <a:cubicBezTo>
                    <a:pt x="131476" y="10379"/>
                    <a:pt x="135536" y="9850"/>
                    <a:pt x="139617" y="9850"/>
                  </a:cubicBezTo>
                  <a:cubicBezTo>
                    <a:pt x="152811" y="9850"/>
                    <a:pt x="166220" y="15374"/>
                    <a:pt x="175523" y="24586"/>
                  </a:cubicBezTo>
                  <a:cubicBezTo>
                    <a:pt x="185524" y="34480"/>
                    <a:pt x="190024" y="49030"/>
                    <a:pt x="193239" y="62984"/>
                  </a:cubicBezTo>
                  <a:lnTo>
                    <a:pt x="1932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0" dist="9525" dir="5400000" algn="bl" rotWithShape="0">
                <a:schemeClr val="accent2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95325" y="751938"/>
              <a:ext cx="2516100" cy="25161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51500" y="228050"/>
              <a:ext cx="1150200" cy="11502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3"/>
          <p:cNvSpPr txBox="1">
            <a:spLocks noGrp="1"/>
          </p:cNvSpPr>
          <p:nvPr>
            <p:ph type="title" hasCustomPrompt="1"/>
          </p:nvPr>
        </p:nvSpPr>
        <p:spPr>
          <a:xfrm>
            <a:off x="5028500" y="2412138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939700" y="2181163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2"/>
          </p:nvPr>
        </p:nvSpPr>
        <p:spPr>
          <a:xfrm>
            <a:off x="5939700" y="2485051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5028500" y="3900275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4"/>
          </p:nvPr>
        </p:nvSpPr>
        <p:spPr>
          <a:xfrm>
            <a:off x="5939700" y="3669300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5"/>
          </p:nvPr>
        </p:nvSpPr>
        <p:spPr>
          <a:xfrm>
            <a:off x="5939700" y="3973189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855000" y="1591263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1766200" y="1360288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1766200" y="1664176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3" hasCustomPrompt="1"/>
          </p:nvPr>
        </p:nvSpPr>
        <p:spPr>
          <a:xfrm>
            <a:off x="855000" y="3079400"/>
            <a:ext cx="704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 b="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1766200" y="2848425"/>
            <a:ext cx="2487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lanquin Dark"/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766200" y="3152314"/>
            <a:ext cx="24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0"/>
          <p:cNvGrpSpPr/>
          <p:nvPr/>
        </p:nvGrpSpPr>
        <p:grpSpPr>
          <a:xfrm>
            <a:off x="1402" y="-1"/>
            <a:ext cx="9141195" cy="5143502"/>
            <a:chOff x="2842" y="390"/>
            <a:chExt cx="9141195" cy="5143502"/>
          </a:xfrm>
        </p:grpSpPr>
        <p:sp>
          <p:nvSpPr>
            <p:cNvPr id="250" name="Google Shape;250;p20"/>
            <p:cNvSpPr/>
            <p:nvPr/>
          </p:nvSpPr>
          <p:spPr>
            <a:xfrm>
              <a:off x="2842" y="390"/>
              <a:ext cx="9138317" cy="5142716"/>
            </a:xfrm>
            <a:custGeom>
              <a:avLst/>
              <a:gdLst/>
              <a:ahLst/>
              <a:cxnLst/>
              <a:rect l="l" t="t" r="r" b="b"/>
              <a:pathLst>
                <a:path w="285751" h="160735" extrusionOk="0">
                  <a:moveTo>
                    <a:pt x="1" y="0"/>
                  </a:moveTo>
                  <a:lnTo>
                    <a:pt x="1" y="160734"/>
                  </a:lnTo>
                  <a:lnTo>
                    <a:pt x="285751" y="160734"/>
                  </a:lnTo>
                  <a:lnTo>
                    <a:pt x="28575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65000">
                  <a:srgbClr val="E4F8F9"/>
                </a:gs>
                <a:gs pos="100000">
                  <a:srgbClr val="C7ED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072629" y="400"/>
              <a:ext cx="5065578" cy="5143492"/>
            </a:xfrm>
            <a:custGeom>
              <a:avLst/>
              <a:gdLst/>
              <a:ahLst/>
              <a:cxnLst/>
              <a:rect l="l" t="t" r="r" b="b"/>
              <a:pathLst>
                <a:path w="22235" h="22577" extrusionOk="0">
                  <a:moveTo>
                    <a:pt x="3376" y="0"/>
                  </a:moveTo>
                  <a:cubicBezTo>
                    <a:pt x="3976" y="503"/>
                    <a:pt x="4590" y="1074"/>
                    <a:pt x="4813" y="1828"/>
                  </a:cubicBezTo>
                  <a:cubicBezTo>
                    <a:pt x="5287" y="3376"/>
                    <a:pt x="4004" y="4869"/>
                    <a:pt x="2958" y="6096"/>
                  </a:cubicBezTo>
                  <a:cubicBezTo>
                    <a:pt x="1340" y="8007"/>
                    <a:pt x="1" y="10546"/>
                    <a:pt x="768" y="12917"/>
                  </a:cubicBezTo>
                  <a:cubicBezTo>
                    <a:pt x="1061" y="13824"/>
                    <a:pt x="1633" y="14605"/>
                    <a:pt x="2330" y="15260"/>
                  </a:cubicBezTo>
                  <a:cubicBezTo>
                    <a:pt x="3614" y="16453"/>
                    <a:pt x="5360" y="17207"/>
                    <a:pt x="7085" y="17207"/>
                  </a:cubicBezTo>
                  <a:cubicBezTo>
                    <a:pt x="7739" y="17207"/>
                    <a:pt x="8390" y="17098"/>
                    <a:pt x="9012" y="16864"/>
                  </a:cubicBezTo>
                  <a:cubicBezTo>
                    <a:pt x="10281" y="16376"/>
                    <a:pt x="11355" y="15428"/>
                    <a:pt x="12554" y="14800"/>
                  </a:cubicBezTo>
                  <a:cubicBezTo>
                    <a:pt x="13205" y="14463"/>
                    <a:pt x="13969" y="14239"/>
                    <a:pt x="14698" y="14239"/>
                  </a:cubicBezTo>
                  <a:cubicBezTo>
                    <a:pt x="15328" y="14239"/>
                    <a:pt x="15933" y="14406"/>
                    <a:pt x="16418" y="14814"/>
                  </a:cubicBezTo>
                  <a:cubicBezTo>
                    <a:pt x="17994" y="16139"/>
                    <a:pt x="17158" y="18775"/>
                    <a:pt x="18022" y="20644"/>
                  </a:cubicBezTo>
                  <a:cubicBezTo>
                    <a:pt x="18639" y="21912"/>
                    <a:pt x="20050" y="22576"/>
                    <a:pt x="21479" y="22576"/>
                  </a:cubicBezTo>
                  <a:cubicBezTo>
                    <a:pt x="21732" y="22576"/>
                    <a:pt x="21985" y="22555"/>
                    <a:pt x="22235" y="22514"/>
                  </a:cubicBezTo>
                  <a:lnTo>
                    <a:pt x="22235" y="11731"/>
                  </a:lnTo>
                  <a:cubicBezTo>
                    <a:pt x="21968" y="11816"/>
                    <a:pt x="21686" y="11853"/>
                    <a:pt x="21405" y="11853"/>
                  </a:cubicBezTo>
                  <a:cubicBezTo>
                    <a:pt x="21319" y="11853"/>
                    <a:pt x="21232" y="11849"/>
                    <a:pt x="21147" y="11843"/>
                  </a:cubicBezTo>
                  <a:cubicBezTo>
                    <a:pt x="19403" y="11703"/>
                    <a:pt x="17855" y="10322"/>
                    <a:pt x="17436" y="8607"/>
                  </a:cubicBezTo>
                  <a:cubicBezTo>
                    <a:pt x="17255" y="7909"/>
                    <a:pt x="17255" y="7184"/>
                    <a:pt x="17074" y="6487"/>
                  </a:cubicBezTo>
                  <a:cubicBezTo>
                    <a:pt x="16879" y="5789"/>
                    <a:pt x="16460" y="5092"/>
                    <a:pt x="15763" y="4869"/>
                  </a:cubicBezTo>
                  <a:cubicBezTo>
                    <a:pt x="15584" y="4809"/>
                    <a:pt x="15400" y="4788"/>
                    <a:pt x="15213" y="4788"/>
                  </a:cubicBezTo>
                  <a:cubicBezTo>
                    <a:pt x="14833" y="4788"/>
                    <a:pt x="14440" y="4873"/>
                    <a:pt x="14047" y="4882"/>
                  </a:cubicBezTo>
                  <a:cubicBezTo>
                    <a:pt x="14004" y="4884"/>
                    <a:pt x="13962" y="4885"/>
                    <a:pt x="13919" y="4885"/>
                  </a:cubicBezTo>
                  <a:cubicBezTo>
                    <a:pt x="11743" y="4885"/>
                    <a:pt x="9903" y="2456"/>
                    <a:pt x="10546" y="363"/>
                  </a:cubicBezTo>
                  <a:cubicBezTo>
                    <a:pt x="10588" y="238"/>
                    <a:pt x="10630" y="126"/>
                    <a:pt x="1068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5612325" y="6250"/>
              <a:ext cx="3531694" cy="4203004"/>
            </a:xfrm>
            <a:custGeom>
              <a:avLst/>
              <a:gdLst/>
              <a:ahLst/>
              <a:cxnLst/>
              <a:rect l="l" t="t" r="r" b="b"/>
              <a:pathLst>
                <a:path w="16823" h="20087" extrusionOk="0">
                  <a:moveTo>
                    <a:pt x="1" y="0"/>
                  </a:moveTo>
                  <a:cubicBezTo>
                    <a:pt x="1" y="0"/>
                    <a:pt x="2428" y="1088"/>
                    <a:pt x="2009" y="4185"/>
                  </a:cubicBezTo>
                  <a:cubicBezTo>
                    <a:pt x="1591" y="7295"/>
                    <a:pt x="1619" y="9165"/>
                    <a:pt x="5022" y="9820"/>
                  </a:cubicBezTo>
                  <a:cubicBezTo>
                    <a:pt x="8426" y="10490"/>
                    <a:pt x="9054" y="12819"/>
                    <a:pt x="8984" y="14061"/>
                  </a:cubicBezTo>
                  <a:cubicBezTo>
                    <a:pt x="8914" y="15297"/>
                    <a:pt x="9619" y="20087"/>
                    <a:pt x="16730" y="20087"/>
                  </a:cubicBezTo>
                  <a:cubicBezTo>
                    <a:pt x="16761" y="20087"/>
                    <a:pt x="16792" y="20087"/>
                    <a:pt x="16823" y="20086"/>
                  </a:cubicBezTo>
                  <a:lnTo>
                    <a:pt x="16823" y="6389"/>
                  </a:lnTo>
                  <a:lnTo>
                    <a:pt x="10644" y="1423"/>
                  </a:lnTo>
                  <a:lnTo>
                    <a:pt x="6626" y="2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71475" algn="bl" rotWithShape="0">
                <a:srgbClr val="C7EDF0">
                  <a:alpha val="4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838948" y="3325"/>
              <a:ext cx="2305089" cy="2210890"/>
            </a:xfrm>
            <a:custGeom>
              <a:avLst/>
              <a:gdLst/>
              <a:ahLst/>
              <a:cxnLst/>
              <a:rect l="l" t="t" r="r" b="b"/>
              <a:pathLst>
                <a:path w="12345" h="11854" extrusionOk="0">
                  <a:moveTo>
                    <a:pt x="781" y="0"/>
                  </a:moveTo>
                  <a:cubicBezTo>
                    <a:pt x="726" y="126"/>
                    <a:pt x="698" y="238"/>
                    <a:pt x="642" y="363"/>
                  </a:cubicBezTo>
                  <a:cubicBezTo>
                    <a:pt x="0" y="2451"/>
                    <a:pt x="1829" y="4886"/>
                    <a:pt x="3998" y="4886"/>
                  </a:cubicBezTo>
                  <a:cubicBezTo>
                    <a:pt x="4046" y="4886"/>
                    <a:pt x="4095" y="4885"/>
                    <a:pt x="4143" y="4882"/>
                  </a:cubicBezTo>
                  <a:cubicBezTo>
                    <a:pt x="4519" y="4864"/>
                    <a:pt x="4908" y="4785"/>
                    <a:pt x="5285" y="4785"/>
                  </a:cubicBezTo>
                  <a:cubicBezTo>
                    <a:pt x="5480" y="4785"/>
                    <a:pt x="5673" y="4806"/>
                    <a:pt x="5859" y="4868"/>
                  </a:cubicBezTo>
                  <a:cubicBezTo>
                    <a:pt x="6556" y="5078"/>
                    <a:pt x="6975" y="5789"/>
                    <a:pt x="7156" y="6487"/>
                  </a:cubicBezTo>
                  <a:cubicBezTo>
                    <a:pt x="7351" y="7184"/>
                    <a:pt x="7351" y="7923"/>
                    <a:pt x="7532" y="8621"/>
                  </a:cubicBezTo>
                  <a:cubicBezTo>
                    <a:pt x="7965" y="10308"/>
                    <a:pt x="9513" y="11703"/>
                    <a:pt x="11257" y="11843"/>
                  </a:cubicBezTo>
                  <a:cubicBezTo>
                    <a:pt x="11350" y="11850"/>
                    <a:pt x="11443" y="11853"/>
                    <a:pt x="11535" y="11853"/>
                  </a:cubicBezTo>
                  <a:cubicBezTo>
                    <a:pt x="11800" y="11853"/>
                    <a:pt x="12058" y="11825"/>
                    <a:pt x="12317" y="11773"/>
                  </a:cubicBezTo>
                  <a:lnTo>
                    <a:pt x="12317" y="1116"/>
                  </a:lnTo>
                  <a:cubicBezTo>
                    <a:pt x="12345" y="489"/>
                    <a:pt x="11857" y="0"/>
                    <a:pt x="1124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1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10800000" flipH="1">
              <a:off x="2850" y="1504981"/>
              <a:ext cx="5964978" cy="3638119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52475" y="539396"/>
              <a:ext cx="1648500" cy="16485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1"/>
          </p:nvPr>
        </p:nvSpPr>
        <p:spPr>
          <a:xfrm>
            <a:off x="739450" y="354805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2"/>
          </p:nvPr>
        </p:nvSpPr>
        <p:spPr>
          <a:xfrm>
            <a:off x="739450" y="1827000"/>
            <a:ext cx="23133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3"/>
          </p:nvPr>
        </p:nvSpPr>
        <p:spPr>
          <a:xfrm>
            <a:off x="3421600" y="354805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4"/>
          </p:nvPr>
        </p:nvSpPr>
        <p:spPr>
          <a:xfrm>
            <a:off x="3421600" y="1827000"/>
            <a:ext cx="23133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5"/>
          </p:nvPr>
        </p:nvSpPr>
        <p:spPr>
          <a:xfrm>
            <a:off x="6103750" y="3548050"/>
            <a:ext cx="2313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6"/>
          </p:nvPr>
        </p:nvSpPr>
        <p:spPr>
          <a:xfrm>
            <a:off x="6103750" y="1827000"/>
            <a:ext cx="23133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6500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pioobtdqb.blogspot.com/2021/07/ist-soll-analyse-vorlage-promos-sol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subTitle" idx="2"/>
          </p:nvPr>
        </p:nvSpPr>
        <p:spPr>
          <a:xfrm>
            <a:off x="2125950" y="1037225"/>
            <a:ext cx="244605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FOR</a:t>
            </a:r>
            <a:endParaRPr dirty="0"/>
          </a:p>
        </p:txBody>
      </p:sp>
      <p:sp>
        <p:nvSpPr>
          <p:cNvPr id="346" name="Google Shape;346;p29"/>
          <p:cNvSpPr txBox="1">
            <a:spLocks noGrp="1"/>
          </p:cNvSpPr>
          <p:nvPr>
            <p:ph type="ctrTitle"/>
          </p:nvPr>
        </p:nvSpPr>
        <p:spPr>
          <a:xfrm>
            <a:off x="2125950" y="1498913"/>
            <a:ext cx="4802995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TOUTPARAPHARMA</a:t>
            </a:r>
            <a:endParaRPr dirty="0"/>
          </a:p>
        </p:txBody>
      </p:sp>
      <p:sp>
        <p:nvSpPr>
          <p:cNvPr id="347" name="Google Shape;347;p29"/>
          <p:cNvSpPr txBox="1">
            <a:spLocks noGrp="1"/>
          </p:cNvSpPr>
          <p:nvPr>
            <p:ph type="subTitle" idx="1"/>
          </p:nvPr>
        </p:nvSpPr>
        <p:spPr>
          <a:xfrm>
            <a:off x="2125950" y="3365575"/>
            <a:ext cx="26334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Amine</a:t>
            </a:r>
            <a:r>
              <a:rPr lang="en" dirty="0"/>
              <a:t> RAGUED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OPCR #11</a:t>
            </a:r>
            <a:endParaRPr dirty="0"/>
          </a:p>
        </p:txBody>
      </p:sp>
      <p:cxnSp>
        <p:nvCxnSpPr>
          <p:cNvPr id="348" name="Google Shape;348;p29"/>
          <p:cNvCxnSpPr/>
          <p:nvPr/>
        </p:nvCxnSpPr>
        <p:spPr>
          <a:xfrm>
            <a:off x="4422228" y="1302661"/>
            <a:ext cx="987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5C88D26-87E4-8DC4-52F1-476140FCBB9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62487" y="193625"/>
            <a:ext cx="7717800" cy="502800"/>
          </a:xfrm>
        </p:spPr>
        <p:txBody>
          <a:bodyPr/>
          <a:lstStyle/>
          <a:p>
            <a:r>
              <a:rPr lang="fr-FR" sz="2400" dirty="0"/>
              <a:t>CARACTERITIQUES DE CES CLUSTERS</a:t>
            </a:r>
          </a:p>
        </p:txBody>
      </p:sp>
      <p:sp>
        <p:nvSpPr>
          <p:cNvPr id="15" name="Rectangle : en biseau 14">
            <a:extLst>
              <a:ext uri="{FF2B5EF4-FFF2-40B4-BE49-F238E27FC236}">
                <a16:creationId xmlns:a16="http://schemas.microsoft.com/office/drawing/2014/main" id="{F9468D8C-4E85-926E-B119-D6781BFC82DC}"/>
              </a:ext>
            </a:extLst>
          </p:cNvPr>
          <p:cNvSpPr/>
          <p:nvPr/>
        </p:nvSpPr>
        <p:spPr>
          <a:xfrm>
            <a:off x="733420" y="1463482"/>
            <a:ext cx="799254" cy="776817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en biseau 15">
            <a:extLst>
              <a:ext uri="{FF2B5EF4-FFF2-40B4-BE49-F238E27FC236}">
                <a16:creationId xmlns:a16="http://schemas.microsoft.com/office/drawing/2014/main" id="{C25E5C48-59DA-57C3-7CBE-ABC758B46B80}"/>
              </a:ext>
            </a:extLst>
          </p:cNvPr>
          <p:cNvSpPr/>
          <p:nvPr/>
        </p:nvSpPr>
        <p:spPr>
          <a:xfrm>
            <a:off x="2692399" y="3007356"/>
            <a:ext cx="799254" cy="776817"/>
          </a:xfrm>
          <a:prstGeom prst="beve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en biseau 16">
            <a:extLst>
              <a:ext uri="{FF2B5EF4-FFF2-40B4-BE49-F238E27FC236}">
                <a16:creationId xmlns:a16="http://schemas.microsoft.com/office/drawing/2014/main" id="{BF3D907B-8C9A-7CE3-3EC8-2977F74CED31}"/>
              </a:ext>
            </a:extLst>
          </p:cNvPr>
          <p:cNvSpPr/>
          <p:nvPr/>
        </p:nvSpPr>
        <p:spPr>
          <a:xfrm>
            <a:off x="733420" y="3007355"/>
            <a:ext cx="799254" cy="776817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en biseau 17">
            <a:extLst>
              <a:ext uri="{FF2B5EF4-FFF2-40B4-BE49-F238E27FC236}">
                <a16:creationId xmlns:a16="http://schemas.microsoft.com/office/drawing/2014/main" id="{C94086CE-FC7A-2844-E153-EA59B9BE0388}"/>
              </a:ext>
            </a:extLst>
          </p:cNvPr>
          <p:cNvSpPr/>
          <p:nvPr/>
        </p:nvSpPr>
        <p:spPr>
          <a:xfrm>
            <a:off x="2692399" y="1463482"/>
            <a:ext cx="799254" cy="776817"/>
          </a:xfrm>
          <a:prstGeom prst="beve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08C97E0-277B-5EAF-334D-58BA45037250}"/>
              </a:ext>
            </a:extLst>
          </p:cNvPr>
          <p:cNvSpPr txBox="1">
            <a:spLocks/>
          </p:cNvSpPr>
          <p:nvPr/>
        </p:nvSpPr>
        <p:spPr>
          <a:xfrm>
            <a:off x="4572000" y="1463482"/>
            <a:ext cx="4141718" cy="2397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Les Clusters 0 et 1 ont une clientèle stable mais modérée.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Le Cluster 2 enregistre le moins de clients, indiquant une faible attractivité.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Le Cluster 3 capte le plus grand flux de clients, grâce à un environnement commercial dynamique.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sz="1200" dirty="0"/>
              <a:t>Un bon emplacement en zone dense favorise la performance, même en situation de forte concurrence.</a:t>
            </a: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557008-1206-C441-A443-84908F6367DD}"/>
              </a:ext>
            </a:extLst>
          </p:cNvPr>
          <p:cNvSpPr txBox="1"/>
          <p:nvPr/>
        </p:nvSpPr>
        <p:spPr>
          <a:xfrm>
            <a:off x="819573" y="1698001"/>
            <a:ext cx="58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B214FB-5081-2745-EFC7-1029A97C79ED}"/>
              </a:ext>
            </a:extLst>
          </p:cNvPr>
          <p:cNvSpPr txBox="1"/>
          <p:nvPr/>
        </p:nvSpPr>
        <p:spPr>
          <a:xfrm>
            <a:off x="2797386" y="1698001"/>
            <a:ext cx="58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1D76C4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8BCBD2E-295B-D30C-D04C-8E000E2126FC}"/>
              </a:ext>
            </a:extLst>
          </p:cNvPr>
          <p:cNvSpPr txBox="1"/>
          <p:nvPr/>
        </p:nvSpPr>
        <p:spPr>
          <a:xfrm>
            <a:off x="819573" y="3198031"/>
            <a:ext cx="58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BCCAE87-8085-693B-8770-E5B39D3DE810}"/>
              </a:ext>
            </a:extLst>
          </p:cNvPr>
          <p:cNvSpPr txBox="1"/>
          <p:nvPr/>
        </p:nvSpPr>
        <p:spPr>
          <a:xfrm>
            <a:off x="2797386" y="3195708"/>
            <a:ext cx="58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70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/>
          <p:nvPr/>
        </p:nvSpPr>
        <p:spPr>
          <a:xfrm>
            <a:off x="4057338" y="539388"/>
            <a:ext cx="1029300" cy="1029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title"/>
          </p:nvPr>
        </p:nvSpPr>
        <p:spPr>
          <a:xfrm>
            <a:off x="2048237" y="2635351"/>
            <a:ext cx="5047500" cy="1100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AMELIORER LES PREVISIONS DE VENTES</a:t>
            </a:r>
            <a:endParaRPr dirty="0"/>
          </a:p>
        </p:txBody>
      </p:sp>
      <p:cxnSp>
        <p:nvCxnSpPr>
          <p:cNvPr id="392" name="Google Shape;392;p32"/>
          <p:cNvCxnSpPr/>
          <p:nvPr/>
        </p:nvCxnSpPr>
        <p:spPr>
          <a:xfrm>
            <a:off x="4571987" y="1790550"/>
            <a:ext cx="0" cy="781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 descr="Magasin avec un remplissage uni">
            <a:extLst>
              <a:ext uri="{FF2B5EF4-FFF2-40B4-BE49-F238E27FC236}">
                <a16:creationId xmlns:a16="http://schemas.microsoft.com/office/drawing/2014/main" id="{366187B4-1653-F2CB-08AB-C4AABB185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55229" y="737279"/>
            <a:ext cx="633517" cy="63351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AD326E8-46CE-5462-0645-C990B0578E7F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631F3E24-82BF-1D83-481D-530057CC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7;p34">
            <a:extLst>
              <a:ext uri="{FF2B5EF4-FFF2-40B4-BE49-F238E27FC236}">
                <a16:creationId xmlns:a16="http://schemas.microsoft.com/office/drawing/2014/main" id="{8DE52A83-8954-A648-DF49-714C005A4444}"/>
              </a:ext>
            </a:extLst>
          </p:cNvPr>
          <p:cNvSpPr txBox="1">
            <a:spLocks/>
          </p:cNvSpPr>
          <p:nvPr/>
        </p:nvSpPr>
        <p:spPr>
          <a:xfrm>
            <a:off x="214056" y="216920"/>
            <a:ext cx="543903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fr-FR" sz="2400" dirty="0"/>
              <a:t>UN MODELE DE CAPTURE CORRECT MAIS IMPARFAIT</a:t>
            </a:r>
          </a:p>
        </p:txBody>
      </p:sp>
      <p:cxnSp>
        <p:nvCxnSpPr>
          <p:cNvPr id="33" name="Google Shape;781;p40">
            <a:extLst>
              <a:ext uri="{FF2B5EF4-FFF2-40B4-BE49-F238E27FC236}">
                <a16:creationId xmlns:a16="http://schemas.microsoft.com/office/drawing/2014/main" id="{9BBA3F90-A56E-871A-B0C5-B98181947DF4}"/>
              </a:ext>
            </a:extLst>
          </p:cNvPr>
          <p:cNvCxnSpPr>
            <a:cxnSpLocks/>
          </p:cNvCxnSpPr>
          <p:nvPr/>
        </p:nvCxnSpPr>
        <p:spPr>
          <a:xfrm flipV="1">
            <a:off x="6979640" y="719720"/>
            <a:ext cx="0" cy="4237489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443;p36">
            <a:extLst>
              <a:ext uri="{FF2B5EF4-FFF2-40B4-BE49-F238E27FC236}">
                <a16:creationId xmlns:a16="http://schemas.microsoft.com/office/drawing/2014/main" id="{B4E2951D-34C0-7422-6A71-6F78ECBF371D}"/>
              </a:ext>
            </a:extLst>
          </p:cNvPr>
          <p:cNvSpPr/>
          <p:nvPr/>
        </p:nvSpPr>
        <p:spPr>
          <a:xfrm>
            <a:off x="6889234" y="1058858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43;p36">
            <a:extLst>
              <a:ext uri="{FF2B5EF4-FFF2-40B4-BE49-F238E27FC236}">
                <a16:creationId xmlns:a16="http://schemas.microsoft.com/office/drawing/2014/main" id="{8E9923ED-9816-D1EC-EF1C-0EC46FC2E8DC}"/>
              </a:ext>
            </a:extLst>
          </p:cNvPr>
          <p:cNvSpPr/>
          <p:nvPr/>
        </p:nvSpPr>
        <p:spPr>
          <a:xfrm>
            <a:off x="6885488" y="2076365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43;p36">
            <a:extLst>
              <a:ext uri="{FF2B5EF4-FFF2-40B4-BE49-F238E27FC236}">
                <a16:creationId xmlns:a16="http://schemas.microsoft.com/office/drawing/2014/main" id="{34F7ECA2-76EB-62C7-3357-042431D7E8AF}"/>
              </a:ext>
            </a:extLst>
          </p:cNvPr>
          <p:cNvSpPr/>
          <p:nvPr/>
        </p:nvSpPr>
        <p:spPr>
          <a:xfrm>
            <a:off x="6885488" y="3193379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43;p36">
            <a:extLst>
              <a:ext uri="{FF2B5EF4-FFF2-40B4-BE49-F238E27FC236}">
                <a16:creationId xmlns:a16="http://schemas.microsoft.com/office/drawing/2014/main" id="{BDA502BC-10E1-D5F9-EB3C-E0C447A97261}"/>
              </a:ext>
            </a:extLst>
          </p:cNvPr>
          <p:cNvSpPr/>
          <p:nvPr/>
        </p:nvSpPr>
        <p:spPr>
          <a:xfrm>
            <a:off x="6887996" y="4310392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1;p34">
            <a:extLst>
              <a:ext uri="{FF2B5EF4-FFF2-40B4-BE49-F238E27FC236}">
                <a16:creationId xmlns:a16="http://schemas.microsoft.com/office/drawing/2014/main" id="{7FEECD1F-FA26-1D12-5626-D2EDCA27BC7E}"/>
              </a:ext>
            </a:extLst>
          </p:cNvPr>
          <p:cNvSpPr txBox="1">
            <a:spLocks/>
          </p:cNvSpPr>
          <p:nvPr/>
        </p:nvSpPr>
        <p:spPr>
          <a:xfrm>
            <a:off x="7129745" y="850064"/>
            <a:ext cx="1473905" cy="956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00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Combine une moyenne glissante sur 15 jours avec une tendance ajustée sur 6 mois</a:t>
            </a:r>
            <a:endParaRPr lang="en-US" sz="1000" dirty="0">
              <a:solidFill>
                <a:schemeClr val="bg2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2" name="Google Shape;411;p34">
            <a:extLst>
              <a:ext uri="{FF2B5EF4-FFF2-40B4-BE49-F238E27FC236}">
                <a16:creationId xmlns:a16="http://schemas.microsoft.com/office/drawing/2014/main" id="{636345BD-2AE3-5F06-E96D-55E3A598F366}"/>
              </a:ext>
            </a:extLst>
          </p:cNvPr>
          <p:cNvSpPr txBox="1">
            <a:spLocks/>
          </p:cNvSpPr>
          <p:nvPr/>
        </p:nvSpPr>
        <p:spPr>
          <a:xfrm>
            <a:off x="7125999" y="2001930"/>
            <a:ext cx="1960094" cy="56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Projection future basée sur la dynamique </a:t>
            </a:r>
            <a:r>
              <a:rPr lang="fr-FR"/>
              <a:t>récente </a:t>
            </a:r>
            <a:endParaRPr lang="en-US" dirty="0"/>
          </a:p>
        </p:txBody>
      </p:sp>
      <p:sp>
        <p:nvSpPr>
          <p:cNvPr id="43" name="Google Shape;411;p34">
            <a:extLst>
              <a:ext uri="{FF2B5EF4-FFF2-40B4-BE49-F238E27FC236}">
                <a16:creationId xmlns:a16="http://schemas.microsoft.com/office/drawing/2014/main" id="{085FA547-0A0A-91AB-8B26-7F3E73EECA5A}"/>
              </a:ext>
            </a:extLst>
          </p:cNvPr>
          <p:cNvSpPr txBox="1">
            <a:spLocks/>
          </p:cNvSpPr>
          <p:nvPr/>
        </p:nvSpPr>
        <p:spPr>
          <a:xfrm>
            <a:off x="7162959" y="2917615"/>
            <a:ext cx="1407476" cy="734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Bonne corrélation avec l’historique mais capte mal les pics</a:t>
            </a:r>
            <a:endParaRPr lang="en-US" dirty="0"/>
          </a:p>
        </p:txBody>
      </p:sp>
      <p:sp>
        <p:nvSpPr>
          <p:cNvPr id="44" name="Google Shape;411;p34">
            <a:extLst>
              <a:ext uri="{FF2B5EF4-FFF2-40B4-BE49-F238E27FC236}">
                <a16:creationId xmlns:a16="http://schemas.microsoft.com/office/drawing/2014/main" id="{3BDF6903-DC72-75A3-A92D-7827D87C227C}"/>
              </a:ext>
            </a:extLst>
          </p:cNvPr>
          <p:cNvSpPr txBox="1">
            <a:spLocks/>
          </p:cNvSpPr>
          <p:nvPr/>
        </p:nvSpPr>
        <p:spPr>
          <a:xfrm>
            <a:off x="7196174" y="4116839"/>
            <a:ext cx="1407476" cy="56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00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Un modèle alliant stabilité et réactivité 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5E604F-2161-431E-30C6-AB9E701382EC}"/>
              </a:ext>
            </a:extLst>
          </p:cNvPr>
          <p:cNvSpPr txBox="1"/>
          <p:nvPr/>
        </p:nvSpPr>
        <p:spPr>
          <a:xfrm>
            <a:off x="8816828" y="4823670"/>
            <a:ext cx="62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D4DA84-2912-B61B-DB97-E758C896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9" y="1442331"/>
            <a:ext cx="6031365" cy="28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7;p34">
            <a:extLst>
              <a:ext uri="{FF2B5EF4-FFF2-40B4-BE49-F238E27FC236}">
                <a16:creationId xmlns:a16="http://schemas.microsoft.com/office/drawing/2014/main" id="{15F97323-DF6B-EDE1-12E4-05D595A6E040}"/>
              </a:ext>
            </a:extLst>
          </p:cNvPr>
          <p:cNvSpPr txBox="1">
            <a:spLocks/>
          </p:cNvSpPr>
          <p:nvPr/>
        </p:nvSpPr>
        <p:spPr>
          <a:xfrm>
            <a:off x="3212673" y="211674"/>
            <a:ext cx="580743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r>
              <a:rPr lang="fr-FR" sz="2400" dirty="0"/>
              <a:t>LE MODÈLE SARIMA CAPTURE BEAUCOUP MIEUX LA SAISONNALITÉ</a:t>
            </a:r>
          </a:p>
        </p:txBody>
      </p:sp>
      <p:cxnSp>
        <p:nvCxnSpPr>
          <p:cNvPr id="5" name="Google Shape;781;p40">
            <a:extLst>
              <a:ext uri="{FF2B5EF4-FFF2-40B4-BE49-F238E27FC236}">
                <a16:creationId xmlns:a16="http://schemas.microsoft.com/office/drawing/2014/main" id="{A49CE397-03B2-D8F6-94CF-6B802C49BD8D}"/>
              </a:ext>
            </a:extLst>
          </p:cNvPr>
          <p:cNvCxnSpPr>
            <a:cxnSpLocks/>
          </p:cNvCxnSpPr>
          <p:nvPr/>
        </p:nvCxnSpPr>
        <p:spPr>
          <a:xfrm flipV="1">
            <a:off x="2369156" y="422031"/>
            <a:ext cx="0" cy="4237489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43;p36">
            <a:extLst>
              <a:ext uri="{FF2B5EF4-FFF2-40B4-BE49-F238E27FC236}">
                <a16:creationId xmlns:a16="http://schemas.microsoft.com/office/drawing/2014/main" id="{BD45B2EB-93E9-F7C9-C747-A517B86F833F}"/>
              </a:ext>
            </a:extLst>
          </p:cNvPr>
          <p:cNvSpPr/>
          <p:nvPr/>
        </p:nvSpPr>
        <p:spPr>
          <a:xfrm>
            <a:off x="2278750" y="761169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3;p36">
            <a:extLst>
              <a:ext uri="{FF2B5EF4-FFF2-40B4-BE49-F238E27FC236}">
                <a16:creationId xmlns:a16="http://schemas.microsoft.com/office/drawing/2014/main" id="{D33ACA90-81F7-21DB-A851-2A3FDCD9CFD3}"/>
              </a:ext>
            </a:extLst>
          </p:cNvPr>
          <p:cNvSpPr/>
          <p:nvPr/>
        </p:nvSpPr>
        <p:spPr>
          <a:xfrm>
            <a:off x="2275004" y="1778676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3;p36">
            <a:extLst>
              <a:ext uri="{FF2B5EF4-FFF2-40B4-BE49-F238E27FC236}">
                <a16:creationId xmlns:a16="http://schemas.microsoft.com/office/drawing/2014/main" id="{E9BA360B-86D0-09E8-B3B0-AEE32873358E}"/>
              </a:ext>
            </a:extLst>
          </p:cNvPr>
          <p:cNvSpPr/>
          <p:nvPr/>
        </p:nvSpPr>
        <p:spPr>
          <a:xfrm>
            <a:off x="2275004" y="2895690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3;p36">
            <a:extLst>
              <a:ext uri="{FF2B5EF4-FFF2-40B4-BE49-F238E27FC236}">
                <a16:creationId xmlns:a16="http://schemas.microsoft.com/office/drawing/2014/main" id="{9335EFCF-F9DC-A68E-3D59-5DFF057087FA}"/>
              </a:ext>
            </a:extLst>
          </p:cNvPr>
          <p:cNvSpPr/>
          <p:nvPr/>
        </p:nvSpPr>
        <p:spPr>
          <a:xfrm>
            <a:off x="2275004" y="4012704"/>
            <a:ext cx="180812" cy="182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11;p34">
            <a:extLst>
              <a:ext uri="{FF2B5EF4-FFF2-40B4-BE49-F238E27FC236}">
                <a16:creationId xmlns:a16="http://schemas.microsoft.com/office/drawing/2014/main" id="{A1E3066D-606E-87C7-2F89-85FA27244790}"/>
              </a:ext>
            </a:extLst>
          </p:cNvPr>
          <p:cNvSpPr txBox="1">
            <a:spLocks/>
          </p:cNvSpPr>
          <p:nvPr/>
        </p:nvSpPr>
        <p:spPr>
          <a:xfrm>
            <a:off x="626942" y="601651"/>
            <a:ext cx="1473905" cy="794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000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Des predictions plus précises avec </a:t>
            </a:r>
            <a:r>
              <a:rPr lang="en-US" sz="1000" dirty="0" err="1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une</a:t>
            </a:r>
            <a:r>
              <a:rPr lang="en-US" sz="1000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meilleure</a:t>
            </a:r>
            <a:r>
              <a:rPr lang="en-US" sz="1000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 capture des variations</a:t>
            </a:r>
          </a:p>
        </p:txBody>
      </p:sp>
      <p:sp>
        <p:nvSpPr>
          <p:cNvPr id="11" name="Google Shape;411;p34">
            <a:extLst>
              <a:ext uri="{FF2B5EF4-FFF2-40B4-BE49-F238E27FC236}">
                <a16:creationId xmlns:a16="http://schemas.microsoft.com/office/drawing/2014/main" id="{4F2A3137-BDA1-2536-1AC9-B2842D001AD4}"/>
              </a:ext>
            </a:extLst>
          </p:cNvPr>
          <p:cNvSpPr txBox="1">
            <a:spLocks/>
          </p:cNvSpPr>
          <p:nvPr/>
        </p:nvSpPr>
        <p:spPr>
          <a:xfrm>
            <a:off x="484093" y="1664792"/>
            <a:ext cx="1682347" cy="56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 sz="100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Prévient les erreurs liées à un simple lissage des données passées</a:t>
            </a:r>
            <a:endParaRPr lang="en-US" dirty="0"/>
          </a:p>
        </p:txBody>
      </p:sp>
      <p:sp>
        <p:nvSpPr>
          <p:cNvPr id="12" name="Google Shape;411;p34">
            <a:extLst>
              <a:ext uri="{FF2B5EF4-FFF2-40B4-BE49-F238E27FC236}">
                <a16:creationId xmlns:a16="http://schemas.microsoft.com/office/drawing/2014/main" id="{41EB0AE4-7B72-8294-2E31-E2BEC48EBE81}"/>
              </a:ext>
            </a:extLst>
          </p:cNvPr>
          <p:cNvSpPr txBox="1">
            <a:spLocks/>
          </p:cNvSpPr>
          <p:nvPr/>
        </p:nvSpPr>
        <p:spPr>
          <a:xfrm>
            <a:off x="385285" y="2727934"/>
            <a:ext cx="1682347" cy="56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 sz="100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Prédictions optimisées avec incertitude maîtrisée</a:t>
            </a:r>
            <a:endParaRPr lang="en-US" dirty="0"/>
          </a:p>
        </p:txBody>
      </p:sp>
      <p:sp>
        <p:nvSpPr>
          <p:cNvPr id="13" name="Google Shape;411;p34">
            <a:extLst>
              <a:ext uri="{FF2B5EF4-FFF2-40B4-BE49-F238E27FC236}">
                <a16:creationId xmlns:a16="http://schemas.microsoft.com/office/drawing/2014/main" id="{91022DC0-6150-A6A5-CA46-D95E038DAD04}"/>
              </a:ext>
            </a:extLst>
          </p:cNvPr>
          <p:cNvSpPr txBox="1">
            <a:spLocks/>
          </p:cNvSpPr>
          <p:nvPr/>
        </p:nvSpPr>
        <p:spPr>
          <a:xfrm>
            <a:off x="677858" y="3812511"/>
            <a:ext cx="1407476" cy="56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 sz="100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Un outil d’aide à la décision pour optimiser l’activité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B8FB43-1B17-2EB7-7347-BC44E76DD6F7}"/>
              </a:ext>
            </a:extLst>
          </p:cNvPr>
          <p:cNvSpPr txBox="1"/>
          <p:nvPr/>
        </p:nvSpPr>
        <p:spPr>
          <a:xfrm>
            <a:off x="8816828" y="4823670"/>
            <a:ext cx="62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11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106ED49-C453-650B-55D3-2D3708D6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77" y="1258106"/>
            <a:ext cx="6060452" cy="293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07;p34">
            <a:extLst>
              <a:ext uri="{FF2B5EF4-FFF2-40B4-BE49-F238E27FC236}">
                <a16:creationId xmlns:a16="http://schemas.microsoft.com/office/drawing/2014/main" id="{9D85CDC2-5547-CB4C-2EA3-813D41091E9F}"/>
              </a:ext>
            </a:extLst>
          </p:cNvPr>
          <p:cNvSpPr txBox="1">
            <a:spLocks/>
          </p:cNvSpPr>
          <p:nvPr/>
        </p:nvSpPr>
        <p:spPr>
          <a:xfrm>
            <a:off x="214056" y="216920"/>
            <a:ext cx="543903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600"/>
              <a:buFont typeface="Palanquin Dark"/>
              <a:buNone/>
              <a:defRPr sz="56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fr-FR" sz="2000" dirty="0"/>
              <a:t>SARIMA SEMBLE GLOBALEMENT PLUS PERFORMANTE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CCA6AA0-E80D-55BF-3E10-3349B5CCB297}"/>
              </a:ext>
            </a:extLst>
          </p:cNvPr>
          <p:cNvSpPr txBox="1">
            <a:spLocks/>
          </p:cNvSpPr>
          <p:nvPr/>
        </p:nvSpPr>
        <p:spPr>
          <a:xfrm>
            <a:off x="6201015" y="1846597"/>
            <a:ext cx="2692404" cy="2302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KPI analysé : RMSE - MAE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Différence notable en fonction des clusters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Développer le modèle SARIMA pour le rendre plus performant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Une approche hybride reste envisageable</a:t>
            </a:r>
          </a:p>
          <a:p>
            <a:pPr marL="127000" indent="0">
              <a:buFont typeface="Rubik"/>
              <a:buNone/>
            </a:pPr>
            <a:endParaRPr lang="fr-FR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DADF97-7190-856D-A5B5-3CF46B610720}"/>
              </a:ext>
            </a:extLst>
          </p:cNvPr>
          <p:cNvSpPr txBox="1"/>
          <p:nvPr/>
        </p:nvSpPr>
        <p:spPr>
          <a:xfrm>
            <a:off x="8816828" y="4823670"/>
            <a:ext cx="62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8209EB-C921-1760-80A7-D24B2143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5" y="1806726"/>
            <a:ext cx="5998202" cy="24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4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2"/>
          <p:cNvSpPr txBox="1">
            <a:spLocks noGrp="1"/>
          </p:cNvSpPr>
          <p:nvPr>
            <p:ph type="title"/>
          </p:nvPr>
        </p:nvSpPr>
        <p:spPr>
          <a:xfrm>
            <a:off x="430878" y="128937"/>
            <a:ext cx="5360322" cy="40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OPTIMISATION DE LA STRATÉGIE DE PRÉVISION ET RECOMMANDATIONS OPÉRATIONNELLES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EB34B-E4EC-61C4-8FB7-47CEF7CC1FD5}"/>
              </a:ext>
            </a:extLst>
          </p:cNvPr>
          <p:cNvSpPr txBox="1">
            <a:spLocks/>
          </p:cNvSpPr>
          <p:nvPr/>
        </p:nvSpPr>
        <p:spPr>
          <a:xfrm>
            <a:off x="552682" y="1724415"/>
            <a:ext cx="4842638" cy="2433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sz="1200" dirty="0"/>
              <a:t>Améliorer la prévision des ventes  avec SARIMA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sz="1100" dirty="0"/>
              <a:t>Automatiser la mise à jour du modèle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sz="1100" dirty="0"/>
              <a:t>Ajuster les paramètres en fonction des clusters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sz="1100" dirty="0"/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Tester une approche hybride pour maximiser la précision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1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Expérimenter un modèle mixte par clusters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1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Compléter le modèle avec du machine </a:t>
            </a:r>
            <a:r>
              <a:rPr lang="fr-FR" altLang="fr-FR" sz="11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learning</a:t>
            </a:r>
            <a:endParaRPr lang="fr-FR" altLang="fr-FR" sz="11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Affiner la segmentation de nos magasins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FBEA63-7A2E-F5D2-C1F9-2DA5F7517689}"/>
              </a:ext>
            </a:extLst>
          </p:cNvPr>
          <p:cNvSpPr txBox="1"/>
          <p:nvPr/>
        </p:nvSpPr>
        <p:spPr>
          <a:xfrm>
            <a:off x="-76489" y="4838605"/>
            <a:ext cx="62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13</a:t>
            </a:r>
          </a:p>
        </p:txBody>
      </p:sp>
      <p:pic>
        <p:nvPicPr>
          <p:cNvPr id="4" name="Espace réservé pour une image  7">
            <a:extLst>
              <a:ext uri="{FF2B5EF4-FFF2-40B4-BE49-F238E27FC236}">
                <a16:creationId xmlns:a16="http://schemas.microsoft.com/office/drawing/2014/main" id="{D894FCD7-5B3C-402D-B1E6-0AB2C240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13" r="21813"/>
          <a:stretch>
            <a:fillRect/>
          </a:stretch>
        </p:blipFill>
        <p:spPr>
          <a:xfrm>
            <a:off x="5588000" y="-2104"/>
            <a:ext cx="3556000" cy="5145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371022" y="1181050"/>
            <a:ext cx="52169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304800">
              <a:lnSpc>
                <a:spcPct val="300000"/>
              </a:lnSpc>
              <a:buSzPts val="1200"/>
              <a:buFont typeface="Rubik"/>
              <a:buAutoNum type="arabicPeriod"/>
            </a:pPr>
            <a:r>
              <a:rPr lang="fr-FR" sz="1100" dirty="0">
                <a:sym typeface="Rubik Medium"/>
              </a:rPr>
              <a:t>Analyse et méthodologie de traitement </a:t>
            </a:r>
          </a:p>
          <a:p>
            <a:pPr marL="400050" indent="-304800">
              <a:lnSpc>
                <a:spcPct val="300000"/>
              </a:lnSpc>
              <a:buSzPts val="1200"/>
              <a:buFont typeface="Rubik"/>
              <a:buAutoNum type="arabicPeriod"/>
            </a:pPr>
            <a:r>
              <a:rPr lang="fr-FR" sz="1100" dirty="0"/>
              <a:t>Mieux comprendre les typologies de magasins </a:t>
            </a:r>
          </a:p>
          <a:p>
            <a:pPr marL="723900" lvl="1" indent="-171450">
              <a:lnSpc>
                <a:spcPct val="200000"/>
              </a:lnSpc>
              <a:buSzPts val="1200"/>
              <a:buFont typeface="Wingdings" panose="05000000000000000000" pitchFamily="2" charset="2"/>
              <a:buChar char="§"/>
            </a:pPr>
            <a:r>
              <a:rPr lang="fr-FR" sz="1100" dirty="0"/>
              <a:t>Caractéristique des points de vente</a:t>
            </a:r>
          </a:p>
          <a:p>
            <a:pPr marL="723900" lvl="1" indent="-171450">
              <a:lnSpc>
                <a:spcPct val="300000"/>
              </a:lnSpc>
              <a:buSzPts val="1200"/>
              <a:buFont typeface="Wingdings" panose="05000000000000000000" pitchFamily="2" charset="2"/>
              <a:buChar char="§"/>
            </a:pPr>
            <a:r>
              <a:rPr lang="fr-FR" sz="1100" dirty="0"/>
              <a:t>Environnement des magasins</a:t>
            </a:r>
          </a:p>
          <a:p>
            <a:pPr marL="400050" lvl="0" indent="-3048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-FR" sz="1100" dirty="0"/>
              <a:t>Améliorer les prévisions des ventes </a:t>
            </a:r>
          </a:p>
          <a:p>
            <a:pPr marL="723900" lvl="1" indent="-171450">
              <a:lnSpc>
                <a:spcPct val="200000"/>
              </a:lnSpc>
              <a:buSzPts val="1200"/>
              <a:buFont typeface="Wingdings" panose="05000000000000000000" pitchFamily="2" charset="2"/>
              <a:buChar char="§"/>
            </a:pPr>
            <a:r>
              <a:rPr lang="fr-FR" sz="1100" dirty="0"/>
              <a:t>2 types de modélisation de prévision des ventes par magasin </a:t>
            </a:r>
          </a:p>
          <a:p>
            <a:pPr marL="723900" lvl="1" indent="-171450">
              <a:lnSpc>
                <a:spcPct val="200000"/>
              </a:lnSpc>
              <a:buSzPts val="1200"/>
              <a:buFont typeface="Wingdings" panose="05000000000000000000" pitchFamily="2" charset="2"/>
              <a:buChar char="§"/>
            </a:pPr>
            <a:r>
              <a:rPr lang="fr-FR" sz="1100" dirty="0"/>
              <a:t>Comparaison des performances de chacun</a:t>
            </a:r>
          </a:p>
          <a:p>
            <a:pPr marL="40005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371022" y="294650"/>
            <a:ext cx="470073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CONTEXTE &amp; OBJECTIFS</a:t>
            </a:r>
            <a:endParaRPr dirty="0"/>
          </a:p>
        </p:txBody>
      </p:sp>
      <p:pic>
        <p:nvPicPr>
          <p:cNvPr id="2" name="Espace réservé pour une image  7">
            <a:extLst>
              <a:ext uri="{FF2B5EF4-FFF2-40B4-BE49-F238E27FC236}">
                <a16:creationId xmlns:a16="http://schemas.microsoft.com/office/drawing/2014/main" id="{C01FBCF1-CFAB-0A09-B2C9-012AD3E8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13" r="21813"/>
          <a:stretch>
            <a:fillRect/>
          </a:stretch>
        </p:blipFill>
        <p:spPr>
          <a:xfrm>
            <a:off x="5588000" y="-2104"/>
            <a:ext cx="3556000" cy="51456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B49892A-3C9E-35C0-AF02-41A8969B5077}"/>
              </a:ext>
            </a:extLst>
          </p:cNvPr>
          <p:cNvSpPr txBox="1"/>
          <p:nvPr/>
        </p:nvSpPr>
        <p:spPr>
          <a:xfrm>
            <a:off x="0" y="4835723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4;p30">
            <a:extLst>
              <a:ext uri="{FF2B5EF4-FFF2-40B4-BE49-F238E27FC236}">
                <a16:creationId xmlns:a16="http://schemas.microsoft.com/office/drawing/2014/main" id="{86E9F39A-A607-992E-4705-9ECEDCD8E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0361" y="292625"/>
            <a:ext cx="5836051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METHODOLOGIE DE TRAITEMENT</a:t>
            </a:r>
            <a:endParaRPr sz="2400" dirty="0"/>
          </a:p>
        </p:txBody>
      </p:sp>
      <p:pic>
        <p:nvPicPr>
          <p:cNvPr id="5" name="Espace réservé pour une image  10">
            <a:extLst>
              <a:ext uri="{FF2B5EF4-FFF2-40B4-BE49-F238E27FC236}">
                <a16:creationId xmlns:a16="http://schemas.microsoft.com/office/drawing/2014/main" id="{E21C2510-D550-5D5F-CCEB-11D99E87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609" r="24609"/>
          <a:stretch/>
        </p:blipFill>
        <p:spPr>
          <a:xfrm>
            <a:off x="247652" y="1623623"/>
            <a:ext cx="2612624" cy="2612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B88AEE-438E-64D8-1D6C-1DBDF37AB015}"/>
              </a:ext>
            </a:extLst>
          </p:cNvPr>
          <p:cNvSpPr/>
          <p:nvPr/>
        </p:nvSpPr>
        <p:spPr>
          <a:xfrm>
            <a:off x="3400423" y="1983197"/>
            <a:ext cx="5495925" cy="1893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000000"/>
                </a:solidFill>
                <a:latin typeface="Rubik" panose="020B0604020202020204" charset="-79"/>
                <a:ea typeface="Open Sans Light" panose="020B0306030504020204" pitchFamily="34" charset="0"/>
                <a:cs typeface="Rubik" panose="020B0604020202020204" charset="-79"/>
              </a:rPr>
              <a:t>Techniques d’analyse appliquées :</a:t>
            </a:r>
          </a:p>
          <a:p>
            <a:endParaRPr lang="fr-FR" dirty="0">
              <a:solidFill>
                <a:srgbClr val="000000"/>
              </a:solidFill>
              <a:latin typeface="Rubik" panose="020B0604020202020204" charset="-79"/>
              <a:ea typeface="Open Sans Light" panose="020B0306030504020204" pitchFamily="34" charset="0"/>
              <a:cs typeface="Rubik" panose="020B0604020202020204" charset="-79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0000"/>
                </a:solidFill>
                <a:latin typeface="Rubik" panose="020B0604020202020204" charset="-79"/>
                <a:ea typeface="Open Sans Light" panose="020B0306030504020204" pitchFamily="34" charset="0"/>
                <a:cs typeface="Rubik" panose="020B0604020202020204" charset="-79"/>
              </a:rPr>
              <a:t>Importation de librairies pour avoir un travail rapide et précis.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0000"/>
                </a:solidFill>
                <a:latin typeface="Rubik" panose="020B0604020202020204" charset="-79"/>
                <a:ea typeface="Open Sans Light" panose="020B0306030504020204" pitchFamily="34" charset="0"/>
                <a:cs typeface="Rubik" panose="020B0604020202020204" charset="-79"/>
              </a:rPr>
              <a:t>Traitement de fichiers volumineux.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0000"/>
                </a:solidFill>
                <a:latin typeface="Rubik" panose="020B0604020202020204" charset="-79"/>
                <a:ea typeface="Open Sans Light" panose="020B0306030504020204" pitchFamily="34" charset="0"/>
                <a:cs typeface="Rubik" panose="020B0604020202020204" charset="-79"/>
              </a:rPr>
              <a:t>Analyse de chaque fichier pour en comprendre le contenu.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0000"/>
                </a:solidFill>
                <a:latin typeface="Rubik" panose="020B0604020202020204" charset="-79"/>
                <a:ea typeface="Open Sans Light" panose="020B0306030504020204" pitchFamily="34" charset="0"/>
                <a:cs typeface="Rubik" panose="020B0604020202020204" charset="-79"/>
              </a:rPr>
              <a:t>Modifications de certaines données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000000"/>
                </a:solidFill>
                <a:latin typeface="Rubik" panose="020B0604020202020204" charset="-79"/>
                <a:ea typeface="Open Sans Light" panose="020B0306030504020204" pitchFamily="34" charset="0"/>
                <a:cs typeface="Rubik" panose="020B0604020202020204" charset="-79"/>
              </a:rPr>
              <a:t>Visualisations graphiques</a:t>
            </a:r>
            <a:endParaRPr lang="fr-FR" dirty="0">
              <a:solidFill>
                <a:srgbClr val="000000"/>
              </a:solidFill>
              <a:latin typeface="Rubik" panose="020B0604020202020204" charset="-79"/>
              <a:ea typeface="Open Sans Light" panose="020B0306030504020204" pitchFamily="34" charset="0"/>
              <a:cs typeface="Rubik" panose="020B0604020202020204" charset="-79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A12177-3705-9673-2A00-2438ED2DC015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305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1B4C8-6511-5911-F6AB-3FE5ABD1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NOUS AVONS 4 TYPOLOGIES DE MAGASINS</a:t>
            </a:r>
          </a:p>
        </p:txBody>
      </p:sp>
      <p:grpSp>
        <p:nvGrpSpPr>
          <p:cNvPr id="4" name="Google Shape;11832;p75">
            <a:extLst>
              <a:ext uri="{FF2B5EF4-FFF2-40B4-BE49-F238E27FC236}">
                <a16:creationId xmlns:a16="http://schemas.microsoft.com/office/drawing/2014/main" id="{9B8059AF-7B1C-1F69-CB8E-17321D0B07E9}"/>
              </a:ext>
            </a:extLst>
          </p:cNvPr>
          <p:cNvGrpSpPr/>
          <p:nvPr/>
        </p:nvGrpSpPr>
        <p:grpSpPr>
          <a:xfrm>
            <a:off x="909244" y="1536207"/>
            <a:ext cx="363522" cy="365373"/>
            <a:chOff x="-62150375" y="2297875"/>
            <a:chExt cx="314275" cy="315875"/>
          </a:xfrm>
          <a:solidFill>
            <a:schemeClr val="accent4">
              <a:lumMod val="75000"/>
            </a:schemeClr>
          </a:solidFill>
        </p:grpSpPr>
        <p:sp>
          <p:nvSpPr>
            <p:cNvPr id="5" name="Google Shape;11833;p75">
              <a:extLst>
                <a:ext uri="{FF2B5EF4-FFF2-40B4-BE49-F238E27FC236}">
                  <a16:creationId xmlns:a16="http://schemas.microsoft.com/office/drawing/2014/main" id="{CA10D1AC-C23D-E0D0-0D33-08351DF38BED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34;p75">
              <a:extLst>
                <a:ext uri="{FF2B5EF4-FFF2-40B4-BE49-F238E27FC236}">
                  <a16:creationId xmlns:a16="http://schemas.microsoft.com/office/drawing/2014/main" id="{5EE9DA1C-A186-32E2-99A4-3BEC64FE9273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35;p75">
              <a:extLst>
                <a:ext uri="{FF2B5EF4-FFF2-40B4-BE49-F238E27FC236}">
                  <a16:creationId xmlns:a16="http://schemas.microsoft.com/office/drawing/2014/main" id="{67EA5292-C041-116D-5234-352BCDE85D39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36;p75">
              <a:extLst>
                <a:ext uri="{FF2B5EF4-FFF2-40B4-BE49-F238E27FC236}">
                  <a16:creationId xmlns:a16="http://schemas.microsoft.com/office/drawing/2014/main" id="{E5AFC3C1-A732-A8AA-55B6-0BFD07FCEE85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37;p75">
              <a:extLst>
                <a:ext uri="{FF2B5EF4-FFF2-40B4-BE49-F238E27FC236}">
                  <a16:creationId xmlns:a16="http://schemas.microsoft.com/office/drawing/2014/main" id="{F3A31C32-7F48-E22C-6FE5-D3C1A590D31F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832;p75">
            <a:extLst>
              <a:ext uri="{FF2B5EF4-FFF2-40B4-BE49-F238E27FC236}">
                <a16:creationId xmlns:a16="http://schemas.microsoft.com/office/drawing/2014/main" id="{6091666C-0D8E-EE1A-7EC3-E53FD105B5E9}"/>
              </a:ext>
            </a:extLst>
          </p:cNvPr>
          <p:cNvGrpSpPr/>
          <p:nvPr/>
        </p:nvGrpSpPr>
        <p:grpSpPr>
          <a:xfrm>
            <a:off x="2358119" y="1541671"/>
            <a:ext cx="363522" cy="365373"/>
            <a:chOff x="-62150375" y="2297875"/>
            <a:chExt cx="314275" cy="315875"/>
          </a:xfrm>
          <a:solidFill>
            <a:schemeClr val="accent4">
              <a:lumMod val="75000"/>
            </a:schemeClr>
          </a:solidFill>
        </p:grpSpPr>
        <p:sp>
          <p:nvSpPr>
            <p:cNvPr id="11" name="Google Shape;11833;p75">
              <a:extLst>
                <a:ext uri="{FF2B5EF4-FFF2-40B4-BE49-F238E27FC236}">
                  <a16:creationId xmlns:a16="http://schemas.microsoft.com/office/drawing/2014/main" id="{1B8DBA36-A431-C07D-A83E-EE732B903F72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834;p75">
              <a:extLst>
                <a:ext uri="{FF2B5EF4-FFF2-40B4-BE49-F238E27FC236}">
                  <a16:creationId xmlns:a16="http://schemas.microsoft.com/office/drawing/2014/main" id="{15874A2D-A2E4-B57B-0257-1BBC4212F892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35;p75">
              <a:extLst>
                <a:ext uri="{FF2B5EF4-FFF2-40B4-BE49-F238E27FC236}">
                  <a16:creationId xmlns:a16="http://schemas.microsoft.com/office/drawing/2014/main" id="{0C038CCF-EEE4-08EA-D68B-5C6813EA52CE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36;p75">
              <a:extLst>
                <a:ext uri="{FF2B5EF4-FFF2-40B4-BE49-F238E27FC236}">
                  <a16:creationId xmlns:a16="http://schemas.microsoft.com/office/drawing/2014/main" id="{1257A240-42E7-5D50-612B-22CDFE75FA61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37;p75">
              <a:extLst>
                <a:ext uri="{FF2B5EF4-FFF2-40B4-BE49-F238E27FC236}">
                  <a16:creationId xmlns:a16="http://schemas.microsoft.com/office/drawing/2014/main" id="{0FA4F3BD-6823-742E-C0F4-38E998241B29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1832;p75">
            <a:extLst>
              <a:ext uri="{FF2B5EF4-FFF2-40B4-BE49-F238E27FC236}">
                <a16:creationId xmlns:a16="http://schemas.microsoft.com/office/drawing/2014/main" id="{AD26A14B-3F08-43B1-4DAF-6178C3F3F1B0}"/>
              </a:ext>
            </a:extLst>
          </p:cNvPr>
          <p:cNvGrpSpPr/>
          <p:nvPr/>
        </p:nvGrpSpPr>
        <p:grpSpPr>
          <a:xfrm>
            <a:off x="908375" y="3056246"/>
            <a:ext cx="363522" cy="365373"/>
            <a:chOff x="-62150375" y="2297875"/>
            <a:chExt cx="314275" cy="315875"/>
          </a:xfrm>
          <a:solidFill>
            <a:schemeClr val="accent4">
              <a:lumMod val="75000"/>
            </a:schemeClr>
          </a:solidFill>
        </p:grpSpPr>
        <p:sp>
          <p:nvSpPr>
            <p:cNvPr id="17" name="Google Shape;11833;p75">
              <a:extLst>
                <a:ext uri="{FF2B5EF4-FFF2-40B4-BE49-F238E27FC236}">
                  <a16:creationId xmlns:a16="http://schemas.microsoft.com/office/drawing/2014/main" id="{8CD4BB95-1483-EE4D-4941-7010CA803693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34;p75">
              <a:extLst>
                <a:ext uri="{FF2B5EF4-FFF2-40B4-BE49-F238E27FC236}">
                  <a16:creationId xmlns:a16="http://schemas.microsoft.com/office/drawing/2014/main" id="{B499761B-9C1E-9456-7167-6508E7146305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5;p75">
              <a:extLst>
                <a:ext uri="{FF2B5EF4-FFF2-40B4-BE49-F238E27FC236}">
                  <a16:creationId xmlns:a16="http://schemas.microsoft.com/office/drawing/2014/main" id="{F02C5111-A66D-A210-7033-3AC0CEE4FD8C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36;p75">
              <a:extLst>
                <a:ext uri="{FF2B5EF4-FFF2-40B4-BE49-F238E27FC236}">
                  <a16:creationId xmlns:a16="http://schemas.microsoft.com/office/drawing/2014/main" id="{712E426E-C116-C3EF-1C05-CB8BE4AB4074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7;p75">
              <a:extLst>
                <a:ext uri="{FF2B5EF4-FFF2-40B4-BE49-F238E27FC236}">
                  <a16:creationId xmlns:a16="http://schemas.microsoft.com/office/drawing/2014/main" id="{209A4CDA-22AB-C666-27AF-DFA8821930AE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1832;p75">
            <a:extLst>
              <a:ext uri="{FF2B5EF4-FFF2-40B4-BE49-F238E27FC236}">
                <a16:creationId xmlns:a16="http://schemas.microsoft.com/office/drawing/2014/main" id="{FB00B47B-10CC-48C0-EB2E-AED88DB402F0}"/>
              </a:ext>
            </a:extLst>
          </p:cNvPr>
          <p:cNvGrpSpPr/>
          <p:nvPr/>
        </p:nvGrpSpPr>
        <p:grpSpPr>
          <a:xfrm>
            <a:off x="2355876" y="3061710"/>
            <a:ext cx="363522" cy="365373"/>
            <a:chOff x="-62150375" y="2297875"/>
            <a:chExt cx="314275" cy="315875"/>
          </a:xfrm>
          <a:solidFill>
            <a:schemeClr val="accent4">
              <a:lumMod val="75000"/>
            </a:schemeClr>
          </a:solidFill>
        </p:grpSpPr>
        <p:sp>
          <p:nvSpPr>
            <p:cNvPr id="23" name="Google Shape;11833;p75">
              <a:extLst>
                <a:ext uri="{FF2B5EF4-FFF2-40B4-BE49-F238E27FC236}">
                  <a16:creationId xmlns:a16="http://schemas.microsoft.com/office/drawing/2014/main" id="{DB081288-1384-8EE0-5859-EC524ACD4751}"/>
                </a:ext>
              </a:extLst>
            </p:cNvPr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34;p75">
              <a:extLst>
                <a:ext uri="{FF2B5EF4-FFF2-40B4-BE49-F238E27FC236}">
                  <a16:creationId xmlns:a16="http://schemas.microsoft.com/office/drawing/2014/main" id="{A24A98CD-D482-1B53-A606-ABDCB585E0EE}"/>
                </a:ext>
              </a:extLst>
            </p:cNvPr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5;p75">
              <a:extLst>
                <a:ext uri="{FF2B5EF4-FFF2-40B4-BE49-F238E27FC236}">
                  <a16:creationId xmlns:a16="http://schemas.microsoft.com/office/drawing/2014/main" id="{ECB6BF31-054C-C1A8-5D3F-AB6CBA9BC735}"/>
                </a:ext>
              </a:extLst>
            </p:cNvPr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6;p75">
              <a:extLst>
                <a:ext uri="{FF2B5EF4-FFF2-40B4-BE49-F238E27FC236}">
                  <a16:creationId xmlns:a16="http://schemas.microsoft.com/office/drawing/2014/main" id="{95AEF205-287F-447D-CA00-AA358FF5E8E2}"/>
                </a:ext>
              </a:extLst>
            </p:cNvPr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37;p75">
              <a:extLst>
                <a:ext uri="{FF2B5EF4-FFF2-40B4-BE49-F238E27FC236}">
                  <a16:creationId xmlns:a16="http://schemas.microsoft.com/office/drawing/2014/main" id="{DADB0339-2070-C0B0-1C6C-F8141C52C7B2}"/>
                </a:ext>
              </a:extLst>
            </p:cNvPr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63A7170-5FC9-54FB-9E82-47C0E73B2DF2}"/>
              </a:ext>
            </a:extLst>
          </p:cNvPr>
          <p:cNvSpPr txBox="1"/>
          <p:nvPr/>
        </p:nvSpPr>
        <p:spPr>
          <a:xfrm>
            <a:off x="957088" y="1976677"/>
            <a:ext cx="36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E868C"/>
                </a:solidFill>
                <a:latin typeface="Palanquin Dark" panose="020B0604020202020204" charset="0"/>
                <a:cs typeface="Palanquin Dark" panose="020B0604020202020204" charset="0"/>
              </a:rPr>
              <a:t>A</a:t>
            </a:r>
            <a:endParaRPr lang="fr-FR" dirty="0">
              <a:solidFill>
                <a:srgbClr val="0E868C"/>
              </a:solidFill>
              <a:latin typeface="Palanquin Dark" panose="020B0604020202020204" charset="0"/>
              <a:cs typeface="Palanquin Dark" panose="020B060402020202020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A9B702-948E-810D-6AE3-3ADC45C25312}"/>
              </a:ext>
            </a:extLst>
          </p:cNvPr>
          <p:cNvSpPr txBox="1"/>
          <p:nvPr/>
        </p:nvSpPr>
        <p:spPr>
          <a:xfrm>
            <a:off x="2394106" y="1976676"/>
            <a:ext cx="36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solidFill>
                  <a:srgbClr val="0E868C"/>
                </a:solidFill>
                <a:latin typeface="Palanquin Dark" panose="020B0604020202020204" charset="0"/>
                <a:cs typeface="Palanquin Dark" panose="020B0604020202020204" charset="0"/>
              </a:defRPr>
            </a:lvl1pPr>
          </a:lstStyle>
          <a:p>
            <a:r>
              <a:rPr lang="fr-FR" dirty="0"/>
              <a:t>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D76AD5-6420-C84A-49E6-46EFC0FF0E34}"/>
              </a:ext>
            </a:extLst>
          </p:cNvPr>
          <p:cNvSpPr txBox="1"/>
          <p:nvPr/>
        </p:nvSpPr>
        <p:spPr>
          <a:xfrm>
            <a:off x="944362" y="3496714"/>
            <a:ext cx="36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>
                <a:solidFill>
                  <a:srgbClr val="0E868C"/>
                </a:solidFill>
                <a:latin typeface="Palanquin Dark" panose="020B0604020202020204" charset="0"/>
                <a:cs typeface="Palanquin Dark" panose="020B0604020202020204" charset="0"/>
              </a:defRPr>
            </a:lvl1pPr>
          </a:lstStyle>
          <a:p>
            <a:r>
              <a:rPr lang="fr-FR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F9074C-3AD8-601F-68D7-61384C446BD5}"/>
              </a:ext>
            </a:extLst>
          </p:cNvPr>
          <p:cNvSpPr txBox="1"/>
          <p:nvPr/>
        </p:nvSpPr>
        <p:spPr>
          <a:xfrm>
            <a:off x="2429225" y="3496714"/>
            <a:ext cx="36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>
                <a:solidFill>
                  <a:srgbClr val="0E868C"/>
                </a:solidFill>
                <a:latin typeface="Palanquin Dark" panose="020B0604020202020204" charset="0"/>
                <a:cs typeface="Palanquin Dark" panose="020B0604020202020204" charset="0"/>
              </a:defRPr>
            </a:lvl1pPr>
          </a:lstStyle>
          <a:p>
            <a:r>
              <a:rPr lang="fr-FR" dirty="0"/>
              <a:t>D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8DDE3071-9EF6-55F2-FD92-4DE0A92F13DC}"/>
              </a:ext>
            </a:extLst>
          </p:cNvPr>
          <p:cNvSpPr txBox="1">
            <a:spLocks/>
          </p:cNvSpPr>
          <p:nvPr/>
        </p:nvSpPr>
        <p:spPr>
          <a:xfrm>
            <a:off x="3658437" y="1901580"/>
            <a:ext cx="5222621" cy="1662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27000" indent="0">
              <a:buFont typeface="Rubik"/>
              <a:buNone/>
            </a:pPr>
            <a:r>
              <a:rPr lang="fr-FR" sz="1200" dirty="0">
                <a:solidFill>
                  <a:schemeClr val="tx1"/>
                </a:solidFill>
              </a:rPr>
              <a:t>PLUSIEURS ATTRIBUTS : </a:t>
            </a:r>
          </a:p>
          <a:p>
            <a:pPr marL="127000" indent="0">
              <a:buFont typeface="Rubik"/>
              <a:buNone/>
            </a:pPr>
            <a:endParaRPr lang="fr-F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Niveau d’assortiment de la gamme produit (a , b , 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Distance avec les concurrents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Plage d’ouverture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chemeClr val="tx1"/>
                </a:solidFill>
              </a:rPr>
              <a:t>Promotions applicables</a:t>
            </a:r>
          </a:p>
          <a:p>
            <a:pPr marL="127000" indent="0">
              <a:buFont typeface="Rubik"/>
              <a:buNone/>
            </a:pPr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609EC5-96B0-BB30-F9D8-74D7931A41F3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89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DDA49-77CF-C59D-7A15-E0CFE35F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9" y="445025"/>
            <a:ext cx="8167553" cy="502800"/>
          </a:xfrm>
        </p:spPr>
        <p:txBody>
          <a:bodyPr/>
          <a:lstStyle/>
          <a:p>
            <a:pPr algn="r"/>
            <a:r>
              <a:rPr lang="fr-FR" sz="2400" dirty="0"/>
              <a:t>ANALYSE DU CHIFFRE D’AFFAIRES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FA000E6D-7866-0C67-2139-04F60CDBCD8B}"/>
              </a:ext>
            </a:extLst>
          </p:cNvPr>
          <p:cNvSpPr txBox="1">
            <a:spLocks/>
          </p:cNvSpPr>
          <p:nvPr/>
        </p:nvSpPr>
        <p:spPr>
          <a:xfrm>
            <a:off x="1287351" y="1654615"/>
            <a:ext cx="1697251" cy="38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27000" indent="0">
              <a:buFont typeface="Rubik"/>
              <a:buNone/>
            </a:pPr>
            <a:r>
              <a:rPr lang="fr-FR" sz="1200" dirty="0"/>
              <a:t>La somme du CA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B756D98E-5CE0-F3B0-AD5F-41D3FAC2F4FB}"/>
              </a:ext>
            </a:extLst>
          </p:cNvPr>
          <p:cNvSpPr txBox="1">
            <a:spLocks/>
          </p:cNvSpPr>
          <p:nvPr/>
        </p:nvSpPr>
        <p:spPr>
          <a:xfrm>
            <a:off x="5808208" y="1654615"/>
            <a:ext cx="1697251" cy="388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27000" indent="0">
              <a:buFont typeface="Rubik"/>
              <a:buNone/>
            </a:pPr>
            <a:r>
              <a:rPr lang="fr-FR" sz="1200" dirty="0"/>
              <a:t>La moyenne du CA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62CAC6-1D76-2ED6-6CBC-05F48183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90" y="2105556"/>
            <a:ext cx="4107262" cy="2347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0FA946-9643-64A2-A1D3-606781B5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14" y="2105556"/>
            <a:ext cx="4033367" cy="234725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5E92D4-2465-9E64-E68D-BB2AA048B222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34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348D3-6592-60D9-3F52-AE1AEB01F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générée">
            <a:extLst>
              <a:ext uri="{FF2B5EF4-FFF2-40B4-BE49-F238E27FC236}">
                <a16:creationId xmlns:a16="http://schemas.microsoft.com/office/drawing/2014/main" id="{CBA9C0E3-F56C-AF9C-20F9-B943BB90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0" y="1854327"/>
            <a:ext cx="7470820" cy="249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85B214-9481-916A-5931-F1FB3A93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445025"/>
            <a:ext cx="5845962" cy="502800"/>
          </a:xfrm>
        </p:spPr>
        <p:txBody>
          <a:bodyPr/>
          <a:lstStyle/>
          <a:p>
            <a:r>
              <a:rPr lang="fr-FR" sz="2200" dirty="0"/>
              <a:t>CHAQUE TYPOLOGIE DE MAGASIN GÉNÈRE UN IMPACT DIFFÉRENT SUR LES VENTES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28FB81-77A7-6B6B-81F0-F6763FB79382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20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F9ABE-CE64-E44B-6A6F-50620B32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15" y="231017"/>
            <a:ext cx="5758038" cy="502800"/>
          </a:xfrm>
        </p:spPr>
        <p:txBody>
          <a:bodyPr/>
          <a:lstStyle/>
          <a:p>
            <a:pPr algn="r"/>
            <a:r>
              <a:rPr lang="fr-FR" sz="2400" dirty="0"/>
              <a:t>ANALYSE DES TENDANCES DE VENTES ET D’AFFLUENCE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54C903-4A80-61EB-F63E-6C996B51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00" y="1125416"/>
            <a:ext cx="4631769" cy="3873072"/>
          </a:xfrm>
          <a:prstGeom prst="rect">
            <a:avLst/>
          </a:prstGeom>
        </p:spPr>
      </p:pic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FA38E280-0F74-7F42-EEF1-0F7D8F826B4D}"/>
              </a:ext>
            </a:extLst>
          </p:cNvPr>
          <p:cNvSpPr txBox="1">
            <a:spLocks/>
          </p:cNvSpPr>
          <p:nvPr/>
        </p:nvSpPr>
        <p:spPr>
          <a:xfrm>
            <a:off x="5311392" y="2331001"/>
            <a:ext cx="3577631" cy="14619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Une relation forte entre affluence et ventes </a:t>
            </a:r>
          </a:p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Des variations selon le type de magasin </a:t>
            </a:r>
          </a:p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Prédictibilité et optimisation</a:t>
            </a:r>
          </a:p>
          <a:p>
            <a:pPr marL="127000" indent="0">
              <a:buFont typeface="Rubik"/>
              <a:buNone/>
            </a:pPr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314C45-B8B0-A063-0B53-638A2102BBD1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88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713100" y="445025"/>
            <a:ext cx="7062067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OPTIMISATION DE LA SEGMENTATION : IDENTIFIER LE K OPTIMAL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6646E58-B410-A518-B211-803856C0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6" y="1449298"/>
            <a:ext cx="5210259" cy="3125300"/>
          </a:xfrm>
          <a:prstGeom prst="rect">
            <a:avLst/>
          </a:prstGeom>
        </p:spPr>
      </p:pic>
      <p:sp>
        <p:nvSpPr>
          <p:cNvPr id="28" name="Cercle : creux 27">
            <a:extLst>
              <a:ext uri="{FF2B5EF4-FFF2-40B4-BE49-F238E27FC236}">
                <a16:creationId xmlns:a16="http://schemas.microsoft.com/office/drawing/2014/main" id="{76DF31BA-6794-5B4D-3BAE-552355F7E0F1}"/>
              </a:ext>
            </a:extLst>
          </p:cNvPr>
          <p:cNvSpPr/>
          <p:nvPr/>
        </p:nvSpPr>
        <p:spPr>
          <a:xfrm>
            <a:off x="2039816" y="3742177"/>
            <a:ext cx="254977" cy="26377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66B90C4-AC07-6D28-1C63-D8F91D7C7839}"/>
              </a:ext>
            </a:extLst>
          </p:cNvPr>
          <p:cNvCxnSpPr>
            <a:cxnSpLocks/>
          </p:cNvCxnSpPr>
          <p:nvPr/>
        </p:nvCxnSpPr>
        <p:spPr>
          <a:xfrm flipH="1">
            <a:off x="2294793" y="3496454"/>
            <a:ext cx="342900" cy="263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7419F55-2A80-EDF4-3FFB-99D898D289A1}"/>
              </a:ext>
            </a:extLst>
          </p:cNvPr>
          <p:cNvSpPr txBox="1"/>
          <p:nvPr/>
        </p:nvSpPr>
        <p:spPr>
          <a:xfrm>
            <a:off x="2608633" y="3266001"/>
            <a:ext cx="1248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F0000"/>
                </a:solidFill>
                <a:latin typeface="Rubik" panose="020B0604020202020204" charset="-79"/>
                <a:cs typeface="Rubik" panose="020B0604020202020204" charset="-79"/>
              </a:rPr>
              <a:t>Nombre optimal</a:t>
            </a:r>
          </a:p>
        </p:txBody>
      </p:sp>
      <p:grpSp>
        <p:nvGrpSpPr>
          <p:cNvPr id="49" name="Google Shape;8098;p66">
            <a:extLst>
              <a:ext uri="{FF2B5EF4-FFF2-40B4-BE49-F238E27FC236}">
                <a16:creationId xmlns:a16="http://schemas.microsoft.com/office/drawing/2014/main" id="{D4A0C5F7-0368-489E-A017-B05ACD2B806B}"/>
              </a:ext>
            </a:extLst>
          </p:cNvPr>
          <p:cNvGrpSpPr/>
          <p:nvPr/>
        </p:nvGrpSpPr>
        <p:grpSpPr>
          <a:xfrm>
            <a:off x="5820871" y="2210640"/>
            <a:ext cx="3002870" cy="1588368"/>
            <a:chOff x="5048946" y="2388744"/>
            <a:chExt cx="3757834" cy="2248647"/>
          </a:xfrm>
        </p:grpSpPr>
        <p:grpSp>
          <p:nvGrpSpPr>
            <p:cNvPr id="50" name="Google Shape;8099;p66">
              <a:extLst>
                <a:ext uri="{FF2B5EF4-FFF2-40B4-BE49-F238E27FC236}">
                  <a16:creationId xmlns:a16="http://schemas.microsoft.com/office/drawing/2014/main" id="{11933177-C524-996A-B623-86B133E2ADDF}"/>
                </a:ext>
              </a:extLst>
            </p:cNvPr>
            <p:cNvGrpSpPr/>
            <p:nvPr/>
          </p:nvGrpSpPr>
          <p:grpSpPr>
            <a:xfrm>
              <a:off x="5048946" y="2489367"/>
              <a:ext cx="3757834" cy="2067570"/>
              <a:chOff x="2695021" y="2042592"/>
              <a:chExt cx="3757834" cy="2067570"/>
            </a:xfrm>
          </p:grpSpPr>
          <p:sp>
            <p:nvSpPr>
              <p:cNvPr id="57" name="Google Shape;8100;p66">
                <a:extLst>
                  <a:ext uri="{FF2B5EF4-FFF2-40B4-BE49-F238E27FC236}">
                    <a16:creationId xmlns:a16="http://schemas.microsoft.com/office/drawing/2014/main" id="{5C7DEC08-6469-EC93-789A-58094758E62A}"/>
                  </a:ext>
                </a:extLst>
              </p:cNvPr>
              <p:cNvSpPr/>
              <p:nvPr/>
            </p:nvSpPr>
            <p:spPr>
              <a:xfrm>
                <a:off x="4218147" y="4069808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101;p66">
                <a:extLst>
                  <a:ext uri="{FF2B5EF4-FFF2-40B4-BE49-F238E27FC236}">
                    <a16:creationId xmlns:a16="http://schemas.microsoft.com/office/drawing/2014/main" id="{264A0061-4712-39FD-996D-01A9F4D7DD9C}"/>
                  </a:ext>
                </a:extLst>
              </p:cNvPr>
              <p:cNvSpPr/>
              <p:nvPr/>
            </p:nvSpPr>
            <p:spPr>
              <a:xfrm>
                <a:off x="2701083" y="3565405"/>
                <a:ext cx="191667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102;p66">
                <a:extLst>
                  <a:ext uri="{FF2B5EF4-FFF2-40B4-BE49-F238E27FC236}">
                    <a16:creationId xmlns:a16="http://schemas.microsoft.com/office/drawing/2014/main" id="{6F834358-011A-E71B-5BCA-D60AEC77EB08}"/>
                  </a:ext>
                </a:extLst>
              </p:cNvPr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103;p66">
                <a:extLst>
                  <a:ext uri="{FF2B5EF4-FFF2-40B4-BE49-F238E27FC236}">
                    <a16:creationId xmlns:a16="http://schemas.microsoft.com/office/drawing/2014/main" id="{54BEF259-FFB9-38F0-4002-CA3AF732F608}"/>
                  </a:ext>
                </a:extLst>
              </p:cNvPr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104;p66">
                <a:extLst>
                  <a:ext uri="{FF2B5EF4-FFF2-40B4-BE49-F238E27FC236}">
                    <a16:creationId xmlns:a16="http://schemas.microsoft.com/office/drawing/2014/main" id="{EE2DF640-2FB4-663F-554D-3EE195D0BB5F}"/>
                  </a:ext>
                </a:extLst>
              </p:cNvPr>
              <p:cNvSpPr/>
              <p:nvPr/>
            </p:nvSpPr>
            <p:spPr>
              <a:xfrm>
                <a:off x="5158403" y="2042592"/>
                <a:ext cx="1294452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8105;p66">
                <a:extLst>
                  <a:ext uri="{FF2B5EF4-FFF2-40B4-BE49-F238E27FC236}">
                    <a16:creationId xmlns:a16="http://schemas.microsoft.com/office/drawing/2014/main" id="{AACCEF3C-0D59-AE17-9A51-8F3D40AF9378}"/>
                  </a:ext>
                </a:extLst>
              </p:cNvPr>
              <p:cNvSpPr/>
              <p:nvPr/>
            </p:nvSpPr>
            <p:spPr>
              <a:xfrm>
                <a:off x="2794222" y="2042592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106;p66">
                <a:extLst>
                  <a:ext uri="{FF2B5EF4-FFF2-40B4-BE49-F238E27FC236}">
                    <a16:creationId xmlns:a16="http://schemas.microsoft.com/office/drawing/2014/main" id="{258FFD75-1ED6-6AE2-2C61-F70B5946546E}"/>
                  </a:ext>
                </a:extLst>
              </p:cNvPr>
              <p:cNvSpPr/>
              <p:nvPr/>
            </p:nvSpPr>
            <p:spPr>
              <a:xfrm>
                <a:off x="5350084" y="4049632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8107;p66">
              <a:extLst>
                <a:ext uri="{FF2B5EF4-FFF2-40B4-BE49-F238E27FC236}">
                  <a16:creationId xmlns:a16="http://schemas.microsoft.com/office/drawing/2014/main" id="{71A07AA6-06F9-005E-B369-BE4B73A333B5}"/>
                </a:ext>
              </a:extLst>
            </p:cNvPr>
            <p:cNvGrpSpPr/>
            <p:nvPr/>
          </p:nvGrpSpPr>
          <p:grpSpPr>
            <a:xfrm>
              <a:off x="5803917" y="2388744"/>
              <a:ext cx="1900092" cy="2248647"/>
              <a:chOff x="3449992" y="1941969"/>
              <a:chExt cx="1900092" cy="2248647"/>
            </a:xfrm>
          </p:grpSpPr>
          <p:sp>
            <p:nvSpPr>
              <p:cNvPr id="52" name="Google Shape;8108;p66">
                <a:extLst>
                  <a:ext uri="{FF2B5EF4-FFF2-40B4-BE49-F238E27FC236}">
                    <a16:creationId xmlns:a16="http://schemas.microsoft.com/office/drawing/2014/main" id="{E82D7003-99B4-593B-5338-3EB9A2B20894}"/>
                  </a:ext>
                </a:extLst>
              </p:cNvPr>
              <p:cNvSpPr/>
              <p:nvPr/>
            </p:nvSpPr>
            <p:spPr>
              <a:xfrm rot="5400000">
                <a:off x="4924676" y="1958062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110;p66">
                <a:extLst>
                  <a:ext uri="{FF2B5EF4-FFF2-40B4-BE49-F238E27FC236}">
                    <a16:creationId xmlns:a16="http://schemas.microsoft.com/office/drawing/2014/main" id="{C2A1D319-215F-2660-FA31-9A47A3B93274}"/>
                  </a:ext>
                </a:extLst>
              </p:cNvPr>
              <p:cNvSpPr/>
              <p:nvPr/>
            </p:nvSpPr>
            <p:spPr>
              <a:xfrm rot="5400000">
                <a:off x="5124563" y="39650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112;p66">
                <a:extLst>
                  <a:ext uri="{FF2B5EF4-FFF2-40B4-BE49-F238E27FC236}">
                    <a16:creationId xmlns:a16="http://schemas.microsoft.com/office/drawing/2014/main" id="{1FBE34AD-A151-42F7-09E0-70A961639140}"/>
                  </a:ext>
                </a:extLst>
              </p:cNvPr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ZoneTexte 319">
            <a:extLst>
              <a:ext uri="{FF2B5EF4-FFF2-40B4-BE49-F238E27FC236}">
                <a16:creationId xmlns:a16="http://schemas.microsoft.com/office/drawing/2014/main" id="{24B0E726-DC27-8B19-A603-91F1CD1E0967}"/>
              </a:ext>
            </a:extLst>
          </p:cNvPr>
          <p:cNvSpPr txBox="1"/>
          <p:nvPr/>
        </p:nvSpPr>
        <p:spPr>
          <a:xfrm>
            <a:off x="6156520" y="1995605"/>
            <a:ext cx="145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/>
                </a:solidFill>
                <a:latin typeface="Rubik" panose="020B0604020202020204" charset="-79"/>
                <a:cs typeface="Rubik" panose="020B0604020202020204" charset="-79"/>
              </a:rPr>
              <a:t>L’inertie diminue</a:t>
            </a: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501FE7DE-37E5-AFD2-C164-F98F0654058F}"/>
              </a:ext>
            </a:extLst>
          </p:cNvPr>
          <p:cNvSpPr txBox="1"/>
          <p:nvPr/>
        </p:nvSpPr>
        <p:spPr>
          <a:xfrm>
            <a:off x="6594656" y="2710390"/>
            <a:ext cx="183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/>
                </a:solidFill>
                <a:latin typeface="Rubik" panose="020B0604020202020204" charset="-79"/>
                <a:cs typeface="Rubik" panose="020B0604020202020204" charset="-79"/>
              </a:rPr>
              <a:t>Le coude = K optimal</a:t>
            </a: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883910A-AE38-3707-954D-575ED0F419A2}"/>
              </a:ext>
            </a:extLst>
          </p:cNvPr>
          <p:cNvSpPr txBox="1"/>
          <p:nvPr/>
        </p:nvSpPr>
        <p:spPr>
          <a:xfrm>
            <a:off x="6122513" y="3435943"/>
            <a:ext cx="182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/>
                </a:solidFill>
                <a:latin typeface="Rubik" panose="020B0604020202020204" charset="-79"/>
                <a:cs typeface="Rubik" panose="020B0604020202020204" charset="-79"/>
              </a:rPr>
              <a:t>Bonne segmentation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BD3DAD-CB22-91DB-4B68-189CA130055D}"/>
              </a:ext>
            </a:extLst>
          </p:cNvPr>
          <p:cNvSpPr txBox="1"/>
          <p:nvPr/>
        </p:nvSpPr>
        <p:spPr>
          <a:xfrm>
            <a:off x="8816829" y="4823670"/>
            <a:ext cx="13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Rubik" panose="020B0604020202020204" charset="-79"/>
                <a:cs typeface="Rubik" panose="020B0604020202020204" charset="-79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  <p:bldP spid="320" grpId="0"/>
      <p:bldP spid="321" grpId="0"/>
      <p:bldP spid="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63;p31">
            <a:extLst>
              <a:ext uri="{FF2B5EF4-FFF2-40B4-BE49-F238E27FC236}">
                <a16:creationId xmlns:a16="http://schemas.microsoft.com/office/drawing/2014/main" id="{07FAB0D7-B427-3CC6-096A-DBAD05C71929}"/>
              </a:ext>
            </a:extLst>
          </p:cNvPr>
          <p:cNvSpPr txBox="1">
            <a:spLocks/>
          </p:cNvSpPr>
          <p:nvPr/>
        </p:nvSpPr>
        <p:spPr>
          <a:xfrm>
            <a:off x="713100" y="445025"/>
            <a:ext cx="7717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 b="1" i="0" u="none" strike="noStrike" cap="none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fr-FR" sz="2400" dirty="0"/>
              <a:t>IDENTIFICATION DES CLUSTERS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D0B1F0-5D58-8447-6041-7ACB2E2A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17" y="1401375"/>
            <a:ext cx="3368236" cy="3095136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41DC9C5C-F596-6463-076A-23B2186274FD}"/>
              </a:ext>
            </a:extLst>
          </p:cNvPr>
          <p:cNvSpPr/>
          <p:nvPr/>
        </p:nvSpPr>
        <p:spPr>
          <a:xfrm>
            <a:off x="5225142" y="2452045"/>
            <a:ext cx="1268066" cy="1191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057F39A-51AA-78AF-ADE7-96C90E321CA5}"/>
              </a:ext>
            </a:extLst>
          </p:cNvPr>
          <p:cNvSpPr/>
          <p:nvPr/>
        </p:nvSpPr>
        <p:spPr>
          <a:xfrm>
            <a:off x="5225142" y="3643070"/>
            <a:ext cx="499462" cy="50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535A65B-1979-ACFE-BCA9-6DA66D99D87D}"/>
              </a:ext>
            </a:extLst>
          </p:cNvPr>
          <p:cNvSpPr/>
          <p:nvPr/>
        </p:nvSpPr>
        <p:spPr>
          <a:xfrm>
            <a:off x="5654167" y="3567166"/>
            <a:ext cx="623688" cy="578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F923A52-6910-1826-53B5-715C89F8F621}"/>
              </a:ext>
            </a:extLst>
          </p:cNvPr>
          <p:cNvSpPr/>
          <p:nvPr/>
        </p:nvSpPr>
        <p:spPr>
          <a:xfrm>
            <a:off x="6261121" y="3567166"/>
            <a:ext cx="900397" cy="578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DBD83BF-752F-1AB1-7B4E-95A7F61060EC}"/>
              </a:ext>
            </a:extLst>
          </p:cNvPr>
          <p:cNvSpPr txBox="1">
            <a:spLocks/>
          </p:cNvSpPr>
          <p:nvPr/>
        </p:nvSpPr>
        <p:spPr>
          <a:xfrm>
            <a:off x="763848" y="1797671"/>
            <a:ext cx="3577631" cy="1769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●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○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Char char="■"/>
              <a:defRPr sz="1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Données normalisées</a:t>
            </a:r>
          </a:p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Définition de 4 K-</a:t>
            </a:r>
            <a:r>
              <a:rPr lang="fr-FR" altLang="fr-FR" sz="12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means</a:t>
            </a: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Relation Distance - Ventes</a:t>
            </a:r>
          </a:p>
          <a:p>
            <a:pPr marL="17145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fr-FR" altLang="fr-FR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Cohérent avec les données fournies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029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Center for Health Statistics by Slidesgo">
  <a:themeElements>
    <a:clrScheme name="Simple Light">
      <a:dk1>
        <a:srgbClr val="211E42"/>
      </a:dk1>
      <a:lt1>
        <a:srgbClr val="FFFFFF"/>
      </a:lt1>
      <a:dk2>
        <a:srgbClr val="6D689C"/>
      </a:dk2>
      <a:lt2>
        <a:srgbClr val="D5D3EB"/>
      </a:lt2>
      <a:accent1>
        <a:srgbClr val="E4F8F9"/>
      </a:accent1>
      <a:accent2>
        <a:srgbClr val="C7EDF0"/>
      </a:accent2>
      <a:accent3>
        <a:srgbClr val="AAE3E8"/>
      </a:accent3>
      <a:accent4>
        <a:srgbClr val="24BBC4"/>
      </a:accent4>
      <a:accent5>
        <a:srgbClr val="0E868C"/>
      </a:accent5>
      <a:accent6>
        <a:srgbClr val="211E42"/>
      </a:accent6>
      <a:hlink>
        <a:srgbClr val="211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468</Words>
  <Application>Microsoft Office PowerPoint</Application>
  <PresentationFormat>Affichage à l'écran (16:9)</PresentationFormat>
  <Paragraphs>103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ADLaM Display</vt:lpstr>
      <vt:lpstr>Wingdings</vt:lpstr>
      <vt:lpstr>Rubik</vt:lpstr>
      <vt:lpstr>Arial</vt:lpstr>
      <vt:lpstr>Palanquin Dark</vt:lpstr>
      <vt:lpstr>Rubik Medium</vt:lpstr>
      <vt:lpstr>Center for Health Statistics by Slidesgo</vt:lpstr>
      <vt:lpstr>TOUTPARAPHARMA</vt:lpstr>
      <vt:lpstr>CONTEXTE &amp; OBJECTIFS</vt:lpstr>
      <vt:lpstr>METHODOLOGIE DE TRAITEMENT</vt:lpstr>
      <vt:lpstr>NOUS AVONS 4 TYPOLOGIES DE MAGASINS</vt:lpstr>
      <vt:lpstr>ANALYSE DU CHIFFRE D’AFFAIRES</vt:lpstr>
      <vt:lpstr>CHAQUE TYPOLOGIE DE MAGASIN GÉNÈRE UN IMPACT DIFFÉRENT SUR LES VENTES</vt:lpstr>
      <vt:lpstr>ANALYSE DES TENDANCES DE VENTES ET D’AFFLUENCE</vt:lpstr>
      <vt:lpstr>OPTIMISATION DE LA SEGMENTATION : IDENTIFIER LE K OPTIMAL</vt:lpstr>
      <vt:lpstr>Présentation PowerPoint</vt:lpstr>
      <vt:lpstr>CARACTERITIQUES DE CES CLUSTERS</vt:lpstr>
      <vt:lpstr>AMELIORER LES PREVISIONS DE VENTES</vt:lpstr>
      <vt:lpstr>Présentation PowerPoint</vt:lpstr>
      <vt:lpstr>Présentation PowerPoint</vt:lpstr>
      <vt:lpstr>Présentation PowerPoint</vt:lpstr>
      <vt:lpstr>OPTIMISATION DE LA STRATÉGIE DE PRÉVISION ET RECOMMANDATIONS OPÉRATIONNELLES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Amine Ragued</cp:lastModifiedBy>
  <cp:revision>3</cp:revision>
  <dcterms:modified xsi:type="dcterms:W3CDTF">2025-03-02T15:15:05Z</dcterms:modified>
</cp:coreProperties>
</file>