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351" r:id="rId2"/>
    <p:sldId id="354" r:id="rId3"/>
    <p:sldId id="352" r:id="rId4"/>
    <p:sldId id="353" r:id="rId5"/>
    <p:sldId id="355" r:id="rId6"/>
    <p:sldId id="356" r:id="rId7"/>
    <p:sldId id="357" r:id="rId8"/>
    <p:sldId id="358" r:id="rId9"/>
    <p:sldId id="359" r:id="rId10"/>
    <p:sldId id="366" r:id="rId11"/>
    <p:sldId id="363" r:id="rId12"/>
    <p:sldId id="3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A400"/>
    <a:srgbClr val="DAA520"/>
    <a:srgbClr val="B22121"/>
    <a:srgbClr val="FF2A2A"/>
    <a:srgbClr val="249C24"/>
    <a:srgbClr val="FFFFFF"/>
    <a:srgbClr val="1F77B4"/>
    <a:srgbClr val="FF7F0D"/>
    <a:srgbClr val="D6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8D0BC-AD7C-4C3D-966D-B3A0AAFD3A68}" v="22" dt="2025-01-08T19:25:19.3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04" autoAdjust="0"/>
  </p:normalViewPr>
  <p:slideViewPr>
    <p:cSldViewPr snapToGrid="0">
      <p:cViewPr varScale="1">
        <p:scale>
          <a:sx n="102" d="100"/>
          <a:sy n="102" d="100"/>
        </p:scale>
        <p:origin x="183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e Ragued" userId="8145c14c338bdccc" providerId="LiveId" clId="{1558D0BC-AD7C-4C3D-966D-B3A0AAFD3A68}"/>
    <pc:docChg chg="custSel addSld modSld">
      <pc:chgData name="Amine Ragued" userId="8145c14c338bdccc" providerId="LiveId" clId="{1558D0BC-AD7C-4C3D-966D-B3A0AAFD3A68}" dt="2025-01-08T19:25:19.302" v="65"/>
      <pc:docMkLst>
        <pc:docMk/>
      </pc:docMkLst>
      <pc:sldChg chg="modSp">
        <pc:chgData name="Amine Ragued" userId="8145c14c338bdccc" providerId="LiveId" clId="{1558D0BC-AD7C-4C3D-966D-B3A0AAFD3A68}" dt="2025-01-06T18:30:37.631" v="1" actId="1076"/>
        <pc:sldMkLst>
          <pc:docMk/>
          <pc:sldMk cId="369230028" sldId="357"/>
        </pc:sldMkLst>
        <pc:picChg chg="mod">
          <ac:chgData name="Amine Ragued" userId="8145c14c338bdccc" providerId="LiveId" clId="{1558D0BC-AD7C-4C3D-966D-B3A0AAFD3A68}" dt="2025-01-06T18:30:37.631" v="1" actId="1076"/>
          <ac:picMkLst>
            <pc:docMk/>
            <pc:sldMk cId="369230028" sldId="357"/>
            <ac:picMk id="2052" creationId="{9B98A27E-33CE-F05E-13B5-4538477C6257}"/>
          </ac:picMkLst>
        </pc:picChg>
      </pc:sldChg>
      <pc:sldChg chg="addSp delSp modSp new mod modAnim">
        <pc:chgData name="Amine Ragued" userId="8145c14c338bdccc" providerId="LiveId" clId="{1558D0BC-AD7C-4C3D-966D-B3A0AAFD3A68}" dt="2025-01-08T19:25:19.302" v="65"/>
        <pc:sldMkLst>
          <pc:docMk/>
          <pc:sldMk cId="2709998192" sldId="366"/>
        </pc:sldMkLst>
        <pc:spChg chg="del">
          <ac:chgData name="Amine Ragued" userId="8145c14c338bdccc" providerId="LiveId" clId="{1558D0BC-AD7C-4C3D-966D-B3A0AAFD3A68}" dt="2025-01-08T19:18:06.314" v="3"/>
          <ac:spMkLst>
            <pc:docMk/>
            <pc:sldMk cId="2709998192" sldId="366"/>
            <ac:spMk id="2" creationId="{CE817311-293F-CCFB-7B4A-DE6E6458C825}"/>
          </ac:spMkLst>
        </pc:spChg>
        <pc:spChg chg="mod">
          <ac:chgData name="Amine Ragued" userId="8145c14c338bdccc" providerId="LiveId" clId="{1558D0BC-AD7C-4C3D-966D-B3A0AAFD3A68}" dt="2025-01-08T19:18:42.723" v="46" actId="1076"/>
          <ac:spMkLst>
            <pc:docMk/>
            <pc:sldMk cId="2709998192" sldId="366"/>
            <ac:spMk id="4" creationId="{95F8F36B-8D52-2FB2-E986-201A0187E1A2}"/>
          </ac:spMkLst>
        </pc:spChg>
        <pc:spChg chg="del">
          <ac:chgData name="Amine Ragued" userId="8145c14c338bdccc" providerId="LiveId" clId="{1558D0BC-AD7C-4C3D-966D-B3A0AAFD3A68}" dt="2025-01-08T19:18:36.034" v="43" actId="478"/>
          <ac:spMkLst>
            <pc:docMk/>
            <pc:sldMk cId="2709998192" sldId="366"/>
            <ac:spMk id="5" creationId="{F032EE84-4846-4EB5-2E7F-0E58B250570C}"/>
          </ac:spMkLst>
        </pc:spChg>
        <pc:picChg chg="add mod">
          <ac:chgData name="Amine Ragued" userId="8145c14c338bdccc" providerId="LiveId" clId="{1558D0BC-AD7C-4C3D-966D-B3A0AAFD3A68}" dt="2025-01-08T19:23:19.361" v="62" actId="1076"/>
          <ac:picMkLst>
            <pc:docMk/>
            <pc:sldMk cId="2709998192" sldId="366"/>
            <ac:picMk id="1026" creationId="{D57D6224-3432-3245-DCF5-B9EB66C09908}"/>
          </ac:picMkLst>
        </pc:picChg>
        <pc:picChg chg="add mod">
          <ac:chgData name="Amine Ragued" userId="8145c14c338bdccc" providerId="LiveId" clId="{1558D0BC-AD7C-4C3D-966D-B3A0AAFD3A68}" dt="2025-01-08T19:23:22.702" v="63" actId="1076"/>
          <ac:picMkLst>
            <pc:docMk/>
            <pc:sldMk cId="2709998192" sldId="366"/>
            <ac:picMk id="1028" creationId="{89793E97-4466-7994-B745-001DCCDFD08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145c14c338bdccc/Desktop/9/Jeu_de_donn&#233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Evolution du CA (€)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Feuil3!$B$1</c:f>
              <c:strCache>
                <c:ptCount val="1"/>
                <c:pt idx="0">
                  <c:v> VOLUME (€) </c:v>
                </c:pt>
              </c:strCache>
            </c:strRef>
          </c:tx>
          <c:spPr>
            <a:solidFill>
              <a:srgbClr val="FDB2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Feuil3!$A$2:$A$7</c:f>
              <c:numCache>
                <c:formatCode>@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Feuil3!$B$2:$B$7</c:f>
              <c:numCache>
                <c:formatCode>"€"#,##0.00_);[Red]\("€"#,##0.00\)</c:formatCode>
                <c:ptCount val="6"/>
                <c:pt idx="0">
                  <c:v>521934.95</c:v>
                </c:pt>
                <c:pt idx="1">
                  <c:v>526120.65</c:v>
                </c:pt>
                <c:pt idx="2">
                  <c:v>529662.76</c:v>
                </c:pt>
                <c:pt idx="3">
                  <c:v>532656.94999999995</c:v>
                </c:pt>
                <c:pt idx="4">
                  <c:v>539035.51</c:v>
                </c:pt>
                <c:pt idx="5">
                  <c:v>542367.57999999996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E-42EF-8EE0-6F7493E13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9362864"/>
        <c:axId val="1359360944"/>
      </c:barChart>
      <c:catAx>
        <c:axId val="135936286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9360944"/>
        <c:crosses val="autoZero"/>
        <c:auto val="1"/>
        <c:lblAlgn val="ctr"/>
        <c:lblOffset val="100"/>
        <c:noMultiLvlLbl val="0"/>
      </c:catAx>
      <c:valAx>
        <c:axId val="135936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936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B7770"/>
    </a:solidFill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13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13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4E8F8-A002-4634-BA06-11E09A05E6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0386C6-1593-4BD2-9BB9-F456714E94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Anticiper les conséquences opérationnelles</a:t>
          </a:r>
          <a:r>
            <a:rPr lang="fr-FR" dirty="0"/>
            <a:t> pour l’équipe logistique </a:t>
          </a:r>
          <a:endParaRPr lang="en-US" dirty="0"/>
        </a:p>
      </dgm:t>
    </dgm:pt>
    <dgm:pt modelId="{A4096962-1868-4746-A9B0-1B2B910D5796}" type="parTrans" cxnId="{A10A1385-767C-42B7-9AF4-85BA4787720E}">
      <dgm:prSet/>
      <dgm:spPr/>
      <dgm:t>
        <a:bodyPr/>
        <a:lstStyle/>
        <a:p>
          <a:endParaRPr lang="en-US"/>
        </a:p>
      </dgm:t>
    </dgm:pt>
    <dgm:pt modelId="{C2CEAC13-CFCD-48C1-AF9E-855819221239}" type="sibTrans" cxnId="{A10A1385-767C-42B7-9AF4-85BA4787720E}">
      <dgm:prSet/>
      <dgm:spPr/>
      <dgm:t>
        <a:bodyPr/>
        <a:lstStyle/>
        <a:p>
          <a:endParaRPr lang="en-US"/>
        </a:p>
      </dgm:t>
    </dgm:pt>
    <dgm:pt modelId="{0837C108-392C-4918-9F47-AED05D873F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Rassurer les clients</a:t>
          </a:r>
          <a:r>
            <a:rPr lang="fr-FR" dirty="0"/>
            <a:t> suite aux problèmes de livraison de l'été dernier.</a:t>
          </a:r>
          <a:endParaRPr lang="en-US" dirty="0"/>
        </a:p>
      </dgm:t>
    </dgm:pt>
    <dgm:pt modelId="{C43882EB-569C-41F3-BA39-2BFC68A0AC37}" type="parTrans" cxnId="{8C8DF55D-60EA-44B0-A070-4C5EE8A2ACF9}">
      <dgm:prSet/>
      <dgm:spPr/>
      <dgm:t>
        <a:bodyPr/>
        <a:lstStyle/>
        <a:p>
          <a:endParaRPr lang="en-US"/>
        </a:p>
      </dgm:t>
    </dgm:pt>
    <dgm:pt modelId="{6AD46B21-0508-48F4-A410-744AFBE77F03}" type="sibTrans" cxnId="{8C8DF55D-60EA-44B0-A070-4C5EE8A2ACF9}">
      <dgm:prSet/>
      <dgm:spPr/>
      <dgm:t>
        <a:bodyPr/>
        <a:lstStyle/>
        <a:p>
          <a:endParaRPr lang="en-US"/>
        </a:p>
      </dgm:t>
    </dgm:pt>
    <dgm:pt modelId="{6BC56146-204D-4EEE-8853-A34C6BC652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Optimiser les ventes et la gestion des stocks</a:t>
          </a:r>
          <a:r>
            <a:rPr lang="fr-FR"/>
            <a:t> pour mieux absorber les variations d’activité.</a:t>
          </a:r>
          <a:endParaRPr lang="en-US"/>
        </a:p>
      </dgm:t>
    </dgm:pt>
    <dgm:pt modelId="{860D2BA7-75A0-4277-8644-53FE4108F6C2}" type="parTrans" cxnId="{14ED8498-827B-4BA4-8E8E-3CADA103DB87}">
      <dgm:prSet/>
      <dgm:spPr/>
      <dgm:t>
        <a:bodyPr/>
        <a:lstStyle/>
        <a:p>
          <a:endParaRPr lang="en-US"/>
        </a:p>
      </dgm:t>
    </dgm:pt>
    <dgm:pt modelId="{8B10227F-1C94-4631-9F5A-E050F2D85582}" type="sibTrans" cxnId="{14ED8498-827B-4BA4-8E8E-3CADA103DB87}">
      <dgm:prSet/>
      <dgm:spPr/>
      <dgm:t>
        <a:bodyPr/>
        <a:lstStyle/>
        <a:p>
          <a:endParaRPr lang="en-US"/>
        </a:p>
      </dgm:t>
    </dgm:pt>
    <dgm:pt modelId="{D0D27F5A-EEB8-4951-B2E2-8FC47C2B645E}" type="pres">
      <dgm:prSet presAssocID="{D474E8F8-A002-4634-BA06-11E09A05E6A3}" presName="root" presStyleCnt="0">
        <dgm:presLayoutVars>
          <dgm:dir/>
          <dgm:resizeHandles val="exact"/>
        </dgm:presLayoutVars>
      </dgm:prSet>
      <dgm:spPr/>
    </dgm:pt>
    <dgm:pt modelId="{92879D82-5D58-42AC-899B-A8E2F9A6B3E8}" type="pres">
      <dgm:prSet presAssocID="{510386C6-1593-4BD2-9BB9-F456714E9460}" presName="compNode" presStyleCnt="0"/>
      <dgm:spPr/>
    </dgm:pt>
    <dgm:pt modelId="{4EFB08AD-873C-4BF8-9B92-07C3F33BE00D}" type="pres">
      <dgm:prSet presAssocID="{510386C6-1593-4BD2-9BB9-F456714E9460}" presName="bgRect" presStyleLbl="bgShp" presStyleIdx="0" presStyleCnt="3"/>
      <dgm:spPr/>
    </dgm:pt>
    <dgm:pt modelId="{8D3E69BD-8B0B-4DE0-A906-16F24D0D22B8}" type="pres">
      <dgm:prSet presAssocID="{510386C6-1593-4BD2-9BB9-F456714E94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895B8ADF-1812-4485-BA1D-092A59FF1134}" type="pres">
      <dgm:prSet presAssocID="{510386C6-1593-4BD2-9BB9-F456714E9460}" presName="spaceRect" presStyleCnt="0"/>
      <dgm:spPr/>
    </dgm:pt>
    <dgm:pt modelId="{8B07B719-8B31-4A39-ADA2-BCF47BC324AF}" type="pres">
      <dgm:prSet presAssocID="{510386C6-1593-4BD2-9BB9-F456714E9460}" presName="parTx" presStyleLbl="revTx" presStyleIdx="0" presStyleCnt="3">
        <dgm:presLayoutVars>
          <dgm:chMax val="0"/>
          <dgm:chPref val="0"/>
        </dgm:presLayoutVars>
      </dgm:prSet>
      <dgm:spPr/>
    </dgm:pt>
    <dgm:pt modelId="{B1B3D683-6B8A-4DE5-8ABA-271F11972D16}" type="pres">
      <dgm:prSet presAssocID="{C2CEAC13-CFCD-48C1-AF9E-855819221239}" presName="sibTrans" presStyleCnt="0"/>
      <dgm:spPr/>
    </dgm:pt>
    <dgm:pt modelId="{DA361E44-BB39-4296-8D45-DEDA73EF4E27}" type="pres">
      <dgm:prSet presAssocID="{0837C108-392C-4918-9F47-AED05D873F4D}" presName="compNode" presStyleCnt="0"/>
      <dgm:spPr/>
    </dgm:pt>
    <dgm:pt modelId="{2AE79C93-F59B-435C-8324-FB0A4FC83893}" type="pres">
      <dgm:prSet presAssocID="{0837C108-392C-4918-9F47-AED05D873F4D}" presName="bgRect" presStyleLbl="bgShp" presStyleIdx="1" presStyleCnt="3"/>
      <dgm:spPr/>
    </dgm:pt>
    <dgm:pt modelId="{164465C4-E288-4EDB-B265-C9E89CA5D064}" type="pres">
      <dgm:prSet presAssocID="{0837C108-392C-4918-9F47-AED05D873F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C6BC49F-C0A5-4B8C-BD8E-E31C506AD62F}" type="pres">
      <dgm:prSet presAssocID="{0837C108-392C-4918-9F47-AED05D873F4D}" presName="spaceRect" presStyleCnt="0"/>
      <dgm:spPr/>
    </dgm:pt>
    <dgm:pt modelId="{448C1C32-38BC-464A-95CC-07CC4FD87DF0}" type="pres">
      <dgm:prSet presAssocID="{0837C108-392C-4918-9F47-AED05D873F4D}" presName="parTx" presStyleLbl="revTx" presStyleIdx="1" presStyleCnt="3">
        <dgm:presLayoutVars>
          <dgm:chMax val="0"/>
          <dgm:chPref val="0"/>
        </dgm:presLayoutVars>
      </dgm:prSet>
      <dgm:spPr/>
    </dgm:pt>
    <dgm:pt modelId="{1FBD4EF8-3CE9-4A98-A30C-7E64FA2582F0}" type="pres">
      <dgm:prSet presAssocID="{6AD46B21-0508-48F4-A410-744AFBE77F03}" presName="sibTrans" presStyleCnt="0"/>
      <dgm:spPr/>
    </dgm:pt>
    <dgm:pt modelId="{1F6E2AF5-FAF0-489B-AF13-21266A3F5326}" type="pres">
      <dgm:prSet presAssocID="{6BC56146-204D-4EEE-8853-A34C6BC6524D}" presName="compNode" presStyleCnt="0"/>
      <dgm:spPr/>
    </dgm:pt>
    <dgm:pt modelId="{4D851848-9BE1-4884-93A2-CC5EF9A1DD66}" type="pres">
      <dgm:prSet presAssocID="{6BC56146-204D-4EEE-8853-A34C6BC6524D}" presName="bgRect" presStyleLbl="bgShp" presStyleIdx="2" presStyleCnt="3"/>
      <dgm:spPr/>
    </dgm:pt>
    <dgm:pt modelId="{03F2ED5B-4CBD-4D89-AEF2-DD1D05C0AB53}" type="pres">
      <dgm:prSet presAssocID="{6BC56146-204D-4EEE-8853-A34C6BC652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3DC139-1DDF-42D3-8E00-31E886BE7A74}" type="pres">
      <dgm:prSet presAssocID="{6BC56146-204D-4EEE-8853-A34C6BC6524D}" presName="spaceRect" presStyleCnt="0"/>
      <dgm:spPr/>
    </dgm:pt>
    <dgm:pt modelId="{09D84999-98C2-4FCC-9E7A-7E257193459B}" type="pres">
      <dgm:prSet presAssocID="{6BC56146-204D-4EEE-8853-A34C6BC652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876240-1B28-43CE-80D3-3545C24F7C15}" type="presOf" srcId="{D474E8F8-A002-4634-BA06-11E09A05E6A3}" destId="{D0D27F5A-EEB8-4951-B2E2-8FC47C2B645E}" srcOrd="0" destOrd="0" presId="urn:microsoft.com/office/officeart/2018/2/layout/IconVerticalSolidList"/>
    <dgm:cxn modelId="{8C8DF55D-60EA-44B0-A070-4C5EE8A2ACF9}" srcId="{D474E8F8-A002-4634-BA06-11E09A05E6A3}" destId="{0837C108-392C-4918-9F47-AED05D873F4D}" srcOrd="1" destOrd="0" parTransId="{C43882EB-569C-41F3-BA39-2BFC68A0AC37}" sibTransId="{6AD46B21-0508-48F4-A410-744AFBE77F03}"/>
    <dgm:cxn modelId="{A8601784-2452-401B-AD0C-4BBFA2560D7D}" type="presOf" srcId="{0837C108-392C-4918-9F47-AED05D873F4D}" destId="{448C1C32-38BC-464A-95CC-07CC4FD87DF0}" srcOrd="0" destOrd="0" presId="urn:microsoft.com/office/officeart/2018/2/layout/IconVerticalSolidList"/>
    <dgm:cxn modelId="{A10A1385-767C-42B7-9AF4-85BA4787720E}" srcId="{D474E8F8-A002-4634-BA06-11E09A05E6A3}" destId="{510386C6-1593-4BD2-9BB9-F456714E9460}" srcOrd="0" destOrd="0" parTransId="{A4096962-1868-4746-A9B0-1B2B910D5796}" sibTransId="{C2CEAC13-CFCD-48C1-AF9E-855819221239}"/>
    <dgm:cxn modelId="{0C052196-DDDD-4102-B39A-3647299D7CC2}" type="presOf" srcId="{6BC56146-204D-4EEE-8853-A34C6BC6524D}" destId="{09D84999-98C2-4FCC-9E7A-7E257193459B}" srcOrd="0" destOrd="0" presId="urn:microsoft.com/office/officeart/2018/2/layout/IconVerticalSolidList"/>
    <dgm:cxn modelId="{14ED8498-827B-4BA4-8E8E-3CADA103DB87}" srcId="{D474E8F8-A002-4634-BA06-11E09A05E6A3}" destId="{6BC56146-204D-4EEE-8853-A34C6BC6524D}" srcOrd="2" destOrd="0" parTransId="{860D2BA7-75A0-4277-8644-53FE4108F6C2}" sibTransId="{8B10227F-1C94-4631-9F5A-E050F2D85582}"/>
    <dgm:cxn modelId="{62191BD5-B4C5-4401-9B90-F950BFEA05D8}" type="presOf" srcId="{510386C6-1593-4BD2-9BB9-F456714E9460}" destId="{8B07B719-8B31-4A39-ADA2-BCF47BC324AF}" srcOrd="0" destOrd="0" presId="urn:microsoft.com/office/officeart/2018/2/layout/IconVerticalSolidList"/>
    <dgm:cxn modelId="{166B1539-35E4-43B3-A840-CC409A9E7320}" type="presParOf" srcId="{D0D27F5A-EEB8-4951-B2E2-8FC47C2B645E}" destId="{92879D82-5D58-42AC-899B-A8E2F9A6B3E8}" srcOrd="0" destOrd="0" presId="urn:microsoft.com/office/officeart/2018/2/layout/IconVerticalSolidList"/>
    <dgm:cxn modelId="{87B323FE-042A-40A8-BA70-65C387CCE4A1}" type="presParOf" srcId="{92879D82-5D58-42AC-899B-A8E2F9A6B3E8}" destId="{4EFB08AD-873C-4BF8-9B92-07C3F33BE00D}" srcOrd="0" destOrd="0" presId="urn:microsoft.com/office/officeart/2018/2/layout/IconVerticalSolidList"/>
    <dgm:cxn modelId="{565EF8F7-11D1-498A-B74E-BB2F1623702C}" type="presParOf" srcId="{92879D82-5D58-42AC-899B-A8E2F9A6B3E8}" destId="{8D3E69BD-8B0B-4DE0-A906-16F24D0D22B8}" srcOrd="1" destOrd="0" presId="urn:microsoft.com/office/officeart/2018/2/layout/IconVerticalSolidList"/>
    <dgm:cxn modelId="{5C9C64D2-9C66-4B4E-BC68-9BE87C50CF9E}" type="presParOf" srcId="{92879D82-5D58-42AC-899B-A8E2F9A6B3E8}" destId="{895B8ADF-1812-4485-BA1D-092A59FF1134}" srcOrd="2" destOrd="0" presId="urn:microsoft.com/office/officeart/2018/2/layout/IconVerticalSolidList"/>
    <dgm:cxn modelId="{99E87788-2F40-4735-9F64-DDD9100C3D0B}" type="presParOf" srcId="{92879D82-5D58-42AC-899B-A8E2F9A6B3E8}" destId="{8B07B719-8B31-4A39-ADA2-BCF47BC324AF}" srcOrd="3" destOrd="0" presId="urn:microsoft.com/office/officeart/2018/2/layout/IconVerticalSolidList"/>
    <dgm:cxn modelId="{AB66C209-4AE9-4741-9427-6353470EA6BC}" type="presParOf" srcId="{D0D27F5A-EEB8-4951-B2E2-8FC47C2B645E}" destId="{B1B3D683-6B8A-4DE5-8ABA-271F11972D16}" srcOrd="1" destOrd="0" presId="urn:microsoft.com/office/officeart/2018/2/layout/IconVerticalSolidList"/>
    <dgm:cxn modelId="{2E18677E-F129-4365-BAA6-90D8FB23A216}" type="presParOf" srcId="{D0D27F5A-EEB8-4951-B2E2-8FC47C2B645E}" destId="{DA361E44-BB39-4296-8D45-DEDA73EF4E27}" srcOrd="2" destOrd="0" presId="urn:microsoft.com/office/officeart/2018/2/layout/IconVerticalSolidList"/>
    <dgm:cxn modelId="{B698FCDD-5E5D-4CE0-8433-149845637E1A}" type="presParOf" srcId="{DA361E44-BB39-4296-8D45-DEDA73EF4E27}" destId="{2AE79C93-F59B-435C-8324-FB0A4FC83893}" srcOrd="0" destOrd="0" presId="urn:microsoft.com/office/officeart/2018/2/layout/IconVerticalSolidList"/>
    <dgm:cxn modelId="{A62A0421-3C13-4D6F-9112-1BC6EA6C44C7}" type="presParOf" srcId="{DA361E44-BB39-4296-8D45-DEDA73EF4E27}" destId="{164465C4-E288-4EDB-B265-C9E89CA5D064}" srcOrd="1" destOrd="0" presId="urn:microsoft.com/office/officeart/2018/2/layout/IconVerticalSolidList"/>
    <dgm:cxn modelId="{B09EBA5E-9DAC-42F2-B888-83FE00B531D4}" type="presParOf" srcId="{DA361E44-BB39-4296-8D45-DEDA73EF4E27}" destId="{5C6BC49F-C0A5-4B8C-BD8E-E31C506AD62F}" srcOrd="2" destOrd="0" presId="urn:microsoft.com/office/officeart/2018/2/layout/IconVerticalSolidList"/>
    <dgm:cxn modelId="{450E555B-F81F-4E26-9D11-9CF3C9228FC8}" type="presParOf" srcId="{DA361E44-BB39-4296-8D45-DEDA73EF4E27}" destId="{448C1C32-38BC-464A-95CC-07CC4FD87DF0}" srcOrd="3" destOrd="0" presId="urn:microsoft.com/office/officeart/2018/2/layout/IconVerticalSolidList"/>
    <dgm:cxn modelId="{3845304F-821E-4C10-A018-D94DF7822875}" type="presParOf" srcId="{D0D27F5A-EEB8-4951-B2E2-8FC47C2B645E}" destId="{1FBD4EF8-3CE9-4A98-A30C-7E64FA2582F0}" srcOrd="3" destOrd="0" presId="urn:microsoft.com/office/officeart/2018/2/layout/IconVerticalSolidList"/>
    <dgm:cxn modelId="{5686CE23-0932-4381-9BA1-9B6B8A497015}" type="presParOf" srcId="{D0D27F5A-EEB8-4951-B2E2-8FC47C2B645E}" destId="{1F6E2AF5-FAF0-489B-AF13-21266A3F5326}" srcOrd="4" destOrd="0" presId="urn:microsoft.com/office/officeart/2018/2/layout/IconVerticalSolidList"/>
    <dgm:cxn modelId="{8106B4B0-0E08-4DE9-98E2-E1FF86C36A35}" type="presParOf" srcId="{1F6E2AF5-FAF0-489B-AF13-21266A3F5326}" destId="{4D851848-9BE1-4884-93A2-CC5EF9A1DD66}" srcOrd="0" destOrd="0" presId="urn:microsoft.com/office/officeart/2018/2/layout/IconVerticalSolidList"/>
    <dgm:cxn modelId="{051B6927-EAEC-48DF-B088-194EC2AE0145}" type="presParOf" srcId="{1F6E2AF5-FAF0-489B-AF13-21266A3F5326}" destId="{03F2ED5B-4CBD-4D89-AEF2-DD1D05C0AB53}" srcOrd="1" destOrd="0" presId="urn:microsoft.com/office/officeart/2018/2/layout/IconVerticalSolidList"/>
    <dgm:cxn modelId="{77344BBC-12F1-42B3-ABBE-BF19EEBE6489}" type="presParOf" srcId="{1F6E2AF5-FAF0-489B-AF13-21266A3F5326}" destId="{C43DC139-1DDF-42D3-8E00-31E886BE7A74}" srcOrd="2" destOrd="0" presId="urn:microsoft.com/office/officeart/2018/2/layout/IconVerticalSolidList"/>
    <dgm:cxn modelId="{3BE8F713-A5E3-4F56-B379-CB19B6DCB2D4}" type="presParOf" srcId="{1F6E2AF5-FAF0-489B-AF13-21266A3F5326}" destId="{09D84999-98C2-4FCC-9E7A-7E25719345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9B467-C3CF-4F47-9A88-3EE8AFF4540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01626-947D-4D17-989D-C02A15AF17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Manque de visibilité sur les volumes futurs : </a:t>
          </a:r>
          <a:r>
            <a:rPr lang="fr-FR" sz="1600" dirty="0"/>
            <a:t>Besoin d’analyses précises pour organiser les effectifs, l’équipement et la capacité de stockage.</a:t>
          </a:r>
          <a:endParaRPr lang="en-US" sz="1600" dirty="0"/>
        </a:p>
      </dgm:t>
    </dgm:pt>
    <dgm:pt modelId="{774867F6-2744-4CF5-8F8C-7B209A517CE6}" type="parTrans" cxnId="{24ABE5CB-8B73-436F-B784-5004C1E5F8D2}">
      <dgm:prSet/>
      <dgm:spPr/>
      <dgm:t>
        <a:bodyPr/>
        <a:lstStyle/>
        <a:p>
          <a:endParaRPr lang="en-US"/>
        </a:p>
      </dgm:t>
    </dgm:pt>
    <dgm:pt modelId="{78E6F801-A338-4C90-86E1-379DAF367C51}" type="sibTrans" cxnId="{24ABE5CB-8B73-436F-B784-5004C1E5F8D2}">
      <dgm:prSet/>
      <dgm:spPr/>
      <dgm:t>
        <a:bodyPr/>
        <a:lstStyle/>
        <a:p>
          <a:endParaRPr lang="en-US"/>
        </a:p>
      </dgm:t>
    </dgm:pt>
    <dgm:pt modelId="{0A4AAE80-A195-4718-BC14-B188A0C9BA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b="1" dirty="0"/>
            <a:t>Difficulté d’extraction de données : </a:t>
          </a:r>
          <a:r>
            <a:rPr lang="fr-FR" sz="1800" dirty="0"/>
            <a:t>cadrer les besoins et d'extraire des données précises.</a:t>
          </a:r>
          <a:endParaRPr lang="en-US" sz="1800" dirty="0"/>
        </a:p>
      </dgm:t>
    </dgm:pt>
    <dgm:pt modelId="{529744F1-C5EA-48F5-9917-A56CA3606E84}" type="parTrans" cxnId="{57FA59A7-3817-4D36-A062-3695800F1488}">
      <dgm:prSet/>
      <dgm:spPr/>
      <dgm:t>
        <a:bodyPr/>
        <a:lstStyle/>
        <a:p>
          <a:endParaRPr lang="en-US"/>
        </a:p>
      </dgm:t>
    </dgm:pt>
    <dgm:pt modelId="{0682768F-A55E-4F87-9401-8758232B9886}" type="sibTrans" cxnId="{57FA59A7-3817-4D36-A062-3695800F1488}">
      <dgm:prSet/>
      <dgm:spPr/>
      <dgm:t>
        <a:bodyPr/>
        <a:lstStyle/>
        <a:p>
          <a:endParaRPr lang="en-US"/>
        </a:p>
      </dgm:t>
    </dgm:pt>
    <dgm:pt modelId="{97D42218-B6AF-4293-9688-953C4F32E113}" type="pres">
      <dgm:prSet presAssocID="{A179B467-C3CF-4F47-9A88-3EE8AFF4540F}" presName="root" presStyleCnt="0">
        <dgm:presLayoutVars>
          <dgm:dir/>
          <dgm:resizeHandles val="exact"/>
        </dgm:presLayoutVars>
      </dgm:prSet>
      <dgm:spPr/>
    </dgm:pt>
    <dgm:pt modelId="{FBDDCE55-62E9-4008-8E44-730A0B8C74C8}" type="pres">
      <dgm:prSet presAssocID="{74701626-947D-4D17-989D-C02A15AF17FB}" presName="compNode" presStyleCnt="0"/>
      <dgm:spPr/>
    </dgm:pt>
    <dgm:pt modelId="{771B7459-E840-4CE5-814E-2C7F26812523}" type="pres">
      <dgm:prSet presAssocID="{74701626-947D-4D17-989D-C02A15AF17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1317772-7B72-4732-982F-F334961F7797}" type="pres">
      <dgm:prSet presAssocID="{74701626-947D-4D17-989D-C02A15AF17FB}" presName="spaceRect" presStyleCnt="0"/>
      <dgm:spPr/>
    </dgm:pt>
    <dgm:pt modelId="{A2EB08C0-9721-4AF9-81DE-12B08E51D6E8}" type="pres">
      <dgm:prSet presAssocID="{74701626-947D-4D17-989D-C02A15AF17FB}" presName="textRect" presStyleLbl="revTx" presStyleIdx="0" presStyleCnt="2">
        <dgm:presLayoutVars>
          <dgm:chMax val="1"/>
          <dgm:chPref val="1"/>
        </dgm:presLayoutVars>
      </dgm:prSet>
      <dgm:spPr/>
    </dgm:pt>
    <dgm:pt modelId="{6025FB6F-7E15-438F-A48F-7A0F2E6ABD7F}" type="pres">
      <dgm:prSet presAssocID="{78E6F801-A338-4C90-86E1-379DAF367C51}" presName="sibTrans" presStyleCnt="0"/>
      <dgm:spPr/>
    </dgm:pt>
    <dgm:pt modelId="{F59DCBFD-DC78-42B5-8340-083CAF62CE79}" type="pres">
      <dgm:prSet presAssocID="{0A4AAE80-A195-4718-BC14-B188A0C9BA5D}" presName="compNode" presStyleCnt="0"/>
      <dgm:spPr/>
    </dgm:pt>
    <dgm:pt modelId="{F8C3D7A6-9E35-4492-A347-CB421C1A22B7}" type="pres">
      <dgm:prSet presAssocID="{0A4AAE80-A195-4718-BC14-B188A0C9BA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25AFB736-2149-4BCF-97CF-84B88AF8E618}" type="pres">
      <dgm:prSet presAssocID="{0A4AAE80-A195-4718-BC14-B188A0C9BA5D}" presName="spaceRect" presStyleCnt="0"/>
      <dgm:spPr/>
    </dgm:pt>
    <dgm:pt modelId="{F0C080A9-C37E-44D8-A283-295B7EC084A2}" type="pres">
      <dgm:prSet presAssocID="{0A4AAE80-A195-4718-BC14-B188A0C9BA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6B0C03-E0EE-4BB4-992A-7A8EC811CE69}" type="presOf" srcId="{A179B467-C3CF-4F47-9A88-3EE8AFF4540F}" destId="{97D42218-B6AF-4293-9688-953C4F32E113}" srcOrd="0" destOrd="0" presId="urn:microsoft.com/office/officeart/2018/2/layout/IconLabelList"/>
    <dgm:cxn modelId="{E6C9715C-D1EA-4169-8D5D-3875486B76D8}" type="presOf" srcId="{0A4AAE80-A195-4718-BC14-B188A0C9BA5D}" destId="{F0C080A9-C37E-44D8-A283-295B7EC084A2}" srcOrd="0" destOrd="0" presId="urn:microsoft.com/office/officeart/2018/2/layout/IconLabelList"/>
    <dgm:cxn modelId="{57FA59A7-3817-4D36-A062-3695800F1488}" srcId="{A179B467-C3CF-4F47-9A88-3EE8AFF4540F}" destId="{0A4AAE80-A195-4718-BC14-B188A0C9BA5D}" srcOrd="1" destOrd="0" parTransId="{529744F1-C5EA-48F5-9917-A56CA3606E84}" sibTransId="{0682768F-A55E-4F87-9401-8758232B9886}"/>
    <dgm:cxn modelId="{24ABE5CB-8B73-436F-B784-5004C1E5F8D2}" srcId="{A179B467-C3CF-4F47-9A88-3EE8AFF4540F}" destId="{74701626-947D-4D17-989D-C02A15AF17FB}" srcOrd="0" destOrd="0" parTransId="{774867F6-2744-4CF5-8F8C-7B209A517CE6}" sibTransId="{78E6F801-A338-4C90-86E1-379DAF367C51}"/>
    <dgm:cxn modelId="{C7FA60CC-D970-4594-B0F6-D04AD3BFA616}" type="presOf" srcId="{74701626-947D-4D17-989D-C02A15AF17FB}" destId="{A2EB08C0-9721-4AF9-81DE-12B08E51D6E8}" srcOrd="0" destOrd="0" presId="urn:microsoft.com/office/officeart/2018/2/layout/IconLabelList"/>
    <dgm:cxn modelId="{468EA830-2E29-4134-ACD6-25AC95D40F24}" type="presParOf" srcId="{97D42218-B6AF-4293-9688-953C4F32E113}" destId="{FBDDCE55-62E9-4008-8E44-730A0B8C74C8}" srcOrd="0" destOrd="0" presId="urn:microsoft.com/office/officeart/2018/2/layout/IconLabelList"/>
    <dgm:cxn modelId="{6FA9C909-4510-40A1-AA74-7E2DBE8CA248}" type="presParOf" srcId="{FBDDCE55-62E9-4008-8E44-730A0B8C74C8}" destId="{771B7459-E840-4CE5-814E-2C7F26812523}" srcOrd="0" destOrd="0" presId="urn:microsoft.com/office/officeart/2018/2/layout/IconLabelList"/>
    <dgm:cxn modelId="{DDD18F0F-4354-465C-84E5-38E1528C90FF}" type="presParOf" srcId="{FBDDCE55-62E9-4008-8E44-730A0B8C74C8}" destId="{71317772-7B72-4732-982F-F334961F7797}" srcOrd="1" destOrd="0" presId="urn:microsoft.com/office/officeart/2018/2/layout/IconLabelList"/>
    <dgm:cxn modelId="{29615B30-2B57-458D-9E75-A68E9E15F817}" type="presParOf" srcId="{FBDDCE55-62E9-4008-8E44-730A0B8C74C8}" destId="{A2EB08C0-9721-4AF9-81DE-12B08E51D6E8}" srcOrd="2" destOrd="0" presId="urn:microsoft.com/office/officeart/2018/2/layout/IconLabelList"/>
    <dgm:cxn modelId="{E5BF2EE0-3375-4B94-B888-3EDCAB02D40C}" type="presParOf" srcId="{97D42218-B6AF-4293-9688-953C4F32E113}" destId="{6025FB6F-7E15-438F-A48F-7A0F2E6ABD7F}" srcOrd="1" destOrd="0" presId="urn:microsoft.com/office/officeart/2018/2/layout/IconLabelList"/>
    <dgm:cxn modelId="{D3AAC5D5-1ED9-4F05-8AC3-5B10B5D7A689}" type="presParOf" srcId="{97D42218-B6AF-4293-9688-953C4F32E113}" destId="{F59DCBFD-DC78-42B5-8340-083CAF62CE79}" srcOrd="2" destOrd="0" presId="urn:microsoft.com/office/officeart/2018/2/layout/IconLabelList"/>
    <dgm:cxn modelId="{B8848683-9606-4BB9-B942-EC2D381704A6}" type="presParOf" srcId="{F59DCBFD-DC78-42B5-8340-083CAF62CE79}" destId="{F8C3D7A6-9E35-4492-A347-CB421C1A22B7}" srcOrd="0" destOrd="0" presId="urn:microsoft.com/office/officeart/2018/2/layout/IconLabelList"/>
    <dgm:cxn modelId="{18561A81-AD2B-4D2C-89AF-5A2F0AC545E0}" type="presParOf" srcId="{F59DCBFD-DC78-42B5-8340-083CAF62CE79}" destId="{25AFB736-2149-4BCF-97CF-84B88AF8E618}" srcOrd="1" destOrd="0" presId="urn:microsoft.com/office/officeart/2018/2/layout/IconLabelList"/>
    <dgm:cxn modelId="{7723CC91-3CCB-4707-A274-4A370EE1E0AC}" type="presParOf" srcId="{F59DCBFD-DC78-42B5-8340-083CAF62CE79}" destId="{F0C080A9-C37E-44D8-A283-295B7EC084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22BB0-121D-4CE8-9AC3-E94F32D908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16F46F-15BA-400C-B90B-6E8A84C9AD25}">
      <dgm:prSet/>
      <dgm:spPr/>
      <dgm:t>
        <a:bodyPr/>
        <a:lstStyle/>
        <a:p>
          <a:r>
            <a:rPr lang="fr-FR" dirty="0"/>
            <a:t>Extraction des volumes commandés par mois sur 6 ans pour chaque produit </a:t>
          </a:r>
          <a:endParaRPr lang="en-US" dirty="0"/>
        </a:p>
      </dgm:t>
    </dgm:pt>
    <dgm:pt modelId="{66553C0E-2B49-4359-BDC5-A6C8174AC52F}" type="parTrans" cxnId="{73B46A08-173B-41CA-BAA3-645F0D286505}">
      <dgm:prSet/>
      <dgm:spPr/>
      <dgm:t>
        <a:bodyPr/>
        <a:lstStyle/>
        <a:p>
          <a:endParaRPr lang="en-US"/>
        </a:p>
      </dgm:t>
    </dgm:pt>
    <dgm:pt modelId="{A75C70A6-C1D2-4D8F-8CE8-F334B560F6D0}" type="sibTrans" cxnId="{73B46A08-173B-41CA-BAA3-645F0D286505}">
      <dgm:prSet/>
      <dgm:spPr/>
      <dgm:t>
        <a:bodyPr/>
        <a:lstStyle/>
        <a:p>
          <a:endParaRPr lang="en-US"/>
        </a:p>
      </dgm:t>
    </dgm:pt>
    <dgm:pt modelId="{EDCC033A-00E4-42F2-AC47-1B01B48E6D09}">
      <dgm:prSet/>
      <dgm:spPr/>
      <dgm:t>
        <a:bodyPr/>
        <a:lstStyle/>
        <a:p>
          <a:r>
            <a:rPr lang="fr-FR"/>
            <a:t>Analyse de la rotation des stocks pour anticiper l’impact </a:t>
          </a:r>
          <a:endParaRPr lang="en-US"/>
        </a:p>
      </dgm:t>
    </dgm:pt>
    <dgm:pt modelId="{5123490A-C92C-41DA-B4AD-0A1996FECB8E}" type="parTrans" cxnId="{A96D6B40-7CBD-4584-8469-C7F435478FD5}">
      <dgm:prSet/>
      <dgm:spPr/>
      <dgm:t>
        <a:bodyPr/>
        <a:lstStyle/>
        <a:p>
          <a:endParaRPr lang="en-US"/>
        </a:p>
      </dgm:t>
    </dgm:pt>
    <dgm:pt modelId="{8FC39E41-D619-4E59-BEF0-E14A0AE98BC4}" type="sibTrans" cxnId="{A96D6B40-7CBD-4584-8469-C7F435478FD5}">
      <dgm:prSet/>
      <dgm:spPr/>
      <dgm:t>
        <a:bodyPr/>
        <a:lstStyle/>
        <a:p>
          <a:endParaRPr lang="en-US"/>
        </a:p>
      </dgm:t>
    </dgm:pt>
    <dgm:pt modelId="{F93FF4F2-0A60-4020-A647-B9CDFEF90A82}">
      <dgm:prSet/>
      <dgm:spPr/>
      <dgm:t>
        <a:bodyPr/>
        <a:lstStyle/>
        <a:p>
          <a:r>
            <a:rPr lang="fr-FR"/>
            <a:t>Identification des tendances d’achat des clients pour réorganiser l’entrepôt </a:t>
          </a:r>
          <a:endParaRPr lang="en-US"/>
        </a:p>
      </dgm:t>
    </dgm:pt>
    <dgm:pt modelId="{EA6706BD-2677-4F7F-ADC8-48B477B505C9}" type="parTrans" cxnId="{35B4E614-52E2-4E2E-A071-FC370B1CFA46}">
      <dgm:prSet/>
      <dgm:spPr/>
      <dgm:t>
        <a:bodyPr/>
        <a:lstStyle/>
        <a:p>
          <a:endParaRPr lang="en-US"/>
        </a:p>
      </dgm:t>
    </dgm:pt>
    <dgm:pt modelId="{7FE28389-98A2-42C1-A3AE-853964B776DF}" type="sibTrans" cxnId="{35B4E614-52E2-4E2E-A071-FC370B1CFA46}">
      <dgm:prSet/>
      <dgm:spPr/>
      <dgm:t>
        <a:bodyPr/>
        <a:lstStyle/>
        <a:p>
          <a:endParaRPr lang="en-US"/>
        </a:p>
      </dgm:t>
    </dgm:pt>
    <dgm:pt modelId="{88D0210C-CD58-4CB9-9718-5BF36E0E54D8}" type="pres">
      <dgm:prSet presAssocID="{00022BB0-121D-4CE8-9AC3-E94F32D90888}" presName="root" presStyleCnt="0">
        <dgm:presLayoutVars>
          <dgm:dir/>
          <dgm:resizeHandles val="exact"/>
        </dgm:presLayoutVars>
      </dgm:prSet>
      <dgm:spPr/>
    </dgm:pt>
    <dgm:pt modelId="{D1CBCAE3-0A5A-4F49-B909-73C7DC9837AB}" type="pres">
      <dgm:prSet presAssocID="{8C16F46F-15BA-400C-B90B-6E8A84C9AD25}" presName="compNode" presStyleCnt="0"/>
      <dgm:spPr/>
    </dgm:pt>
    <dgm:pt modelId="{FC1A5AEE-6A3F-4B9B-9FB8-4C2AEC0DC5AA}" type="pres">
      <dgm:prSet presAssocID="{8C16F46F-15BA-400C-B90B-6E8A84C9AD25}" presName="bgRect" presStyleLbl="bgShp" presStyleIdx="0" presStyleCnt="3"/>
      <dgm:spPr/>
    </dgm:pt>
    <dgm:pt modelId="{7D5D9765-A3D2-4F9D-8A79-09BD095B7389}" type="pres">
      <dgm:prSet presAssocID="{8C16F46F-15BA-400C-B90B-6E8A84C9AD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DD9F978-04F6-4C0A-AE3F-27CC25B395E0}" type="pres">
      <dgm:prSet presAssocID="{8C16F46F-15BA-400C-B90B-6E8A84C9AD25}" presName="spaceRect" presStyleCnt="0"/>
      <dgm:spPr/>
    </dgm:pt>
    <dgm:pt modelId="{F4E88168-38E0-417F-9B3D-F60E5539A6E8}" type="pres">
      <dgm:prSet presAssocID="{8C16F46F-15BA-400C-B90B-6E8A84C9AD25}" presName="parTx" presStyleLbl="revTx" presStyleIdx="0" presStyleCnt="3">
        <dgm:presLayoutVars>
          <dgm:chMax val="0"/>
          <dgm:chPref val="0"/>
        </dgm:presLayoutVars>
      </dgm:prSet>
      <dgm:spPr/>
    </dgm:pt>
    <dgm:pt modelId="{00135441-4CA1-4918-A966-AD8C24188786}" type="pres">
      <dgm:prSet presAssocID="{A75C70A6-C1D2-4D8F-8CE8-F334B560F6D0}" presName="sibTrans" presStyleCnt="0"/>
      <dgm:spPr/>
    </dgm:pt>
    <dgm:pt modelId="{B1B46D37-B82A-4EBE-A204-DC0BDDD733DC}" type="pres">
      <dgm:prSet presAssocID="{EDCC033A-00E4-42F2-AC47-1B01B48E6D09}" presName="compNode" presStyleCnt="0"/>
      <dgm:spPr/>
    </dgm:pt>
    <dgm:pt modelId="{27C83373-2FB5-4774-A0F4-84539655FC5A}" type="pres">
      <dgm:prSet presAssocID="{EDCC033A-00E4-42F2-AC47-1B01B48E6D09}" presName="bgRect" presStyleLbl="bgShp" presStyleIdx="1" presStyleCnt="3"/>
      <dgm:spPr/>
    </dgm:pt>
    <dgm:pt modelId="{14BF9E81-1694-4412-8ADF-E9736296EFE1}" type="pres">
      <dgm:prSet presAssocID="{EDCC033A-00E4-42F2-AC47-1B01B48E6D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cles avec flèches avec un remplissage uni"/>
        </a:ext>
      </dgm:extLst>
    </dgm:pt>
    <dgm:pt modelId="{80D89D1D-BD3B-4232-AF34-2EBBF3A0EC8A}" type="pres">
      <dgm:prSet presAssocID="{EDCC033A-00E4-42F2-AC47-1B01B48E6D09}" presName="spaceRect" presStyleCnt="0"/>
      <dgm:spPr/>
    </dgm:pt>
    <dgm:pt modelId="{0E12A919-0544-4635-AA72-6BEEB64089B9}" type="pres">
      <dgm:prSet presAssocID="{EDCC033A-00E4-42F2-AC47-1B01B48E6D09}" presName="parTx" presStyleLbl="revTx" presStyleIdx="1" presStyleCnt="3">
        <dgm:presLayoutVars>
          <dgm:chMax val="0"/>
          <dgm:chPref val="0"/>
        </dgm:presLayoutVars>
      </dgm:prSet>
      <dgm:spPr/>
    </dgm:pt>
    <dgm:pt modelId="{0C39CEB0-A1D1-42DF-AFB5-7ECABEE188A1}" type="pres">
      <dgm:prSet presAssocID="{8FC39E41-D619-4E59-BEF0-E14A0AE98BC4}" presName="sibTrans" presStyleCnt="0"/>
      <dgm:spPr/>
    </dgm:pt>
    <dgm:pt modelId="{E1E82C84-0DE0-489F-A4A5-89ED09449CD3}" type="pres">
      <dgm:prSet presAssocID="{F93FF4F2-0A60-4020-A647-B9CDFEF90A82}" presName="compNode" presStyleCnt="0"/>
      <dgm:spPr/>
    </dgm:pt>
    <dgm:pt modelId="{4058445A-FEBB-4E91-9C7A-E3A5EA2385CC}" type="pres">
      <dgm:prSet presAssocID="{F93FF4F2-0A60-4020-A647-B9CDFEF90A82}" presName="bgRect" presStyleLbl="bgShp" presStyleIdx="2" presStyleCnt="3"/>
      <dgm:spPr/>
    </dgm:pt>
    <dgm:pt modelId="{5B26BE49-0677-43C7-B322-B74B8C5459FC}" type="pres">
      <dgm:prSet presAssocID="{F93FF4F2-0A60-4020-A647-B9CDFEF90A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EB1BA09-4B2B-429C-BD55-089A6AA9EF64}" type="pres">
      <dgm:prSet presAssocID="{F93FF4F2-0A60-4020-A647-B9CDFEF90A82}" presName="spaceRect" presStyleCnt="0"/>
      <dgm:spPr/>
    </dgm:pt>
    <dgm:pt modelId="{AA5DD046-3B7A-41E4-A1E8-D05333E11F90}" type="pres">
      <dgm:prSet presAssocID="{F93FF4F2-0A60-4020-A647-B9CDFEF90A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B46A08-173B-41CA-BAA3-645F0D286505}" srcId="{00022BB0-121D-4CE8-9AC3-E94F32D90888}" destId="{8C16F46F-15BA-400C-B90B-6E8A84C9AD25}" srcOrd="0" destOrd="0" parTransId="{66553C0E-2B49-4359-BDC5-A6C8174AC52F}" sibTransId="{A75C70A6-C1D2-4D8F-8CE8-F334B560F6D0}"/>
    <dgm:cxn modelId="{35B4E614-52E2-4E2E-A071-FC370B1CFA46}" srcId="{00022BB0-121D-4CE8-9AC3-E94F32D90888}" destId="{F93FF4F2-0A60-4020-A647-B9CDFEF90A82}" srcOrd="2" destOrd="0" parTransId="{EA6706BD-2677-4F7F-ADC8-48B477B505C9}" sibTransId="{7FE28389-98A2-42C1-A3AE-853964B776DF}"/>
    <dgm:cxn modelId="{CDEC8D1A-F00B-4071-89B2-81243090CCB7}" type="presOf" srcId="{8C16F46F-15BA-400C-B90B-6E8A84C9AD25}" destId="{F4E88168-38E0-417F-9B3D-F60E5539A6E8}" srcOrd="0" destOrd="0" presId="urn:microsoft.com/office/officeart/2018/2/layout/IconVerticalSolidList"/>
    <dgm:cxn modelId="{A96D6B40-7CBD-4584-8469-C7F435478FD5}" srcId="{00022BB0-121D-4CE8-9AC3-E94F32D90888}" destId="{EDCC033A-00E4-42F2-AC47-1B01B48E6D09}" srcOrd="1" destOrd="0" parTransId="{5123490A-C92C-41DA-B4AD-0A1996FECB8E}" sibTransId="{8FC39E41-D619-4E59-BEF0-E14A0AE98BC4}"/>
    <dgm:cxn modelId="{F2C8177C-691F-4D22-9B5D-5E1233814512}" type="presOf" srcId="{F93FF4F2-0A60-4020-A647-B9CDFEF90A82}" destId="{AA5DD046-3B7A-41E4-A1E8-D05333E11F90}" srcOrd="0" destOrd="0" presId="urn:microsoft.com/office/officeart/2018/2/layout/IconVerticalSolidList"/>
    <dgm:cxn modelId="{06AF0EA1-36FC-4121-B876-8279D882880C}" type="presOf" srcId="{EDCC033A-00E4-42F2-AC47-1B01B48E6D09}" destId="{0E12A919-0544-4635-AA72-6BEEB64089B9}" srcOrd="0" destOrd="0" presId="urn:microsoft.com/office/officeart/2018/2/layout/IconVerticalSolidList"/>
    <dgm:cxn modelId="{BFB940FF-587E-4938-8093-BE8AC7FA755C}" type="presOf" srcId="{00022BB0-121D-4CE8-9AC3-E94F32D90888}" destId="{88D0210C-CD58-4CB9-9718-5BF36E0E54D8}" srcOrd="0" destOrd="0" presId="urn:microsoft.com/office/officeart/2018/2/layout/IconVerticalSolidList"/>
    <dgm:cxn modelId="{F6186AC3-07F0-4FFA-BDF5-323791A55507}" type="presParOf" srcId="{88D0210C-CD58-4CB9-9718-5BF36E0E54D8}" destId="{D1CBCAE3-0A5A-4F49-B909-73C7DC9837AB}" srcOrd="0" destOrd="0" presId="urn:microsoft.com/office/officeart/2018/2/layout/IconVerticalSolidList"/>
    <dgm:cxn modelId="{1A2153BE-FF23-4D06-A894-BB97338BBF01}" type="presParOf" srcId="{D1CBCAE3-0A5A-4F49-B909-73C7DC9837AB}" destId="{FC1A5AEE-6A3F-4B9B-9FB8-4C2AEC0DC5AA}" srcOrd="0" destOrd="0" presId="urn:microsoft.com/office/officeart/2018/2/layout/IconVerticalSolidList"/>
    <dgm:cxn modelId="{8F253682-3D11-4FAA-8E6B-9A844CDE8B1D}" type="presParOf" srcId="{D1CBCAE3-0A5A-4F49-B909-73C7DC9837AB}" destId="{7D5D9765-A3D2-4F9D-8A79-09BD095B7389}" srcOrd="1" destOrd="0" presId="urn:microsoft.com/office/officeart/2018/2/layout/IconVerticalSolidList"/>
    <dgm:cxn modelId="{49AC386F-FE02-4D72-B1AD-ED2FCD915895}" type="presParOf" srcId="{D1CBCAE3-0A5A-4F49-B909-73C7DC9837AB}" destId="{EDD9F978-04F6-4C0A-AE3F-27CC25B395E0}" srcOrd="2" destOrd="0" presId="urn:microsoft.com/office/officeart/2018/2/layout/IconVerticalSolidList"/>
    <dgm:cxn modelId="{6D4E2F58-A493-4C4D-AC7D-995931C4B510}" type="presParOf" srcId="{D1CBCAE3-0A5A-4F49-B909-73C7DC9837AB}" destId="{F4E88168-38E0-417F-9B3D-F60E5539A6E8}" srcOrd="3" destOrd="0" presId="urn:microsoft.com/office/officeart/2018/2/layout/IconVerticalSolidList"/>
    <dgm:cxn modelId="{9F5601F4-5820-47D6-AD39-6F7944A9BB57}" type="presParOf" srcId="{88D0210C-CD58-4CB9-9718-5BF36E0E54D8}" destId="{00135441-4CA1-4918-A966-AD8C24188786}" srcOrd="1" destOrd="0" presId="urn:microsoft.com/office/officeart/2018/2/layout/IconVerticalSolidList"/>
    <dgm:cxn modelId="{70770038-25C4-45E1-B789-59996531C79A}" type="presParOf" srcId="{88D0210C-CD58-4CB9-9718-5BF36E0E54D8}" destId="{B1B46D37-B82A-4EBE-A204-DC0BDDD733DC}" srcOrd="2" destOrd="0" presId="urn:microsoft.com/office/officeart/2018/2/layout/IconVerticalSolidList"/>
    <dgm:cxn modelId="{223709BF-3A7D-4E0D-A0E5-653CCC7A4FCA}" type="presParOf" srcId="{B1B46D37-B82A-4EBE-A204-DC0BDDD733DC}" destId="{27C83373-2FB5-4774-A0F4-84539655FC5A}" srcOrd="0" destOrd="0" presId="urn:microsoft.com/office/officeart/2018/2/layout/IconVerticalSolidList"/>
    <dgm:cxn modelId="{E08094CF-7FA1-4518-A7F3-794CC3E1DE86}" type="presParOf" srcId="{B1B46D37-B82A-4EBE-A204-DC0BDDD733DC}" destId="{14BF9E81-1694-4412-8ADF-E9736296EFE1}" srcOrd="1" destOrd="0" presId="urn:microsoft.com/office/officeart/2018/2/layout/IconVerticalSolidList"/>
    <dgm:cxn modelId="{0BD13098-54C9-4A20-BC70-86371DF168C4}" type="presParOf" srcId="{B1B46D37-B82A-4EBE-A204-DC0BDDD733DC}" destId="{80D89D1D-BD3B-4232-AF34-2EBBF3A0EC8A}" srcOrd="2" destOrd="0" presId="urn:microsoft.com/office/officeart/2018/2/layout/IconVerticalSolidList"/>
    <dgm:cxn modelId="{22D3BE0E-B774-4B03-9ECE-07A514E15C36}" type="presParOf" srcId="{B1B46D37-B82A-4EBE-A204-DC0BDDD733DC}" destId="{0E12A919-0544-4635-AA72-6BEEB64089B9}" srcOrd="3" destOrd="0" presId="urn:microsoft.com/office/officeart/2018/2/layout/IconVerticalSolidList"/>
    <dgm:cxn modelId="{EFF09C16-DA86-4811-8BB5-E61EFD6844D8}" type="presParOf" srcId="{88D0210C-CD58-4CB9-9718-5BF36E0E54D8}" destId="{0C39CEB0-A1D1-42DF-AFB5-7ECABEE188A1}" srcOrd="3" destOrd="0" presId="urn:microsoft.com/office/officeart/2018/2/layout/IconVerticalSolidList"/>
    <dgm:cxn modelId="{8CD0A43B-5190-4A8A-A3BD-0F391C6FB42C}" type="presParOf" srcId="{88D0210C-CD58-4CB9-9718-5BF36E0E54D8}" destId="{E1E82C84-0DE0-489F-A4A5-89ED09449CD3}" srcOrd="4" destOrd="0" presId="urn:microsoft.com/office/officeart/2018/2/layout/IconVerticalSolidList"/>
    <dgm:cxn modelId="{103473B3-8126-4D4C-B24F-0D4333223686}" type="presParOf" srcId="{E1E82C84-0DE0-489F-A4A5-89ED09449CD3}" destId="{4058445A-FEBB-4E91-9C7A-E3A5EA2385CC}" srcOrd="0" destOrd="0" presId="urn:microsoft.com/office/officeart/2018/2/layout/IconVerticalSolidList"/>
    <dgm:cxn modelId="{9BE322DC-18DC-4A66-BF4E-78947AE2B3FD}" type="presParOf" srcId="{E1E82C84-0DE0-489F-A4A5-89ED09449CD3}" destId="{5B26BE49-0677-43C7-B322-B74B8C5459FC}" srcOrd="1" destOrd="0" presId="urn:microsoft.com/office/officeart/2018/2/layout/IconVerticalSolidList"/>
    <dgm:cxn modelId="{35BAC027-F53F-44A2-9716-C64304685B85}" type="presParOf" srcId="{E1E82C84-0DE0-489F-A4A5-89ED09449CD3}" destId="{0EB1BA09-4B2B-429C-BD55-089A6AA9EF64}" srcOrd="2" destOrd="0" presId="urn:microsoft.com/office/officeart/2018/2/layout/IconVerticalSolidList"/>
    <dgm:cxn modelId="{B30DCAEC-044C-49BB-A11B-56E9A2B4F5E7}" type="presParOf" srcId="{E1E82C84-0DE0-489F-A4A5-89ED09449CD3}" destId="{AA5DD046-3B7A-41E4-A1E8-D05333E11F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1E049-5E1C-4387-81B6-CCF7093F5AD6}" type="doc">
      <dgm:prSet loTypeId="urn:microsoft.com/office/officeart/2018/5/layout/IconCircleLabel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04BA8F-00B8-4460-BA4E-C2AF2B0794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Méthodologie python</a:t>
          </a:r>
          <a:endParaRPr lang="en-US" dirty="0"/>
        </a:p>
      </dgm:t>
    </dgm:pt>
    <dgm:pt modelId="{A6FBAF47-0B09-4C16-8F07-9D55022CBAA6}" type="parTrans" cxnId="{013C3694-03AA-4750-AA66-98737D468E22}">
      <dgm:prSet/>
      <dgm:spPr/>
      <dgm:t>
        <a:bodyPr/>
        <a:lstStyle/>
        <a:p>
          <a:endParaRPr lang="en-US"/>
        </a:p>
      </dgm:t>
    </dgm:pt>
    <dgm:pt modelId="{861A40CC-CE0C-4D23-92B7-7D6902A42FB3}" type="sibTrans" cxnId="{013C3694-03AA-4750-AA66-98737D468E22}">
      <dgm:prSet/>
      <dgm:spPr/>
      <dgm:t>
        <a:bodyPr/>
        <a:lstStyle/>
        <a:p>
          <a:endParaRPr lang="en-US"/>
        </a:p>
      </dgm:t>
    </dgm:pt>
    <dgm:pt modelId="{85A6A7E9-9212-4A97-801C-C5DFFA4847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Période d’analyse de 6 ans </a:t>
          </a:r>
          <a:endParaRPr lang="en-US" dirty="0"/>
        </a:p>
      </dgm:t>
    </dgm:pt>
    <dgm:pt modelId="{6D763422-EBCF-445B-842F-B914A6C7D2C3}" type="parTrans" cxnId="{B014CB07-F7C9-45EB-9B24-C7955CAB92F4}">
      <dgm:prSet/>
      <dgm:spPr/>
      <dgm:t>
        <a:bodyPr/>
        <a:lstStyle/>
        <a:p>
          <a:endParaRPr lang="en-US"/>
        </a:p>
      </dgm:t>
    </dgm:pt>
    <dgm:pt modelId="{47FE7C9E-C3F1-4E3B-8B1E-85544EB8C498}" type="sibTrans" cxnId="{B014CB07-F7C9-45EB-9B24-C7955CAB92F4}">
      <dgm:prSet/>
      <dgm:spPr/>
      <dgm:t>
        <a:bodyPr/>
        <a:lstStyle/>
        <a:p>
          <a:endParaRPr lang="en-US"/>
        </a:p>
      </dgm:t>
    </dgm:pt>
    <dgm:pt modelId="{52F9F972-08DE-4835-946A-0CA012A29C68}">
      <dgm:prSet custT="1"/>
      <dgm:spPr/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cap="all"/>
          </a:pPr>
          <a:r>
            <a:rPr lang="fr-FR" sz="1600" b="0" kern="1200"/>
            <a:t>15 TYPES </a:t>
          </a:r>
          <a:r>
            <a:rPr lang="fr-FR" sz="1600" kern="1200" cap="all">
              <a:latin typeface="Aptos" panose="02110004020202020204"/>
              <a:ea typeface="+mn-ea"/>
              <a:cs typeface="+mn-cs"/>
            </a:rPr>
            <a:t>différents DE PRODUITS</a:t>
          </a:r>
          <a:endParaRPr lang="en-US" sz="1600" kern="1200" dirty="0"/>
        </a:p>
      </dgm:t>
    </dgm:pt>
    <dgm:pt modelId="{43D29E27-8A61-400C-8A54-F5D81C303AB3}" type="parTrans" cxnId="{664AF8A0-2406-4EF8-B0A8-D5E23BD57123}">
      <dgm:prSet/>
      <dgm:spPr/>
      <dgm:t>
        <a:bodyPr/>
        <a:lstStyle/>
        <a:p>
          <a:endParaRPr lang="en-US"/>
        </a:p>
      </dgm:t>
    </dgm:pt>
    <dgm:pt modelId="{29B394A4-ABFF-4F22-8521-A78E6BC5AC1A}" type="sibTrans" cxnId="{664AF8A0-2406-4EF8-B0A8-D5E23BD57123}">
      <dgm:prSet/>
      <dgm:spPr/>
      <dgm:t>
        <a:bodyPr/>
        <a:lstStyle/>
        <a:p>
          <a:endParaRPr lang="en-US"/>
        </a:p>
      </dgm:t>
    </dgm:pt>
    <dgm:pt modelId="{354F1DC4-7357-49F1-BC00-BE6BFF2A75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CA global de 3.2M €</a:t>
          </a:r>
          <a:endParaRPr lang="en-US" dirty="0"/>
        </a:p>
      </dgm:t>
    </dgm:pt>
    <dgm:pt modelId="{CBAB861F-D9D3-4383-8480-96B43FFC0738}" type="parTrans" cxnId="{F40FF5AC-B0EE-4A1E-9EB2-AA80307A2F93}">
      <dgm:prSet/>
      <dgm:spPr/>
      <dgm:t>
        <a:bodyPr/>
        <a:lstStyle/>
        <a:p>
          <a:endParaRPr lang="en-US"/>
        </a:p>
      </dgm:t>
    </dgm:pt>
    <dgm:pt modelId="{E7313E79-9B52-4D85-8C85-E7295F4183D7}" type="sibTrans" cxnId="{F40FF5AC-B0EE-4A1E-9EB2-AA80307A2F93}">
      <dgm:prSet/>
      <dgm:spPr/>
      <dgm:t>
        <a:bodyPr/>
        <a:lstStyle/>
        <a:p>
          <a:endParaRPr lang="en-US"/>
        </a:p>
      </dgm:t>
    </dgm:pt>
    <dgm:pt modelId="{67A55815-BB8C-415A-9487-5851EB8C2D0C}" type="pres">
      <dgm:prSet presAssocID="{82A1E049-5E1C-4387-81B6-CCF7093F5AD6}" presName="root" presStyleCnt="0">
        <dgm:presLayoutVars>
          <dgm:dir/>
          <dgm:resizeHandles val="exact"/>
        </dgm:presLayoutVars>
      </dgm:prSet>
      <dgm:spPr/>
    </dgm:pt>
    <dgm:pt modelId="{BCDAEC53-227A-4F48-A2F0-4E3A14F563FB}" type="pres">
      <dgm:prSet presAssocID="{6D04BA8F-00B8-4460-BA4E-C2AF2B079421}" presName="compNode" presStyleCnt="0"/>
      <dgm:spPr/>
    </dgm:pt>
    <dgm:pt modelId="{927B3DE0-F649-4126-9547-796FA02D4376}" type="pres">
      <dgm:prSet presAssocID="{6D04BA8F-00B8-4460-BA4E-C2AF2B079421}" presName="iconBgRect" presStyleLbl="bgShp" presStyleIdx="0" presStyleCnt="4"/>
      <dgm:spPr/>
    </dgm:pt>
    <dgm:pt modelId="{4DE2CB8B-A72B-42B4-A00E-4C2F1CD648C9}" type="pres">
      <dgm:prSet presAssocID="{6D04BA8F-00B8-4460-BA4E-C2AF2B0794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CCE0C047-9E84-4EB3-B5E9-01D72D4F9DF8}" type="pres">
      <dgm:prSet presAssocID="{6D04BA8F-00B8-4460-BA4E-C2AF2B079421}" presName="spaceRect" presStyleCnt="0"/>
      <dgm:spPr/>
    </dgm:pt>
    <dgm:pt modelId="{6A8C7423-93BD-4E2B-B1A2-4BAC5A1BEC64}" type="pres">
      <dgm:prSet presAssocID="{6D04BA8F-00B8-4460-BA4E-C2AF2B079421}" presName="textRect" presStyleLbl="revTx" presStyleIdx="0" presStyleCnt="4">
        <dgm:presLayoutVars>
          <dgm:chMax val="1"/>
          <dgm:chPref val="1"/>
        </dgm:presLayoutVars>
      </dgm:prSet>
      <dgm:spPr/>
    </dgm:pt>
    <dgm:pt modelId="{7B2EDAD2-0FF8-4B66-A76E-8535B337F4B5}" type="pres">
      <dgm:prSet presAssocID="{861A40CC-CE0C-4D23-92B7-7D6902A42FB3}" presName="sibTrans" presStyleCnt="0"/>
      <dgm:spPr/>
    </dgm:pt>
    <dgm:pt modelId="{21CF396B-E217-491E-BDF8-F0BA2E538F91}" type="pres">
      <dgm:prSet presAssocID="{85A6A7E9-9212-4A97-801C-C5DFFA48479F}" presName="compNode" presStyleCnt="0"/>
      <dgm:spPr/>
    </dgm:pt>
    <dgm:pt modelId="{8B4D3A56-5594-4A58-8773-FCC29A8C38BC}" type="pres">
      <dgm:prSet presAssocID="{85A6A7E9-9212-4A97-801C-C5DFFA48479F}" presName="iconBgRect" presStyleLbl="bgShp" presStyleIdx="1" presStyleCnt="4"/>
      <dgm:spPr/>
    </dgm:pt>
    <dgm:pt modelId="{8A12788F-4B1B-4244-A388-7B4BD19CE02F}" type="pres">
      <dgm:prSet presAssocID="{85A6A7E9-9212-4A97-801C-C5DFFA4847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rier mensuel avec un remplissage uni"/>
        </a:ext>
      </dgm:extLst>
    </dgm:pt>
    <dgm:pt modelId="{4A22B5B5-A79B-4771-BEFF-57260098D4A6}" type="pres">
      <dgm:prSet presAssocID="{85A6A7E9-9212-4A97-801C-C5DFFA48479F}" presName="spaceRect" presStyleCnt="0"/>
      <dgm:spPr/>
    </dgm:pt>
    <dgm:pt modelId="{F39D99EA-1F13-42C8-B6DA-1EFE48E62BEB}" type="pres">
      <dgm:prSet presAssocID="{85A6A7E9-9212-4A97-801C-C5DFFA48479F}" presName="textRect" presStyleLbl="revTx" presStyleIdx="1" presStyleCnt="4">
        <dgm:presLayoutVars>
          <dgm:chMax val="1"/>
          <dgm:chPref val="1"/>
        </dgm:presLayoutVars>
      </dgm:prSet>
      <dgm:spPr/>
    </dgm:pt>
    <dgm:pt modelId="{5AD68CE2-2C69-402B-9475-83C145ACC840}" type="pres">
      <dgm:prSet presAssocID="{47FE7C9E-C3F1-4E3B-8B1E-85544EB8C498}" presName="sibTrans" presStyleCnt="0"/>
      <dgm:spPr/>
    </dgm:pt>
    <dgm:pt modelId="{304CC281-510F-4633-9F33-492F93FCC61F}" type="pres">
      <dgm:prSet presAssocID="{52F9F972-08DE-4835-946A-0CA012A29C68}" presName="compNode" presStyleCnt="0"/>
      <dgm:spPr/>
    </dgm:pt>
    <dgm:pt modelId="{47C37BD5-02AC-4AE0-B091-129C4EC263AD}" type="pres">
      <dgm:prSet presAssocID="{52F9F972-08DE-4835-946A-0CA012A29C68}" presName="iconBgRect" presStyleLbl="bgShp" presStyleIdx="2" presStyleCnt="4"/>
      <dgm:spPr/>
    </dgm:pt>
    <dgm:pt modelId="{C45B1326-936C-48DA-8402-5FC97805EB81}" type="pres">
      <dgm:prSet presAssocID="{52F9F972-08DE-4835-946A-0CA012A29C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beille de fruits contour"/>
        </a:ext>
      </dgm:extLst>
    </dgm:pt>
    <dgm:pt modelId="{DB2BB96D-9B46-4D42-BCB9-9E6B0398791B}" type="pres">
      <dgm:prSet presAssocID="{52F9F972-08DE-4835-946A-0CA012A29C68}" presName="spaceRect" presStyleCnt="0"/>
      <dgm:spPr/>
    </dgm:pt>
    <dgm:pt modelId="{C0F1A4AF-C96C-40DD-9FCA-A00D9A4DAF70}" type="pres">
      <dgm:prSet presAssocID="{52F9F972-08DE-4835-946A-0CA012A29C68}" presName="textRect" presStyleLbl="revTx" presStyleIdx="2" presStyleCnt="4">
        <dgm:presLayoutVars>
          <dgm:chMax val="1"/>
          <dgm:chPref val="1"/>
        </dgm:presLayoutVars>
      </dgm:prSet>
      <dgm:spPr>
        <a:xfrm>
          <a:off x="4095774" y="2333636"/>
          <a:ext cx="1741992" cy="696796"/>
        </a:xfrm>
        <a:prstGeom prst="rect">
          <a:avLst/>
        </a:prstGeom>
      </dgm:spPr>
    </dgm:pt>
    <dgm:pt modelId="{CABD8116-F2CC-409F-9B80-B9204929FC48}" type="pres">
      <dgm:prSet presAssocID="{29B394A4-ABFF-4F22-8521-A78E6BC5AC1A}" presName="sibTrans" presStyleCnt="0"/>
      <dgm:spPr/>
    </dgm:pt>
    <dgm:pt modelId="{D48995B0-B13E-4E03-A550-BB5ADBB7FF40}" type="pres">
      <dgm:prSet presAssocID="{354F1DC4-7357-49F1-BC00-BE6BFF2A75F2}" presName="compNode" presStyleCnt="0"/>
      <dgm:spPr/>
    </dgm:pt>
    <dgm:pt modelId="{8D284C0E-10B4-478D-8104-3250B9CE2003}" type="pres">
      <dgm:prSet presAssocID="{354F1DC4-7357-49F1-BC00-BE6BFF2A75F2}" presName="iconBgRect" presStyleLbl="bgShp" presStyleIdx="3" presStyleCnt="4"/>
      <dgm:spPr/>
    </dgm:pt>
    <dgm:pt modelId="{671E307E-8027-41BB-944C-280A6DE02332}" type="pres">
      <dgm:prSet presAssocID="{354F1DC4-7357-49F1-BC00-BE6BFF2A75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 avec un remplissage uni"/>
        </a:ext>
      </dgm:extLst>
    </dgm:pt>
    <dgm:pt modelId="{7FA91C5B-0576-4F00-B0CA-7E32AB692E37}" type="pres">
      <dgm:prSet presAssocID="{354F1DC4-7357-49F1-BC00-BE6BFF2A75F2}" presName="spaceRect" presStyleCnt="0"/>
      <dgm:spPr/>
    </dgm:pt>
    <dgm:pt modelId="{4CFA7D92-984B-44FA-88E9-6C3FB5EC72AA}" type="pres">
      <dgm:prSet presAssocID="{354F1DC4-7357-49F1-BC00-BE6BFF2A75F2}" presName="textRect" presStyleLbl="revTx" presStyleIdx="3" presStyleCnt="4" custScaleX="129381">
        <dgm:presLayoutVars>
          <dgm:chMax val="1"/>
          <dgm:chPref val="1"/>
        </dgm:presLayoutVars>
      </dgm:prSet>
      <dgm:spPr/>
    </dgm:pt>
  </dgm:ptLst>
  <dgm:cxnLst>
    <dgm:cxn modelId="{B014CB07-F7C9-45EB-9B24-C7955CAB92F4}" srcId="{82A1E049-5E1C-4387-81B6-CCF7093F5AD6}" destId="{85A6A7E9-9212-4A97-801C-C5DFFA48479F}" srcOrd="1" destOrd="0" parTransId="{6D763422-EBCF-445B-842F-B914A6C7D2C3}" sibTransId="{47FE7C9E-C3F1-4E3B-8B1E-85544EB8C498}"/>
    <dgm:cxn modelId="{1EC1653A-3761-4CFB-BC19-58708654C3EA}" type="presOf" srcId="{6D04BA8F-00B8-4460-BA4E-C2AF2B079421}" destId="{6A8C7423-93BD-4E2B-B1A2-4BAC5A1BEC64}" srcOrd="0" destOrd="0" presId="urn:microsoft.com/office/officeart/2018/5/layout/IconCircleLabelList"/>
    <dgm:cxn modelId="{64372F79-1099-4301-920E-8BF48E23B6DF}" type="presOf" srcId="{52F9F972-08DE-4835-946A-0CA012A29C68}" destId="{C0F1A4AF-C96C-40DD-9FCA-A00D9A4DAF70}" srcOrd="0" destOrd="0" presId="urn:microsoft.com/office/officeart/2018/5/layout/IconCircleLabelList"/>
    <dgm:cxn modelId="{013C3694-03AA-4750-AA66-98737D468E22}" srcId="{82A1E049-5E1C-4387-81B6-CCF7093F5AD6}" destId="{6D04BA8F-00B8-4460-BA4E-C2AF2B079421}" srcOrd="0" destOrd="0" parTransId="{A6FBAF47-0B09-4C16-8F07-9D55022CBAA6}" sibTransId="{861A40CC-CE0C-4D23-92B7-7D6902A42FB3}"/>
    <dgm:cxn modelId="{664AF8A0-2406-4EF8-B0A8-D5E23BD57123}" srcId="{82A1E049-5E1C-4387-81B6-CCF7093F5AD6}" destId="{52F9F972-08DE-4835-946A-0CA012A29C68}" srcOrd="2" destOrd="0" parTransId="{43D29E27-8A61-400C-8A54-F5D81C303AB3}" sibTransId="{29B394A4-ABFF-4F22-8521-A78E6BC5AC1A}"/>
    <dgm:cxn modelId="{F40FF5AC-B0EE-4A1E-9EB2-AA80307A2F93}" srcId="{82A1E049-5E1C-4387-81B6-CCF7093F5AD6}" destId="{354F1DC4-7357-49F1-BC00-BE6BFF2A75F2}" srcOrd="3" destOrd="0" parTransId="{CBAB861F-D9D3-4383-8480-96B43FFC0738}" sibTransId="{E7313E79-9B52-4D85-8C85-E7295F4183D7}"/>
    <dgm:cxn modelId="{5E8AC1BC-EEE1-46D1-8BD6-B9A172376706}" type="presOf" srcId="{82A1E049-5E1C-4387-81B6-CCF7093F5AD6}" destId="{67A55815-BB8C-415A-9487-5851EB8C2D0C}" srcOrd="0" destOrd="0" presId="urn:microsoft.com/office/officeart/2018/5/layout/IconCircleLabelList"/>
    <dgm:cxn modelId="{8D5166DD-FC26-491D-80E2-1551D9382610}" type="presOf" srcId="{85A6A7E9-9212-4A97-801C-C5DFFA48479F}" destId="{F39D99EA-1F13-42C8-B6DA-1EFE48E62BEB}" srcOrd="0" destOrd="0" presId="urn:microsoft.com/office/officeart/2018/5/layout/IconCircleLabelList"/>
    <dgm:cxn modelId="{BFF1CDF7-E14A-4787-BF71-4F5D387D010D}" type="presOf" srcId="{354F1DC4-7357-49F1-BC00-BE6BFF2A75F2}" destId="{4CFA7D92-984B-44FA-88E9-6C3FB5EC72AA}" srcOrd="0" destOrd="0" presId="urn:microsoft.com/office/officeart/2018/5/layout/IconCircleLabelList"/>
    <dgm:cxn modelId="{A6D04E52-B88A-462B-BFE1-A14234B79DCE}" type="presParOf" srcId="{67A55815-BB8C-415A-9487-5851EB8C2D0C}" destId="{BCDAEC53-227A-4F48-A2F0-4E3A14F563FB}" srcOrd="0" destOrd="0" presId="urn:microsoft.com/office/officeart/2018/5/layout/IconCircleLabelList"/>
    <dgm:cxn modelId="{8F4ACD41-28BD-4FDF-B075-3295907EC476}" type="presParOf" srcId="{BCDAEC53-227A-4F48-A2F0-4E3A14F563FB}" destId="{927B3DE0-F649-4126-9547-796FA02D4376}" srcOrd="0" destOrd="0" presId="urn:microsoft.com/office/officeart/2018/5/layout/IconCircleLabelList"/>
    <dgm:cxn modelId="{2DDD8C68-6795-4DDC-B9D2-B2B2B9400EFA}" type="presParOf" srcId="{BCDAEC53-227A-4F48-A2F0-4E3A14F563FB}" destId="{4DE2CB8B-A72B-42B4-A00E-4C2F1CD648C9}" srcOrd="1" destOrd="0" presId="urn:microsoft.com/office/officeart/2018/5/layout/IconCircleLabelList"/>
    <dgm:cxn modelId="{87A099B3-4DA1-4285-BE6F-54C7D0A36826}" type="presParOf" srcId="{BCDAEC53-227A-4F48-A2F0-4E3A14F563FB}" destId="{CCE0C047-9E84-4EB3-B5E9-01D72D4F9DF8}" srcOrd="2" destOrd="0" presId="urn:microsoft.com/office/officeart/2018/5/layout/IconCircleLabelList"/>
    <dgm:cxn modelId="{D3F4BAD6-6234-4A3F-B990-5A2FC02D8D50}" type="presParOf" srcId="{BCDAEC53-227A-4F48-A2F0-4E3A14F563FB}" destId="{6A8C7423-93BD-4E2B-B1A2-4BAC5A1BEC64}" srcOrd="3" destOrd="0" presId="urn:microsoft.com/office/officeart/2018/5/layout/IconCircleLabelList"/>
    <dgm:cxn modelId="{42DAEA24-393A-470A-A405-DE900D0011F5}" type="presParOf" srcId="{67A55815-BB8C-415A-9487-5851EB8C2D0C}" destId="{7B2EDAD2-0FF8-4B66-A76E-8535B337F4B5}" srcOrd="1" destOrd="0" presId="urn:microsoft.com/office/officeart/2018/5/layout/IconCircleLabelList"/>
    <dgm:cxn modelId="{96203621-BC7A-4458-86D6-B122D88AF687}" type="presParOf" srcId="{67A55815-BB8C-415A-9487-5851EB8C2D0C}" destId="{21CF396B-E217-491E-BDF8-F0BA2E538F91}" srcOrd="2" destOrd="0" presId="urn:microsoft.com/office/officeart/2018/5/layout/IconCircleLabelList"/>
    <dgm:cxn modelId="{9465330F-FE0C-4042-9BB1-BF1E501936FD}" type="presParOf" srcId="{21CF396B-E217-491E-BDF8-F0BA2E538F91}" destId="{8B4D3A56-5594-4A58-8773-FCC29A8C38BC}" srcOrd="0" destOrd="0" presId="urn:microsoft.com/office/officeart/2018/5/layout/IconCircleLabelList"/>
    <dgm:cxn modelId="{16F58392-8C8C-41D3-B309-C6CB127F2CB7}" type="presParOf" srcId="{21CF396B-E217-491E-BDF8-F0BA2E538F91}" destId="{8A12788F-4B1B-4244-A388-7B4BD19CE02F}" srcOrd="1" destOrd="0" presId="urn:microsoft.com/office/officeart/2018/5/layout/IconCircleLabelList"/>
    <dgm:cxn modelId="{F0FEF9CF-5109-4B20-B240-8D8A5195B501}" type="presParOf" srcId="{21CF396B-E217-491E-BDF8-F0BA2E538F91}" destId="{4A22B5B5-A79B-4771-BEFF-57260098D4A6}" srcOrd="2" destOrd="0" presId="urn:microsoft.com/office/officeart/2018/5/layout/IconCircleLabelList"/>
    <dgm:cxn modelId="{2BF74C5C-8C28-4A12-BC41-7C1277F35437}" type="presParOf" srcId="{21CF396B-E217-491E-BDF8-F0BA2E538F91}" destId="{F39D99EA-1F13-42C8-B6DA-1EFE48E62BEB}" srcOrd="3" destOrd="0" presId="urn:microsoft.com/office/officeart/2018/5/layout/IconCircleLabelList"/>
    <dgm:cxn modelId="{0C0390F2-A5FE-4971-806C-8ED9122969C7}" type="presParOf" srcId="{67A55815-BB8C-415A-9487-5851EB8C2D0C}" destId="{5AD68CE2-2C69-402B-9475-83C145ACC840}" srcOrd="3" destOrd="0" presId="urn:microsoft.com/office/officeart/2018/5/layout/IconCircleLabelList"/>
    <dgm:cxn modelId="{B38FD670-F3F0-4800-8B5C-FC1891BCFEB4}" type="presParOf" srcId="{67A55815-BB8C-415A-9487-5851EB8C2D0C}" destId="{304CC281-510F-4633-9F33-492F93FCC61F}" srcOrd="4" destOrd="0" presId="urn:microsoft.com/office/officeart/2018/5/layout/IconCircleLabelList"/>
    <dgm:cxn modelId="{17A56EC8-3ACC-460F-B79D-3495604F73B4}" type="presParOf" srcId="{304CC281-510F-4633-9F33-492F93FCC61F}" destId="{47C37BD5-02AC-4AE0-B091-129C4EC263AD}" srcOrd="0" destOrd="0" presId="urn:microsoft.com/office/officeart/2018/5/layout/IconCircleLabelList"/>
    <dgm:cxn modelId="{7CAF402B-D783-4405-A9F3-04619E79A71F}" type="presParOf" srcId="{304CC281-510F-4633-9F33-492F93FCC61F}" destId="{C45B1326-936C-48DA-8402-5FC97805EB81}" srcOrd="1" destOrd="0" presId="urn:microsoft.com/office/officeart/2018/5/layout/IconCircleLabelList"/>
    <dgm:cxn modelId="{23948647-C529-4B5D-9959-A6C534FF2A69}" type="presParOf" srcId="{304CC281-510F-4633-9F33-492F93FCC61F}" destId="{DB2BB96D-9B46-4D42-BCB9-9E6B0398791B}" srcOrd="2" destOrd="0" presId="urn:microsoft.com/office/officeart/2018/5/layout/IconCircleLabelList"/>
    <dgm:cxn modelId="{FC66EFB1-13B7-4D50-AF0E-03CF27D94B6B}" type="presParOf" srcId="{304CC281-510F-4633-9F33-492F93FCC61F}" destId="{C0F1A4AF-C96C-40DD-9FCA-A00D9A4DAF70}" srcOrd="3" destOrd="0" presId="urn:microsoft.com/office/officeart/2018/5/layout/IconCircleLabelList"/>
    <dgm:cxn modelId="{85273491-C4B4-4214-B2EF-01EB17EA3DA2}" type="presParOf" srcId="{67A55815-BB8C-415A-9487-5851EB8C2D0C}" destId="{CABD8116-F2CC-409F-9B80-B9204929FC48}" srcOrd="5" destOrd="0" presId="urn:microsoft.com/office/officeart/2018/5/layout/IconCircleLabelList"/>
    <dgm:cxn modelId="{7A16D365-6D6B-4CCE-BC27-5693559D8366}" type="presParOf" srcId="{67A55815-BB8C-415A-9487-5851EB8C2D0C}" destId="{D48995B0-B13E-4E03-A550-BB5ADBB7FF40}" srcOrd="6" destOrd="0" presId="urn:microsoft.com/office/officeart/2018/5/layout/IconCircleLabelList"/>
    <dgm:cxn modelId="{3FD5C9D7-4FAB-4DF1-A03C-3F900EF07FF3}" type="presParOf" srcId="{D48995B0-B13E-4E03-A550-BB5ADBB7FF40}" destId="{8D284C0E-10B4-478D-8104-3250B9CE2003}" srcOrd="0" destOrd="0" presId="urn:microsoft.com/office/officeart/2018/5/layout/IconCircleLabelList"/>
    <dgm:cxn modelId="{49A22E66-D9CE-40EA-B83E-6D42351B108E}" type="presParOf" srcId="{D48995B0-B13E-4E03-A550-BB5ADBB7FF40}" destId="{671E307E-8027-41BB-944C-280A6DE02332}" srcOrd="1" destOrd="0" presId="urn:microsoft.com/office/officeart/2018/5/layout/IconCircleLabelList"/>
    <dgm:cxn modelId="{58058926-8699-45F3-B109-AE1268FC260E}" type="presParOf" srcId="{D48995B0-B13E-4E03-A550-BB5ADBB7FF40}" destId="{7FA91C5B-0576-4F00-B0CA-7E32AB692E37}" srcOrd="2" destOrd="0" presId="urn:microsoft.com/office/officeart/2018/5/layout/IconCircleLabelList"/>
    <dgm:cxn modelId="{CE230DF5-353E-42D3-B381-FE394F92AC94}" type="presParOf" srcId="{D48995B0-B13E-4E03-A550-BB5ADBB7FF40}" destId="{4CFA7D92-984B-44FA-88E9-6C3FB5EC72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0EE360-121B-4DB9-983A-B9206F379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C6DB6C-649D-4FC6-88FA-143BBE15E688}">
      <dgm:prSet/>
      <dgm:spPr/>
      <dgm:t>
        <a:bodyPr/>
        <a:lstStyle/>
        <a:p>
          <a:r>
            <a:rPr lang="fr-FR"/>
            <a:t>Saisonnalité marquée pour certains produits comme la tomate et l’abricot </a:t>
          </a:r>
          <a:endParaRPr lang="en-US"/>
        </a:p>
      </dgm:t>
    </dgm:pt>
    <dgm:pt modelId="{FE0E7856-A7DE-4183-9814-049433F0E42D}" type="parTrans" cxnId="{E511FCD0-F8D6-4F7B-A27E-9F45A349BDDD}">
      <dgm:prSet/>
      <dgm:spPr/>
      <dgm:t>
        <a:bodyPr/>
        <a:lstStyle/>
        <a:p>
          <a:endParaRPr lang="en-US"/>
        </a:p>
      </dgm:t>
    </dgm:pt>
    <dgm:pt modelId="{AF7026C1-758F-41AF-8989-D24343D0EC1A}" type="sibTrans" cxnId="{E511FCD0-F8D6-4F7B-A27E-9F45A349BDDD}">
      <dgm:prSet/>
      <dgm:spPr/>
      <dgm:t>
        <a:bodyPr/>
        <a:lstStyle/>
        <a:p>
          <a:endParaRPr lang="en-US"/>
        </a:p>
      </dgm:t>
    </dgm:pt>
    <dgm:pt modelId="{EA9C810E-D8D9-48E7-836E-DCD1539E4671}">
      <dgm:prSet/>
      <dgm:spPr/>
      <dgm:t>
        <a:bodyPr/>
        <a:lstStyle/>
        <a:p>
          <a:r>
            <a:rPr lang="fr-FR" dirty="0"/>
            <a:t>Des produits plus stables indiquant une moindre dépendance aux saisons</a:t>
          </a:r>
          <a:endParaRPr lang="en-US" dirty="0"/>
        </a:p>
      </dgm:t>
    </dgm:pt>
    <dgm:pt modelId="{427CC8C0-539A-4E94-BBCB-81B6B3EBC0AB}" type="parTrans" cxnId="{E773906F-7332-4F49-AE62-31D26B6A5C1F}">
      <dgm:prSet/>
      <dgm:spPr/>
      <dgm:t>
        <a:bodyPr/>
        <a:lstStyle/>
        <a:p>
          <a:endParaRPr lang="en-US"/>
        </a:p>
      </dgm:t>
    </dgm:pt>
    <dgm:pt modelId="{036C82E8-7456-49E8-8ADE-83A8298940FB}" type="sibTrans" cxnId="{E773906F-7332-4F49-AE62-31D26B6A5C1F}">
      <dgm:prSet/>
      <dgm:spPr/>
      <dgm:t>
        <a:bodyPr/>
        <a:lstStyle/>
        <a:p>
          <a:endParaRPr lang="en-US"/>
        </a:p>
      </dgm:t>
    </dgm:pt>
    <dgm:pt modelId="{33B72F92-FE6C-488A-B1AF-76F8BA47D9EC}" type="pres">
      <dgm:prSet presAssocID="{A20EE360-121B-4DB9-983A-B9206F3791EE}" presName="root" presStyleCnt="0">
        <dgm:presLayoutVars>
          <dgm:dir/>
          <dgm:resizeHandles val="exact"/>
        </dgm:presLayoutVars>
      </dgm:prSet>
      <dgm:spPr/>
    </dgm:pt>
    <dgm:pt modelId="{BDC0C578-E953-4AC4-9A79-29F2EB3D681E}" type="pres">
      <dgm:prSet presAssocID="{0BC6DB6C-649D-4FC6-88FA-143BBE15E688}" presName="compNode" presStyleCnt="0"/>
      <dgm:spPr/>
    </dgm:pt>
    <dgm:pt modelId="{D5DA770F-C654-4AD8-83FF-60ADC9C840A2}" type="pres">
      <dgm:prSet presAssocID="{0BC6DB6C-649D-4FC6-88FA-143BBE15E688}" presName="bgRect" presStyleLbl="bgShp" presStyleIdx="0" presStyleCnt="2"/>
      <dgm:spPr/>
    </dgm:pt>
    <dgm:pt modelId="{C5E3B584-F6D6-4B7B-8A44-090796DAEA0E}" type="pres">
      <dgm:prSet presAssocID="{0BC6DB6C-649D-4FC6-88FA-143BBE15E6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eil avec un remplissage uni"/>
        </a:ext>
      </dgm:extLst>
    </dgm:pt>
    <dgm:pt modelId="{02D09E27-E17C-4BFD-BDD8-C7077EC75237}" type="pres">
      <dgm:prSet presAssocID="{0BC6DB6C-649D-4FC6-88FA-143BBE15E688}" presName="spaceRect" presStyleCnt="0"/>
      <dgm:spPr/>
    </dgm:pt>
    <dgm:pt modelId="{E2F81B03-1998-4278-AAE1-0286428D3E81}" type="pres">
      <dgm:prSet presAssocID="{0BC6DB6C-649D-4FC6-88FA-143BBE15E688}" presName="parTx" presStyleLbl="revTx" presStyleIdx="0" presStyleCnt="2">
        <dgm:presLayoutVars>
          <dgm:chMax val="0"/>
          <dgm:chPref val="0"/>
        </dgm:presLayoutVars>
      </dgm:prSet>
      <dgm:spPr/>
    </dgm:pt>
    <dgm:pt modelId="{05608354-268E-481D-AC74-5527C649416A}" type="pres">
      <dgm:prSet presAssocID="{AF7026C1-758F-41AF-8989-D24343D0EC1A}" presName="sibTrans" presStyleCnt="0"/>
      <dgm:spPr/>
    </dgm:pt>
    <dgm:pt modelId="{78B039E9-4CAE-41B7-BA18-17DA5B69B350}" type="pres">
      <dgm:prSet presAssocID="{EA9C810E-D8D9-48E7-836E-DCD1539E4671}" presName="compNode" presStyleCnt="0"/>
      <dgm:spPr/>
    </dgm:pt>
    <dgm:pt modelId="{1FD9156C-4731-4B49-AF9A-36AA9608B470}" type="pres">
      <dgm:prSet presAssocID="{EA9C810E-D8D9-48E7-836E-DCD1539E4671}" presName="bgRect" presStyleLbl="bgShp" presStyleIdx="1" presStyleCnt="2"/>
      <dgm:spPr/>
    </dgm:pt>
    <dgm:pt modelId="{AB497D33-1B0D-4EBE-96D0-731C3956556E}" type="pres">
      <dgm:prSet presAssocID="{EA9C810E-D8D9-48E7-836E-DCD1539E46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èche vers la droite avec un remplissage uni"/>
        </a:ext>
      </dgm:extLst>
    </dgm:pt>
    <dgm:pt modelId="{B1D59D7D-B57E-41EB-ABBE-F19A5347F5B1}" type="pres">
      <dgm:prSet presAssocID="{EA9C810E-D8D9-48E7-836E-DCD1539E4671}" presName="spaceRect" presStyleCnt="0"/>
      <dgm:spPr/>
    </dgm:pt>
    <dgm:pt modelId="{449A7664-4ACE-46E6-B7FB-0582D9B49AEA}" type="pres">
      <dgm:prSet presAssocID="{EA9C810E-D8D9-48E7-836E-DCD1539E467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F53FA0D-437E-480E-AEC7-E877252225AE}" type="presOf" srcId="{EA9C810E-D8D9-48E7-836E-DCD1539E4671}" destId="{449A7664-4ACE-46E6-B7FB-0582D9B49AEA}" srcOrd="0" destOrd="0" presId="urn:microsoft.com/office/officeart/2018/2/layout/IconVerticalSolidList"/>
    <dgm:cxn modelId="{E773906F-7332-4F49-AE62-31D26B6A5C1F}" srcId="{A20EE360-121B-4DB9-983A-B9206F3791EE}" destId="{EA9C810E-D8D9-48E7-836E-DCD1539E4671}" srcOrd="1" destOrd="0" parTransId="{427CC8C0-539A-4E94-BBCB-81B6B3EBC0AB}" sibTransId="{036C82E8-7456-49E8-8ADE-83A8298940FB}"/>
    <dgm:cxn modelId="{7D35D5A4-BF1E-4EEE-81E1-64FD9DE846A4}" type="presOf" srcId="{0BC6DB6C-649D-4FC6-88FA-143BBE15E688}" destId="{E2F81B03-1998-4278-AAE1-0286428D3E81}" srcOrd="0" destOrd="0" presId="urn:microsoft.com/office/officeart/2018/2/layout/IconVerticalSolidList"/>
    <dgm:cxn modelId="{850960B0-E40B-4ABB-85A3-9C4CD864C924}" type="presOf" srcId="{A20EE360-121B-4DB9-983A-B9206F3791EE}" destId="{33B72F92-FE6C-488A-B1AF-76F8BA47D9EC}" srcOrd="0" destOrd="0" presId="urn:microsoft.com/office/officeart/2018/2/layout/IconVerticalSolidList"/>
    <dgm:cxn modelId="{E511FCD0-F8D6-4F7B-A27E-9F45A349BDDD}" srcId="{A20EE360-121B-4DB9-983A-B9206F3791EE}" destId="{0BC6DB6C-649D-4FC6-88FA-143BBE15E688}" srcOrd="0" destOrd="0" parTransId="{FE0E7856-A7DE-4183-9814-049433F0E42D}" sibTransId="{AF7026C1-758F-41AF-8989-D24343D0EC1A}"/>
    <dgm:cxn modelId="{B799F60B-EF76-432D-8E84-EFC303573463}" type="presParOf" srcId="{33B72F92-FE6C-488A-B1AF-76F8BA47D9EC}" destId="{BDC0C578-E953-4AC4-9A79-29F2EB3D681E}" srcOrd="0" destOrd="0" presId="urn:microsoft.com/office/officeart/2018/2/layout/IconVerticalSolidList"/>
    <dgm:cxn modelId="{B7E856C4-0074-4864-9505-89F7C2E82E30}" type="presParOf" srcId="{BDC0C578-E953-4AC4-9A79-29F2EB3D681E}" destId="{D5DA770F-C654-4AD8-83FF-60ADC9C840A2}" srcOrd="0" destOrd="0" presId="urn:microsoft.com/office/officeart/2018/2/layout/IconVerticalSolidList"/>
    <dgm:cxn modelId="{D226A5B4-F9C8-4594-8B95-D5A53896E803}" type="presParOf" srcId="{BDC0C578-E953-4AC4-9A79-29F2EB3D681E}" destId="{C5E3B584-F6D6-4B7B-8A44-090796DAEA0E}" srcOrd="1" destOrd="0" presId="urn:microsoft.com/office/officeart/2018/2/layout/IconVerticalSolidList"/>
    <dgm:cxn modelId="{F704AD1A-AF3A-46A1-AECF-2EFAE00ABACE}" type="presParOf" srcId="{BDC0C578-E953-4AC4-9A79-29F2EB3D681E}" destId="{02D09E27-E17C-4BFD-BDD8-C7077EC75237}" srcOrd="2" destOrd="0" presId="urn:microsoft.com/office/officeart/2018/2/layout/IconVerticalSolidList"/>
    <dgm:cxn modelId="{E58E5506-3E6C-4A8A-B1DF-E02312CED20F}" type="presParOf" srcId="{BDC0C578-E953-4AC4-9A79-29F2EB3D681E}" destId="{E2F81B03-1998-4278-AAE1-0286428D3E81}" srcOrd="3" destOrd="0" presId="urn:microsoft.com/office/officeart/2018/2/layout/IconVerticalSolidList"/>
    <dgm:cxn modelId="{0FEB4F80-7B73-412A-ABE9-3F90099A5959}" type="presParOf" srcId="{33B72F92-FE6C-488A-B1AF-76F8BA47D9EC}" destId="{05608354-268E-481D-AC74-5527C649416A}" srcOrd="1" destOrd="0" presId="urn:microsoft.com/office/officeart/2018/2/layout/IconVerticalSolidList"/>
    <dgm:cxn modelId="{B0EA372F-26B1-4C6F-BEAF-CC552F1CB776}" type="presParOf" srcId="{33B72F92-FE6C-488A-B1AF-76F8BA47D9EC}" destId="{78B039E9-4CAE-41B7-BA18-17DA5B69B350}" srcOrd="2" destOrd="0" presId="urn:microsoft.com/office/officeart/2018/2/layout/IconVerticalSolidList"/>
    <dgm:cxn modelId="{BC36B331-7FF2-4376-A3B2-501D18A73361}" type="presParOf" srcId="{78B039E9-4CAE-41B7-BA18-17DA5B69B350}" destId="{1FD9156C-4731-4B49-AF9A-36AA9608B470}" srcOrd="0" destOrd="0" presId="urn:microsoft.com/office/officeart/2018/2/layout/IconVerticalSolidList"/>
    <dgm:cxn modelId="{8F5FDA92-6952-48E0-9D84-602FEA66C497}" type="presParOf" srcId="{78B039E9-4CAE-41B7-BA18-17DA5B69B350}" destId="{AB497D33-1B0D-4EBE-96D0-731C3956556E}" srcOrd="1" destOrd="0" presId="urn:microsoft.com/office/officeart/2018/2/layout/IconVerticalSolidList"/>
    <dgm:cxn modelId="{F513022F-8444-4FB7-9BAB-A909F2144193}" type="presParOf" srcId="{78B039E9-4CAE-41B7-BA18-17DA5B69B350}" destId="{B1D59D7D-B57E-41EB-ABBE-F19A5347F5B1}" srcOrd="2" destOrd="0" presId="urn:microsoft.com/office/officeart/2018/2/layout/IconVerticalSolidList"/>
    <dgm:cxn modelId="{FC68650C-3AA2-438E-975F-158170BBD49B}" type="presParOf" srcId="{78B039E9-4CAE-41B7-BA18-17DA5B69B350}" destId="{449A7664-4ACE-46E6-B7FB-0582D9B49A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519630-D9BA-4B27-A853-EA741445A2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9E0F2-52D0-44C0-9D72-BAAD9DB5A1D9}">
      <dgm:prSet/>
      <dgm:spPr/>
      <dgm:t>
        <a:bodyPr/>
        <a:lstStyle/>
        <a:p>
          <a:pPr>
            <a:defRPr cap="all"/>
          </a:pPr>
          <a:r>
            <a:rPr lang="fr-FR"/>
            <a:t>Optimiser les déplacements en fonction des saisons</a:t>
          </a:r>
          <a:endParaRPr lang="en-US"/>
        </a:p>
      </dgm:t>
    </dgm:pt>
    <dgm:pt modelId="{6D89CE7C-D345-4E35-86DD-382A038D759D}" type="parTrans" cxnId="{CA4DDEC7-BC4A-4BA4-8181-DA679F2CA7EA}">
      <dgm:prSet/>
      <dgm:spPr/>
      <dgm:t>
        <a:bodyPr/>
        <a:lstStyle/>
        <a:p>
          <a:endParaRPr lang="en-US"/>
        </a:p>
      </dgm:t>
    </dgm:pt>
    <dgm:pt modelId="{1BE11D16-B24F-4A4B-ABCD-F179DC5643A8}" type="sibTrans" cxnId="{CA4DDEC7-BC4A-4BA4-8181-DA679F2CA7EA}">
      <dgm:prSet/>
      <dgm:spPr/>
      <dgm:t>
        <a:bodyPr/>
        <a:lstStyle/>
        <a:p>
          <a:endParaRPr lang="en-US"/>
        </a:p>
      </dgm:t>
    </dgm:pt>
    <dgm:pt modelId="{3A95C3D3-9112-4506-9094-9A3A001603B1}">
      <dgm:prSet/>
      <dgm:spPr/>
      <dgm:t>
        <a:bodyPr/>
        <a:lstStyle/>
        <a:p>
          <a:pPr>
            <a:defRPr cap="all"/>
          </a:pPr>
          <a:r>
            <a:rPr lang="fr-FR"/>
            <a:t>Rendre les produits plus disponibles </a:t>
          </a:r>
          <a:endParaRPr lang="en-US"/>
        </a:p>
      </dgm:t>
    </dgm:pt>
    <dgm:pt modelId="{CB8121F9-BC39-4A82-A8A7-F3A8DC86E159}" type="parTrans" cxnId="{77EFD91C-76BB-453A-B8B6-DA22B8BB4A69}">
      <dgm:prSet/>
      <dgm:spPr/>
      <dgm:t>
        <a:bodyPr/>
        <a:lstStyle/>
        <a:p>
          <a:endParaRPr lang="en-US"/>
        </a:p>
      </dgm:t>
    </dgm:pt>
    <dgm:pt modelId="{7A70D609-9B4D-4CB2-960E-0B6E78E4036A}" type="sibTrans" cxnId="{77EFD91C-76BB-453A-B8B6-DA22B8BB4A69}">
      <dgm:prSet/>
      <dgm:spPr/>
      <dgm:t>
        <a:bodyPr/>
        <a:lstStyle/>
        <a:p>
          <a:endParaRPr lang="en-US"/>
        </a:p>
      </dgm:t>
    </dgm:pt>
    <dgm:pt modelId="{C7FCF477-0652-4FA4-9FA8-10A1D75D6C5E}" type="pres">
      <dgm:prSet presAssocID="{51519630-D9BA-4B27-A853-EA741445A2CF}" presName="root" presStyleCnt="0">
        <dgm:presLayoutVars>
          <dgm:dir/>
          <dgm:resizeHandles val="exact"/>
        </dgm:presLayoutVars>
      </dgm:prSet>
      <dgm:spPr/>
    </dgm:pt>
    <dgm:pt modelId="{27682CAD-5336-43FC-B479-988E2E8D2271}" type="pres">
      <dgm:prSet presAssocID="{1B59E0F2-52D0-44C0-9D72-BAAD9DB5A1D9}" presName="compNode" presStyleCnt="0"/>
      <dgm:spPr/>
    </dgm:pt>
    <dgm:pt modelId="{D18B3023-5656-447B-8B0A-677FDF9F1AC1}" type="pres">
      <dgm:prSet presAssocID="{1B59E0F2-52D0-44C0-9D72-BAAD9DB5A1D9}" presName="iconBgRect" presStyleLbl="bgShp" presStyleIdx="0" presStyleCnt="2"/>
      <dgm:spPr/>
    </dgm:pt>
    <dgm:pt modelId="{2B27FF80-CCCC-4716-B26F-DCF024E4E543}" type="pres">
      <dgm:prSet presAssocID="{1B59E0F2-52D0-44C0-9D72-BAAD9DB5A1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ble avec un remplissage uni"/>
        </a:ext>
      </dgm:extLst>
    </dgm:pt>
    <dgm:pt modelId="{6A18B119-B7AE-4732-8AC7-170DD7DE9C04}" type="pres">
      <dgm:prSet presAssocID="{1B59E0F2-52D0-44C0-9D72-BAAD9DB5A1D9}" presName="spaceRect" presStyleCnt="0"/>
      <dgm:spPr/>
    </dgm:pt>
    <dgm:pt modelId="{407DCCF1-EE36-429D-AB03-05A00B79CF8A}" type="pres">
      <dgm:prSet presAssocID="{1B59E0F2-52D0-44C0-9D72-BAAD9DB5A1D9}" presName="textRect" presStyleLbl="revTx" presStyleIdx="0" presStyleCnt="2">
        <dgm:presLayoutVars>
          <dgm:chMax val="1"/>
          <dgm:chPref val="1"/>
        </dgm:presLayoutVars>
      </dgm:prSet>
      <dgm:spPr/>
    </dgm:pt>
    <dgm:pt modelId="{AAD4490E-C44E-4EB8-821A-62C82B25519F}" type="pres">
      <dgm:prSet presAssocID="{1BE11D16-B24F-4A4B-ABCD-F179DC5643A8}" presName="sibTrans" presStyleCnt="0"/>
      <dgm:spPr/>
    </dgm:pt>
    <dgm:pt modelId="{36444AA8-76F3-4086-BD5A-E4E7A82AED4C}" type="pres">
      <dgm:prSet presAssocID="{3A95C3D3-9112-4506-9094-9A3A001603B1}" presName="compNode" presStyleCnt="0"/>
      <dgm:spPr/>
    </dgm:pt>
    <dgm:pt modelId="{F24075E5-1563-4CF3-9C5D-F60C3C918582}" type="pres">
      <dgm:prSet presAssocID="{3A95C3D3-9112-4506-9094-9A3A001603B1}" presName="iconBgRect" presStyleLbl="bgShp" presStyleIdx="1" presStyleCnt="2"/>
      <dgm:spPr/>
    </dgm:pt>
    <dgm:pt modelId="{D7BF9F9C-E40E-4AB3-A6AE-18E3BCE93F5A}" type="pres">
      <dgm:prSet presAssocID="{3A95C3D3-9112-4506-9094-9A3A001603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6406847-625B-43DB-AE36-39AB68D7451C}" type="pres">
      <dgm:prSet presAssocID="{3A95C3D3-9112-4506-9094-9A3A001603B1}" presName="spaceRect" presStyleCnt="0"/>
      <dgm:spPr/>
    </dgm:pt>
    <dgm:pt modelId="{15DA0C8E-FF50-402E-9EC5-8476C687EA2E}" type="pres">
      <dgm:prSet presAssocID="{3A95C3D3-9112-4506-9094-9A3A001603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147F05-C703-4097-B135-28346D68C4BD}" type="presOf" srcId="{1B59E0F2-52D0-44C0-9D72-BAAD9DB5A1D9}" destId="{407DCCF1-EE36-429D-AB03-05A00B79CF8A}" srcOrd="0" destOrd="0" presId="urn:microsoft.com/office/officeart/2018/5/layout/IconCircleLabelList"/>
    <dgm:cxn modelId="{77EFD91C-76BB-453A-B8B6-DA22B8BB4A69}" srcId="{51519630-D9BA-4B27-A853-EA741445A2CF}" destId="{3A95C3D3-9112-4506-9094-9A3A001603B1}" srcOrd="1" destOrd="0" parTransId="{CB8121F9-BC39-4A82-A8A7-F3A8DC86E159}" sibTransId="{7A70D609-9B4D-4CB2-960E-0B6E78E4036A}"/>
    <dgm:cxn modelId="{FA9E6B20-2E87-4E9C-B0BD-AD5CC68B8CAE}" type="presOf" srcId="{51519630-D9BA-4B27-A853-EA741445A2CF}" destId="{C7FCF477-0652-4FA4-9FA8-10A1D75D6C5E}" srcOrd="0" destOrd="0" presId="urn:microsoft.com/office/officeart/2018/5/layout/IconCircleLabelList"/>
    <dgm:cxn modelId="{CA4DDEC7-BC4A-4BA4-8181-DA679F2CA7EA}" srcId="{51519630-D9BA-4B27-A853-EA741445A2CF}" destId="{1B59E0F2-52D0-44C0-9D72-BAAD9DB5A1D9}" srcOrd="0" destOrd="0" parTransId="{6D89CE7C-D345-4E35-86DD-382A038D759D}" sibTransId="{1BE11D16-B24F-4A4B-ABCD-F179DC5643A8}"/>
    <dgm:cxn modelId="{9E2086FC-314C-4724-83FB-22A9D4359DEB}" type="presOf" srcId="{3A95C3D3-9112-4506-9094-9A3A001603B1}" destId="{15DA0C8E-FF50-402E-9EC5-8476C687EA2E}" srcOrd="0" destOrd="0" presId="urn:microsoft.com/office/officeart/2018/5/layout/IconCircleLabelList"/>
    <dgm:cxn modelId="{F14F936B-3517-44F9-B42A-79D4CAA3E7E0}" type="presParOf" srcId="{C7FCF477-0652-4FA4-9FA8-10A1D75D6C5E}" destId="{27682CAD-5336-43FC-B479-988E2E8D2271}" srcOrd="0" destOrd="0" presId="urn:microsoft.com/office/officeart/2018/5/layout/IconCircleLabelList"/>
    <dgm:cxn modelId="{2F2B6836-F75D-4FFC-88E2-BE61CD43B76F}" type="presParOf" srcId="{27682CAD-5336-43FC-B479-988E2E8D2271}" destId="{D18B3023-5656-447B-8B0A-677FDF9F1AC1}" srcOrd="0" destOrd="0" presId="urn:microsoft.com/office/officeart/2018/5/layout/IconCircleLabelList"/>
    <dgm:cxn modelId="{8681F1E4-17DE-4A5E-A039-3F87998E2745}" type="presParOf" srcId="{27682CAD-5336-43FC-B479-988E2E8D2271}" destId="{2B27FF80-CCCC-4716-B26F-DCF024E4E543}" srcOrd="1" destOrd="0" presId="urn:microsoft.com/office/officeart/2018/5/layout/IconCircleLabelList"/>
    <dgm:cxn modelId="{8B44C537-68AC-4135-96C1-0A432FBD739D}" type="presParOf" srcId="{27682CAD-5336-43FC-B479-988E2E8D2271}" destId="{6A18B119-B7AE-4732-8AC7-170DD7DE9C04}" srcOrd="2" destOrd="0" presId="urn:microsoft.com/office/officeart/2018/5/layout/IconCircleLabelList"/>
    <dgm:cxn modelId="{2D56F4E0-104F-45A2-A654-72B491AB4EE2}" type="presParOf" srcId="{27682CAD-5336-43FC-B479-988E2E8D2271}" destId="{407DCCF1-EE36-429D-AB03-05A00B79CF8A}" srcOrd="3" destOrd="0" presId="urn:microsoft.com/office/officeart/2018/5/layout/IconCircleLabelList"/>
    <dgm:cxn modelId="{38A6D73C-9ACE-46EC-9A88-8172E3A7BD31}" type="presParOf" srcId="{C7FCF477-0652-4FA4-9FA8-10A1D75D6C5E}" destId="{AAD4490E-C44E-4EB8-821A-62C82B25519F}" srcOrd="1" destOrd="0" presId="urn:microsoft.com/office/officeart/2018/5/layout/IconCircleLabelList"/>
    <dgm:cxn modelId="{C539CA19-F0AB-42C6-9428-5E9AC0C6B2CB}" type="presParOf" srcId="{C7FCF477-0652-4FA4-9FA8-10A1D75D6C5E}" destId="{36444AA8-76F3-4086-BD5A-E4E7A82AED4C}" srcOrd="2" destOrd="0" presId="urn:microsoft.com/office/officeart/2018/5/layout/IconCircleLabelList"/>
    <dgm:cxn modelId="{B7599C0F-EC81-4F1F-A409-7DB483FF96AB}" type="presParOf" srcId="{36444AA8-76F3-4086-BD5A-E4E7A82AED4C}" destId="{F24075E5-1563-4CF3-9C5D-F60C3C918582}" srcOrd="0" destOrd="0" presId="urn:microsoft.com/office/officeart/2018/5/layout/IconCircleLabelList"/>
    <dgm:cxn modelId="{2CB4C2F0-4649-4EA3-9205-B40FD8273C41}" type="presParOf" srcId="{36444AA8-76F3-4086-BD5A-E4E7A82AED4C}" destId="{D7BF9F9C-E40E-4AB3-A6AE-18E3BCE93F5A}" srcOrd="1" destOrd="0" presId="urn:microsoft.com/office/officeart/2018/5/layout/IconCircleLabelList"/>
    <dgm:cxn modelId="{E677E1A3-5CFC-4535-93C8-98AEFB280333}" type="presParOf" srcId="{36444AA8-76F3-4086-BD5A-E4E7A82AED4C}" destId="{76406847-625B-43DB-AE36-39AB68D7451C}" srcOrd="2" destOrd="0" presId="urn:microsoft.com/office/officeart/2018/5/layout/IconCircleLabelList"/>
    <dgm:cxn modelId="{FE3E1D21-3751-4BAB-A375-C212F95EF810}" type="presParOf" srcId="{36444AA8-76F3-4086-BD5A-E4E7A82AED4C}" destId="{15DA0C8E-FF50-402E-9EC5-8476C687EA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B08AD-873C-4BF8-9B92-07C3F33BE00D}">
      <dsp:nvSpPr>
        <dsp:cNvPr id="0" name=""/>
        <dsp:cNvSpPr/>
      </dsp:nvSpPr>
      <dsp:spPr>
        <a:xfrm>
          <a:off x="0" y="484"/>
          <a:ext cx="7886700" cy="1134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69BD-8B0B-4DE0-A906-16F24D0D22B8}">
      <dsp:nvSpPr>
        <dsp:cNvPr id="0" name=""/>
        <dsp:cNvSpPr/>
      </dsp:nvSpPr>
      <dsp:spPr>
        <a:xfrm>
          <a:off x="343078" y="255667"/>
          <a:ext cx="623779" cy="623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7B719-8B31-4A39-ADA2-BCF47BC324AF}">
      <dsp:nvSpPr>
        <dsp:cNvPr id="0" name=""/>
        <dsp:cNvSpPr/>
      </dsp:nvSpPr>
      <dsp:spPr>
        <a:xfrm>
          <a:off x="1309937" y="484"/>
          <a:ext cx="6576762" cy="113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30" tIns="120030" rIns="120030" bIns="1200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Anticiper les conséquences opérationnelles</a:t>
          </a:r>
          <a:r>
            <a:rPr lang="fr-FR" sz="2400" kern="1200" dirty="0"/>
            <a:t> pour l’équipe logistique </a:t>
          </a:r>
          <a:endParaRPr lang="en-US" sz="2400" kern="1200" dirty="0"/>
        </a:p>
      </dsp:txBody>
      <dsp:txXfrm>
        <a:off x="1309937" y="484"/>
        <a:ext cx="6576762" cy="1134144"/>
      </dsp:txXfrm>
    </dsp:sp>
    <dsp:sp modelId="{2AE79C93-F59B-435C-8324-FB0A4FC83893}">
      <dsp:nvSpPr>
        <dsp:cNvPr id="0" name=""/>
        <dsp:cNvSpPr/>
      </dsp:nvSpPr>
      <dsp:spPr>
        <a:xfrm>
          <a:off x="0" y="1418165"/>
          <a:ext cx="7886700" cy="1134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465C4-E288-4EDB-B265-C9E89CA5D064}">
      <dsp:nvSpPr>
        <dsp:cNvPr id="0" name=""/>
        <dsp:cNvSpPr/>
      </dsp:nvSpPr>
      <dsp:spPr>
        <a:xfrm>
          <a:off x="343078" y="1673348"/>
          <a:ext cx="623779" cy="623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C1C32-38BC-464A-95CC-07CC4FD87DF0}">
      <dsp:nvSpPr>
        <dsp:cNvPr id="0" name=""/>
        <dsp:cNvSpPr/>
      </dsp:nvSpPr>
      <dsp:spPr>
        <a:xfrm>
          <a:off x="1309937" y="1418165"/>
          <a:ext cx="6576762" cy="113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30" tIns="120030" rIns="120030" bIns="1200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Rassurer les clients</a:t>
          </a:r>
          <a:r>
            <a:rPr lang="fr-FR" sz="2400" kern="1200" dirty="0"/>
            <a:t> suite aux problèmes de livraison de l'été dernier.</a:t>
          </a:r>
          <a:endParaRPr lang="en-US" sz="2400" kern="1200" dirty="0"/>
        </a:p>
      </dsp:txBody>
      <dsp:txXfrm>
        <a:off x="1309937" y="1418165"/>
        <a:ext cx="6576762" cy="1134144"/>
      </dsp:txXfrm>
    </dsp:sp>
    <dsp:sp modelId="{4D851848-9BE1-4884-93A2-CC5EF9A1DD66}">
      <dsp:nvSpPr>
        <dsp:cNvPr id="0" name=""/>
        <dsp:cNvSpPr/>
      </dsp:nvSpPr>
      <dsp:spPr>
        <a:xfrm>
          <a:off x="0" y="2835846"/>
          <a:ext cx="7886700" cy="1134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2ED5B-4CBD-4D89-AEF2-DD1D05C0AB53}">
      <dsp:nvSpPr>
        <dsp:cNvPr id="0" name=""/>
        <dsp:cNvSpPr/>
      </dsp:nvSpPr>
      <dsp:spPr>
        <a:xfrm>
          <a:off x="343078" y="3091029"/>
          <a:ext cx="623779" cy="623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84999-98C2-4FCC-9E7A-7E257193459B}">
      <dsp:nvSpPr>
        <dsp:cNvPr id="0" name=""/>
        <dsp:cNvSpPr/>
      </dsp:nvSpPr>
      <dsp:spPr>
        <a:xfrm>
          <a:off x="1309937" y="2835846"/>
          <a:ext cx="6576762" cy="113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30" tIns="120030" rIns="120030" bIns="1200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Optimiser les ventes et la gestion des stocks</a:t>
          </a:r>
          <a:r>
            <a:rPr lang="fr-FR" sz="2400" kern="1200"/>
            <a:t> pour mieux absorber les variations d’activité.</a:t>
          </a:r>
          <a:endParaRPr lang="en-US" sz="2400" kern="1200"/>
        </a:p>
      </dsp:txBody>
      <dsp:txXfrm>
        <a:off x="1309937" y="2835846"/>
        <a:ext cx="6576762" cy="1134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B7459-E840-4CE5-814E-2C7F26812523}">
      <dsp:nvSpPr>
        <dsp:cNvPr id="0" name=""/>
        <dsp:cNvSpPr/>
      </dsp:nvSpPr>
      <dsp:spPr>
        <a:xfrm>
          <a:off x="1131580" y="460811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B08C0-9721-4AF9-81DE-12B08E51D6E8}">
      <dsp:nvSpPr>
        <dsp:cNvPr id="0" name=""/>
        <dsp:cNvSpPr/>
      </dsp:nvSpPr>
      <dsp:spPr>
        <a:xfrm>
          <a:off x="73518" y="2676552"/>
          <a:ext cx="38475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Manque de visibilité sur les volumes futurs : </a:t>
          </a:r>
          <a:r>
            <a:rPr lang="fr-FR" sz="1600" kern="1200" dirty="0"/>
            <a:t>Besoin d’analyses précises pour organiser les effectifs, l’équipement et la capacité de stockage.</a:t>
          </a:r>
          <a:endParaRPr lang="en-US" sz="1600" kern="1200" dirty="0"/>
        </a:p>
      </dsp:txBody>
      <dsp:txXfrm>
        <a:off x="73518" y="2676552"/>
        <a:ext cx="3847500" cy="1012500"/>
      </dsp:txXfrm>
    </dsp:sp>
    <dsp:sp modelId="{F8C3D7A6-9E35-4492-A347-CB421C1A22B7}">
      <dsp:nvSpPr>
        <dsp:cNvPr id="0" name=""/>
        <dsp:cNvSpPr/>
      </dsp:nvSpPr>
      <dsp:spPr>
        <a:xfrm>
          <a:off x="5652393" y="460811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080A9-C37E-44D8-A283-295B7EC084A2}">
      <dsp:nvSpPr>
        <dsp:cNvPr id="0" name=""/>
        <dsp:cNvSpPr/>
      </dsp:nvSpPr>
      <dsp:spPr>
        <a:xfrm>
          <a:off x="4594330" y="2676552"/>
          <a:ext cx="38475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Difficulté d’extraction de données : </a:t>
          </a:r>
          <a:r>
            <a:rPr lang="fr-FR" sz="1800" kern="1200" dirty="0"/>
            <a:t>cadrer les besoins et d'extraire des données précises.</a:t>
          </a:r>
          <a:endParaRPr lang="en-US" sz="1800" kern="1200" dirty="0"/>
        </a:p>
      </dsp:txBody>
      <dsp:txXfrm>
        <a:off x="4594330" y="2676552"/>
        <a:ext cx="3847500" cy="101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A5AEE-6A3F-4B9B-9FB8-4C2AEC0DC5AA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D9765-A3D2-4F9D-8A79-09BD095B738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8168-38E0-417F-9B3D-F60E5539A6E8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Extraction des volumes commandés par mois sur 6 ans pour chaque produit </a:t>
          </a:r>
          <a:endParaRPr lang="en-US" sz="2500" kern="1200" dirty="0"/>
        </a:p>
      </dsp:txBody>
      <dsp:txXfrm>
        <a:off x="1435590" y="531"/>
        <a:ext cx="6451109" cy="1242935"/>
      </dsp:txXfrm>
    </dsp:sp>
    <dsp:sp modelId="{27C83373-2FB5-4774-A0F4-84539655FC5A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F9E81-1694-4412-8ADF-E9736296EFE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2A919-0544-4635-AA72-6BEEB64089B9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Analyse de la rotation des stocks pour anticiper l’impact </a:t>
          </a:r>
          <a:endParaRPr lang="en-US" sz="2500" kern="1200"/>
        </a:p>
      </dsp:txBody>
      <dsp:txXfrm>
        <a:off x="1435590" y="1554201"/>
        <a:ext cx="6451109" cy="1242935"/>
      </dsp:txXfrm>
    </dsp:sp>
    <dsp:sp modelId="{4058445A-FEBB-4E91-9C7A-E3A5EA2385CC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6BE49-0677-43C7-B322-B74B8C5459F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DD046-3B7A-41E4-A1E8-D05333E11F90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Identification des tendances d’achat des clients pour réorganiser l’entrepôt </a:t>
          </a:r>
          <a:endParaRPr lang="en-US" sz="2500" kern="1200"/>
        </a:p>
      </dsp:txBody>
      <dsp:txXfrm>
        <a:off x="1435590" y="3107870"/>
        <a:ext cx="64511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B3DE0-F649-4126-9547-796FA02D4376}">
      <dsp:nvSpPr>
        <dsp:cNvPr id="0" name=""/>
        <dsp:cNvSpPr/>
      </dsp:nvSpPr>
      <dsp:spPr>
        <a:xfrm>
          <a:off x="319424" y="982867"/>
          <a:ext cx="998279" cy="99827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E2CB8B-A72B-42B4-A00E-4C2F1CD648C9}">
      <dsp:nvSpPr>
        <dsp:cNvPr id="0" name=""/>
        <dsp:cNvSpPr/>
      </dsp:nvSpPr>
      <dsp:spPr>
        <a:xfrm>
          <a:off x="532172" y="1195615"/>
          <a:ext cx="572783" cy="572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8C7423-93BD-4E2B-B1A2-4BAC5A1BEC64}">
      <dsp:nvSpPr>
        <dsp:cNvPr id="0" name=""/>
        <dsp:cNvSpPr/>
      </dsp:nvSpPr>
      <dsp:spPr>
        <a:xfrm>
          <a:off x="302" y="2292086"/>
          <a:ext cx="1636523" cy="6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Méthodologie python</a:t>
          </a:r>
          <a:endParaRPr lang="en-US" sz="1400" kern="1200" dirty="0"/>
        </a:p>
      </dsp:txBody>
      <dsp:txXfrm>
        <a:off x="302" y="2292086"/>
        <a:ext cx="1636523" cy="695522"/>
      </dsp:txXfrm>
    </dsp:sp>
    <dsp:sp modelId="{8B4D3A56-5594-4A58-8773-FCC29A8C38BC}">
      <dsp:nvSpPr>
        <dsp:cNvPr id="0" name=""/>
        <dsp:cNvSpPr/>
      </dsp:nvSpPr>
      <dsp:spPr>
        <a:xfrm>
          <a:off x="2242339" y="982867"/>
          <a:ext cx="998279" cy="99827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12788F-4B1B-4244-A388-7B4BD19CE02F}">
      <dsp:nvSpPr>
        <dsp:cNvPr id="0" name=""/>
        <dsp:cNvSpPr/>
      </dsp:nvSpPr>
      <dsp:spPr>
        <a:xfrm>
          <a:off x="2455087" y="1195615"/>
          <a:ext cx="572783" cy="572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9D99EA-1F13-42C8-B6DA-1EFE48E62BEB}">
      <dsp:nvSpPr>
        <dsp:cNvPr id="0" name=""/>
        <dsp:cNvSpPr/>
      </dsp:nvSpPr>
      <dsp:spPr>
        <a:xfrm>
          <a:off x="1923217" y="2292086"/>
          <a:ext cx="1636523" cy="6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Période d’analyse de 6 ans </a:t>
          </a:r>
          <a:endParaRPr lang="en-US" sz="1400" kern="1200" dirty="0"/>
        </a:p>
      </dsp:txBody>
      <dsp:txXfrm>
        <a:off x="1923217" y="2292086"/>
        <a:ext cx="1636523" cy="695522"/>
      </dsp:txXfrm>
    </dsp:sp>
    <dsp:sp modelId="{47C37BD5-02AC-4AE0-B091-129C4EC263AD}">
      <dsp:nvSpPr>
        <dsp:cNvPr id="0" name=""/>
        <dsp:cNvSpPr/>
      </dsp:nvSpPr>
      <dsp:spPr>
        <a:xfrm>
          <a:off x="4165254" y="982867"/>
          <a:ext cx="998279" cy="99827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B1326-936C-48DA-8402-5FC97805EB81}">
      <dsp:nvSpPr>
        <dsp:cNvPr id="0" name=""/>
        <dsp:cNvSpPr/>
      </dsp:nvSpPr>
      <dsp:spPr>
        <a:xfrm>
          <a:off x="4378002" y="1195615"/>
          <a:ext cx="572783" cy="572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F1A4AF-C96C-40DD-9FCA-A00D9A4DAF70}">
      <dsp:nvSpPr>
        <dsp:cNvPr id="0" name=""/>
        <dsp:cNvSpPr/>
      </dsp:nvSpPr>
      <dsp:spPr>
        <a:xfrm>
          <a:off x="3846132" y="2292086"/>
          <a:ext cx="1636523" cy="6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kern="1200"/>
            <a:t>15 TYPES </a:t>
          </a:r>
          <a:r>
            <a:rPr lang="fr-FR" sz="1600" kern="1200" cap="all">
              <a:latin typeface="Aptos" panose="02110004020202020204"/>
              <a:ea typeface="+mn-ea"/>
              <a:cs typeface="+mn-cs"/>
            </a:rPr>
            <a:t>différents DE PRODUITS</a:t>
          </a:r>
          <a:endParaRPr lang="en-US" sz="1600" kern="1200" dirty="0"/>
        </a:p>
      </dsp:txBody>
      <dsp:txXfrm>
        <a:off x="3846132" y="2292086"/>
        <a:ext cx="1636523" cy="695522"/>
      </dsp:txXfrm>
    </dsp:sp>
    <dsp:sp modelId="{8D284C0E-10B4-478D-8104-3250B9CE2003}">
      <dsp:nvSpPr>
        <dsp:cNvPr id="0" name=""/>
        <dsp:cNvSpPr/>
      </dsp:nvSpPr>
      <dsp:spPr>
        <a:xfrm>
          <a:off x="6328582" y="982867"/>
          <a:ext cx="998279" cy="99827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E307E-8027-41BB-944C-280A6DE02332}">
      <dsp:nvSpPr>
        <dsp:cNvPr id="0" name=""/>
        <dsp:cNvSpPr/>
      </dsp:nvSpPr>
      <dsp:spPr>
        <a:xfrm>
          <a:off x="6541330" y="1195615"/>
          <a:ext cx="572783" cy="572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FA7D92-984B-44FA-88E9-6C3FB5EC72AA}">
      <dsp:nvSpPr>
        <dsp:cNvPr id="0" name=""/>
        <dsp:cNvSpPr/>
      </dsp:nvSpPr>
      <dsp:spPr>
        <a:xfrm>
          <a:off x="5769047" y="2292086"/>
          <a:ext cx="2117350" cy="6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CA global de 3.2M €</a:t>
          </a:r>
          <a:endParaRPr lang="en-US" sz="1400" kern="1200" dirty="0"/>
        </a:p>
      </dsp:txBody>
      <dsp:txXfrm>
        <a:off x="5769047" y="2292086"/>
        <a:ext cx="2117350" cy="695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A770F-C654-4AD8-83FF-60ADC9C840A2}">
      <dsp:nvSpPr>
        <dsp:cNvPr id="0" name=""/>
        <dsp:cNvSpPr/>
      </dsp:nvSpPr>
      <dsp:spPr>
        <a:xfrm>
          <a:off x="0" y="645179"/>
          <a:ext cx="7886700" cy="11911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3B584-F6D6-4B7B-8A44-090796DAEA0E}">
      <dsp:nvSpPr>
        <dsp:cNvPr id="0" name=""/>
        <dsp:cNvSpPr/>
      </dsp:nvSpPr>
      <dsp:spPr>
        <a:xfrm>
          <a:off x="360308" y="913177"/>
          <a:ext cx="655105" cy="655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81B03-1998-4278-AAE1-0286428D3E81}">
      <dsp:nvSpPr>
        <dsp:cNvPr id="0" name=""/>
        <dsp:cNvSpPr/>
      </dsp:nvSpPr>
      <dsp:spPr>
        <a:xfrm>
          <a:off x="1375722" y="645179"/>
          <a:ext cx="6510977" cy="119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58" tIns="126058" rIns="126058" bIns="1260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Saisonnalité marquée pour certains produits comme la tomate et l’abricot </a:t>
          </a:r>
          <a:endParaRPr lang="en-US" sz="2500" kern="1200"/>
        </a:p>
      </dsp:txBody>
      <dsp:txXfrm>
        <a:off x="1375722" y="645179"/>
        <a:ext cx="6510977" cy="1191101"/>
      </dsp:txXfrm>
    </dsp:sp>
    <dsp:sp modelId="{1FD9156C-4731-4B49-AF9A-36AA9608B470}">
      <dsp:nvSpPr>
        <dsp:cNvPr id="0" name=""/>
        <dsp:cNvSpPr/>
      </dsp:nvSpPr>
      <dsp:spPr>
        <a:xfrm>
          <a:off x="0" y="2134056"/>
          <a:ext cx="7886700" cy="11911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97D33-1B0D-4EBE-96D0-731C3956556E}">
      <dsp:nvSpPr>
        <dsp:cNvPr id="0" name=""/>
        <dsp:cNvSpPr/>
      </dsp:nvSpPr>
      <dsp:spPr>
        <a:xfrm>
          <a:off x="360308" y="2402054"/>
          <a:ext cx="655105" cy="655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A7664-4ACE-46E6-B7FB-0582D9B49AEA}">
      <dsp:nvSpPr>
        <dsp:cNvPr id="0" name=""/>
        <dsp:cNvSpPr/>
      </dsp:nvSpPr>
      <dsp:spPr>
        <a:xfrm>
          <a:off x="1375722" y="2134056"/>
          <a:ext cx="6510977" cy="119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58" tIns="126058" rIns="126058" bIns="1260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Des produits plus stables indiquant une moindre dépendance aux saisons</a:t>
          </a:r>
          <a:endParaRPr lang="en-US" sz="2500" kern="1200" dirty="0"/>
        </a:p>
      </dsp:txBody>
      <dsp:txXfrm>
        <a:off x="1375722" y="2134056"/>
        <a:ext cx="6510977" cy="1191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B3023-5656-447B-8B0A-677FDF9F1AC1}">
      <dsp:nvSpPr>
        <dsp:cNvPr id="0" name=""/>
        <dsp:cNvSpPr/>
      </dsp:nvSpPr>
      <dsp:spPr>
        <a:xfrm>
          <a:off x="673082" y="11972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FF80-CCCC-4716-B26F-DCF024E4E543}">
      <dsp:nvSpPr>
        <dsp:cNvPr id="0" name=""/>
        <dsp:cNvSpPr/>
      </dsp:nvSpPr>
      <dsp:spPr>
        <a:xfrm>
          <a:off x="1060644" y="39953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DCCF1-EE36-429D-AB03-05A00B79CF8A}">
      <dsp:nvSpPr>
        <dsp:cNvPr id="0" name=""/>
        <dsp:cNvSpPr/>
      </dsp:nvSpPr>
      <dsp:spPr>
        <a:xfrm>
          <a:off x="91738" y="239697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Optimiser les déplacements en fonction des saisons</a:t>
          </a:r>
          <a:endParaRPr lang="en-US" sz="1700" kern="1200"/>
        </a:p>
      </dsp:txBody>
      <dsp:txXfrm>
        <a:off x="91738" y="2396973"/>
        <a:ext cx="2981250" cy="720000"/>
      </dsp:txXfrm>
    </dsp:sp>
    <dsp:sp modelId="{F24075E5-1563-4CF3-9C5D-F60C3C918582}">
      <dsp:nvSpPr>
        <dsp:cNvPr id="0" name=""/>
        <dsp:cNvSpPr/>
      </dsp:nvSpPr>
      <dsp:spPr>
        <a:xfrm>
          <a:off x="4176051" y="11972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F9F9C-E40E-4AB3-A6AE-18E3BCE93F5A}">
      <dsp:nvSpPr>
        <dsp:cNvPr id="0" name=""/>
        <dsp:cNvSpPr/>
      </dsp:nvSpPr>
      <dsp:spPr>
        <a:xfrm>
          <a:off x="4563613" y="39953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0C8E-FF50-402E-9EC5-8476C687EA2E}">
      <dsp:nvSpPr>
        <dsp:cNvPr id="0" name=""/>
        <dsp:cNvSpPr/>
      </dsp:nvSpPr>
      <dsp:spPr>
        <a:xfrm>
          <a:off x="3594707" y="239697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Rendre les produits plus disponibles </a:t>
          </a:r>
          <a:endParaRPr lang="en-US" sz="1700" kern="1200"/>
        </a:p>
      </dsp:txBody>
      <dsp:txXfrm>
        <a:off x="3594707" y="239697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C4911-0137-4BF6-AF58-67762E8E3414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4E558-82BA-4926-833A-51A88880F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8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Petite intro </a:t>
            </a:r>
            <a:r>
              <a:rPr lang="en-US" dirty="0" err="1"/>
              <a:t>rapide</a:t>
            </a:r>
            <a:r>
              <a:rPr lang="en-US" dirty="0"/>
              <a:t> de </a:t>
            </a:r>
            <a:r>
              <a:rPr lang="en-US" dirty="0" err="1"/>
              <a:t>l’entreprise</a:t>
            </a:r>
            <a:r>
              <a:rPr lang="en-US" dirty="0"/>
              <a:t> et de </a:t>
            </a:r>
            <a:r>
              <a:rPr lang="en-US" dirty="0" err="1"/>
              <a:t>pourquoi</a:t>
            </a:r>
            <a:r>
              <a:rPr lang="en-US" dirty="0"/>
              <a:t> nous </a:t>
            </a:r>
            <a:r>
              <a:rPr lang="en-US" dirty="0" err="1"/>
              <a:t>sommes</a:t>
            </a:r>
            <a:r>
              <a:rPr lang="en-US" dirty="0"/>
              <a:t> </a:t>
            </a:r>
            <a:r>
              <a:rPr lang="en-US" dirty="0" err="1"/>
              <a:t>présent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Développer</a:t>
            </a:r>
            <a:r>
              <a:rPr lang="en-US" dirty="0"/>
              <a:t> </a:t>
            </a:r>
            <a:r>
              <a:rPr lang="en-US" dirty="0" err="1"/>
              <a:t>l’activité</a:t>
            </a:r>
            <a:r>
              <a:rPr lang="en-US" dirty="0"/>
              <a:t> F&amp;L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opportunité</a:t>
            </a:r>
            <a:r>
              <a:rPr lang="en-US" dirty="0"/>
              <a:t> pour </a:t>
            </a:r>
            <a:r>
              <a:rPr lang="en-US" dirty="0" err="1"/>
              <a:t>l’entreprise</a:t>
            </a:r>
            <a:r>
              <a:rPr lang="en-US" dirty="0"/>
              <a:t>  car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répond</a:t>
            </a:r>
            <a:r>
              <a:rPr lang="en-US" dirty="0"/>
              <a:t> à la </a:t>
            </a:r>
            <a:r>
              <a:rPr lang="en-US" dirty="0" err="1"/>
              <a:t>demande</a:t>
            </a:r>
            <a:r>
              <a:rPr lang="en-US" dirty="0"/>
              <a:t> des clients </a:t>
            </a:r>
            <a:r>
              <a:rPr lang="en-US" dirty="0" err="1"/>
              <a:t>historique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149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 </a:t>
            </a:r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recontrés</a:t>
            </a:r>
            <a:r>
              <a:rPr lang="en-US" dirty="0"/>
              <a:t> cites par </a:t>
            </a:r>
            <a:r>
              <a:rPr lang="en-US" dirty="0" err="1"/>
              <a:t>l’équipe</a:t>
            </a:r>
            <a:r>
              <a:rPr lang="en-US" dirty="0"/>
              <a:t> Cécile, Marc et Didier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très important </a:t>
            </a:r>
            <a:r>
              <a:rPr lang="en-US" dirty="0" err="1"/>
              <a:t>d’analyser</a:t>
            </a:r>
            <a:r>
              <a:rPr lang="en-US" dirty="0"/>
              <a:t> les ventes pour </a:t>
            </a:r>
            <a:r>
              <a:rPr lang="en-US" dirty="0" err="1"/>
              <a:t>réorganiser</a:t>
            </a:r>
            <a:r>
              <a:rPr lang="en-US" dirty="0"/>
              <a:t> les operations </a:t>
            </a:r>
          </a:p>
        </p:txBody>
      </p:sp>
    </p:spTree>
    <p:extLst>
      <p:ext uri="{BB962C8B-B14F-4D97-AF65-F5344CB8AC3E}">
        <p14:creationId xmlns:p14="http://schemas.microsoft.com/office/powerpoint/2010/main" val="2694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Développer un peu plus python afin d’expliquer les méthodes, les librairies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4E558-82BA-4926-833A-51A88880F83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3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stats avec deux </a:t>
            </a:r>
            <a:r>
              <a:rPr lang="fr-FR" dirty="0" err="1"/>
              <a:t>outliers</a:t>
            </a:r>
            <a:r>
              <a:rPr lang="fr-FR" dirty="0"/>
              <a:t> négatif, vente à perte ? À analyser </a:t>
            </a:r>
          </a:p>
          <a:p>
            <a:r>
              <a:rPr lang="fr-FR" dirty="0"/>
              <a:t>Le reste n’est pas aberrant c’est simplement de bonnes journées les dates sont communes, pas d’</a:t>
            </a:r>
            <a:r>
              <a:rPr lang="fr-FR" dirty="0" err="1"/>
              <a:t>évenement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4E558-82BA-4926-833A-51A88880F83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23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comment obtention de ce top 5 et les différentes méthode utilisées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4E558-82BA-4926-833A-51A88880F83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80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B6FF-E49C-4106-BF2C-A8C6897DA990}" type="datetime1">
              <a:rPr lang="en-US" smtClean="0"/>
              <a:t>1/8/2025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2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6928-6013-4EE6-B697-F64BA1CA5A59}" type="datetime1">
              <a:rPr lang="en-US" smtClean="0"/>
              <a:t>1/8/2025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6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D2F3-A19D-4D7C-828A-06B0DFB371F3}" type="datetime1">
              <a:rPr lang="en-US" smtClean="0"/>
              <a:t>1/8/2025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15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9143996" cy="4159244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4490376" y="6021957"/>
            <a:ext cx="4653624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ACE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2240554"/>
            <a:ext cx="9144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FB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8" y="2814638"/>
            <a:ext cx="6858000" cy="2387600"/>
          </a:xfrm>
        </p:spPr>
        <p:txBody>
          <a:bodyPr rIns="365760" anchor="b">
            <a:normAutofit/>
          </a:bodyPr>
          <a:lstStyle>
            <a:lvl1pPr algn="r"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8" y="5202238"/>
            <a:ext cx="6858000" cy="899846"/>
          </a:xfrm>
        </p:spPr>
        <p:txBody>
          <a:bodyPr rIns="365760">
            <a:normAutofit/>
          </a:bodyPr>
          <a:lstStyle>
            <a:lvl1pPr marL="0" indent="0" algn="r"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B7770"/>
                </a:solidFill>
              </a:defRPr>
            </a:lvl1pPr>
          </a:lstStyle>
          <a:p>
            <a:fld id="{3B0521A9-2790-473E-BB6D-D307219497E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B777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6487"/>
            <a:ext cx="7886700" cy="3970476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B7770"/>
                </a:solidFill>
              </a:defRPr>
            </a:lvl1pPr>
          </a:lstStyle>
          <a:p>
            <a:fld id="{8C956459-3C17-470D-B024-0A78133484F8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B777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B7770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33844" y="-241"/>
            <a:ext cx="9110156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FB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3296950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85998" y="1018599"/>
            <a:ext cx="6858000" cy="714499"/>
          </a:xfrm>
        </p:spPr>
        <p:txBody>
          <a:bodyPr rIns="365760"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6487"/>
            <a:ext cx="7886700" cy="3970476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CED13"/>
                </a:solidFill>
              </a:defRPr>
            </a:lvl1pPr>
          </a:lstStyle>
          <a:p>
            <a:fld id="{32E4C649-2170-4913-9A9A-3CC081901612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CED1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CED13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33844" y="-241"/>
            <a:ext cx="9110156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FB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3296950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D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85998" y="1018599"/>
            <a:ext cx="6858000" cy="714499"/>
          </a:xfrm>
        </p:spPr>
        <p:txBody>
          <a:bodyPr rIns="365760"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2805-4AF6-449F-BA31-2714DABAF8AE}" type="datetime1">
              <a:rPr lang="en-US" smtClean="0"/>
              <a:t>1/8/2025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F4AE-0DFD-48AB-BB05-9547E2534D09}" type="datetime1">
              <a:rPr lang="en-US" smtClean="0"/>
              <a:t>1/8/2025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46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FB59-51C7-4319-A249-5C0CCF93E539}" type="datetime1">
              <a:rPr lang="en-US" smtClean="0"/>
              <a:t>1/8/2025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6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7D46-31CD-467A-84DC-1C9F68CD5A24}" type="datetime1">
              <a:rPr lang="en-US" smtClean="0"/>
              <a:t>1/8/2025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E71B-0C77-4F4B-81F2-C6C958810EFE}" type="datetime1">
              <a:rPr lang="en-US" smtClean="0"/>
              <a:t>1/8/2025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DD9D-83B6-47EE-8706-1B7E5A9A2F39}" type="datetime1">
              <a:rPr lang="en-US" smtClean="0"/>
              <a:t>1/8/2025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0E74-41F9-452F-928A-EE544EA8F6DF}" type="datetime1">
              <a:rPr lang="en-US" smtClean="0"/>
              <a:t>1/8/2025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40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93-9939-4737-A2D4-024E9FF34926}" type="datetime1">
              <a:rPr lang="en-US" smtClean="0"/>
              <a:t>1/8/2025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1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09F47-95A5-4D5F-BAA6-34DC16394FF2}" type="datetime1">
              <a:rPr lang="en-US" smtClean="0"/>
              <a:t>1/8/2025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08D54-CF33-4DD4-8738-1C102C784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1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D08E66-05B0-40B3-B550-BB93DCEBC7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5885"/>
          <a:stretch>
            <a:fillRect/>
          </a:stretch>
        </p:blipFill>
        <p:spPr>
          <a:xfrm>
            <a:off x="0" y="0"/>
            <a:ext cx="9143999" cy="4159244"/>
          </a:xfr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5998" y="2965444"/>
            <a:ext cx="6858000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181E31"/>
                </a:solidFill>
                <a:latin typeface="Montserrat ExtraBold" panose="00000900000000000000" pitchFamily="2" charset="0"/>
              </a:rPr>
              <a:t>FastAlim</a:t>
            </a:r>
            <a:r>
              <a:rPr lang="en-US" sz="3600" dirty="0">
                <a:solidFill>
                  <a:srgbClr val="181E31"/>
                </a:solidFill>
                <a:latin typeface="Montserrat ExtraBold" panose="00000900000000000000" pitchFamily="2" charset="0"/>
              </a:rPr>
              <a:t> Fruits &amp; LEGUMES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02076" y="6208955"/>
            <a:ext cx="1941922" cy="649045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RAGUED AMINE  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341724" y="3185045"/>
            <a:ext cx="2472713" cy="1065699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D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/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9FCF8C-AE88-7507-6F20-29B89FB6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002408-20A8-4E74-BD65-71796AB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F8F36B-8D52-2FB2-E986-201A0187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91" y="-191429"/>
            <a:ext cx="8515350" cy="1294366"/>
          </a:xfrm>
        </p:spPr>
        <p:txBody>
          <a:bodyPr vert="horz" lIns="91440" tIns="45720" rIns="365760" bIns="45720" rtlCol="0" anchor="ctr">
            <a:noAutofit/>
          </a:bodyPr>
          <a:lstStyle/>
          <a:p>
            <a:r>
              <a:rPr lang="fr-FR" sz="2800" dirty="0">
                <a:latin typeface="Montserrat Black" panose="00000A00000000000000" pitchFamily="2" charset="0"/>
              </a:rPr>
              <a:t>Une saisonnalité vraiment marqué</a:t>
            </a:r>
          </a:p>
        </p:txBody>
      </p:sp>
      <p:pic>
        <p:nvPicPr>
          <p:cNvPr id="1026" name="Picture 2" descr="Image générée">
            <a:extLst>
              <a:ext uri="{FF2B5EF4-FFF2-40B4-BE49-F238E27FC236}">
                <a16:creationId xmlns:a16="http://schemas.microsoft.com/office/drawing/2014/main" id="{D57D6224-3432-3245-DCF5-B9EB66C099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" y="2512722"/>
            <a:ext cx="4323198" cy="257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générée">
            <a:extLst>
              <a:ext uri="{FF2B5EF4-FFF2-40B4-BE49-F238E27FC236}">
                <a16:creationId xmlns:a16="http://schemas.microsoft.com/office/drawing/2014/main" id="{89793E97-4466-7994-B745-001DCCDF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2722"/>
            <a:ext cx="4323781" cy="257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99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86C2755-82C9-87FC-A1D1-E7B5632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365760" bIns="45720" rtlCol="0" anchor="ctr">
            <a:noAutofit/>
          </a:bodyPr>
          <a:lstStyle/>
          <a:p>
            <a:r>
              <a:rPr lang="fr-FR" sz="2800" dirty="0">
                <a:latin typeface="Montserrat Black" panose="00000A00000000000000" pitchFamily="2" charset="0"/>
              </a:rPr>
              <a:t>Recommandation de commande sur la saisonnalité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A06F4C9F-2A83-9A85-B4E5-B72C2041F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943239"/>
              </p:ext>
            </p:extLst>
          </p:nvPr>
        </p:nvGraphicFramePr>
        <p:xfrm>
          <a:off x="628650" y="2206625"/>
          <a:ext cx="7886700" cy="397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747F81-4219-BB19-C070-2E6F7F59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3B584-F6D6-4B7B-8A44-090796DAE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C5E3B584-F6D6-4B7B-8A44-090796DAEA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C5E3B584-F6D6-4B7B-8A44-090796DAE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C5E3B584-F6D6-4B7B-8A44-090796DAE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DA770F-C654-4AD8-83FF-60ADC9C84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D5DA770F-C654-4AD8-83FF-60ADC9C840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D5DA770F-C654-4AD8-83FF-60ADC9C84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D5DA770F-C654-4AD8-83FF-60ADC9C84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F81B03-1998-4278-AAE1-0286428D3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E2F81B03-1998-4278-AAE1-0286428D3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E2F81B03-1998-4278-AAE1-0286428D3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E2F81B03-1998-4278-AAE1-0286428D3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497D33-1B0D-4EBE-96D0-731C3956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AB497D33-1B0D-4EBE-96D0-731C3956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AB497D33-1B0D-4EBE-96D0-731C3956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AB497D33-1B0D-4EBE-96D0-731C3956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D9156C-4731-4B49-AF9A-36AA9608B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1FD9156C-4731-4B49-AF9A-36AA9608B4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1FD9156C-4731-4B49-AF9A-36AA9608B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1FD9156C-4731-4B49-AF9A-36AA9608B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9A7664-4ACE-46E6-B7FB-0582D9B49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449A7664-4ACE-46E6-B7FB-0582D9B49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449A7664-4ACE-46E6-B7FB-0582D9B49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449A7664-4ACE-46E6-B7FB-0582D9B49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599D84DC-5306-084A-78AE-FEC2DC158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914187"/>
              </p:ext>
            </p:extLst>
          </p:nvPr>
        </p:nvGraphicFramePr>
        <p:xfrm>
          <a:off x="1238152" y="2445535"/>
          <a:ext cx="6667696" cy="312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2">
            <a:extLst>
              <a:ext uri="{FF2B5EF4-FFF2-40B4-BE49-F238E27FC236}">
                <a16:creationId xmlns:a16="http://schemas.microsoft.com/office/drawing/2014/main" id="{0CCACABD-CBD3-FF58-8285-DDCA59A3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75"/>
            <a:ext cx="8515350" cy="1325563"/>
          </a:xfrm>
        </p:spPr>
        <p:txBody>
          <a:bodyPr vert="horz" lIns="91440" tIns="45720" rIns="365760" bIns="45720" rtlCol="0" anchor="ctr">
            <a:noAutofit/>
          </a:bodyPr>
          <a:lstStyle/>
          <a:p>
            <a:r>
              <a:rPr lang="fr-FR" sz="2800" dirty="0">
                <a:latin typeface="Montserrat Black" panose="00000A00000000000000" pitchFamily="2" charset="0"/>
              </a:rPr>
              <a:t>Réorganiser l’entrepôt logistique en fonction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34C09-3A72-EB38-B32F-8158B485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8B3023-5656-447B-8B0A-677FDF9F1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D18B3023-5656-447B-8B0A-677FDF9F1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D18B3023-5656-447B-8B0A-677FDF9F1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D18B3023-5656-447B-8B0A-677FDF9F1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27FF80-CCCC-4716-B26F-DCF024E4E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2B27FF80-CCCC-4716-B26F-DCF024E4E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2B27FF80-CCCC-4716-B26F-DCF024E4E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2B27FF80-CCCC-4716-B26F-DCF024E4E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7DCCF1-EE36-429D-AB03-05A00B79C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407DCCF1-EE36-429D-AB03-05A00B79C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407DCCF1-EE36-429D-AB03-05A00B79C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407DCCF1-EE36-429D-AB03-05A00B79C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4075E5-1563-4CF3-9C5D-F60C3C918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F24075E5-1563-4CF3-9C5D-F60C3C918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F24075E5-1563-4CF3-9C5D-F60C3C918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F24075E5-1563-4CF3-9C5D-F60C3C918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BF9F9C-E40E-4AB3-A6AE-18E3BCE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D7BF9F9C-E40E-4AB3-A6AE-18E3BCE93F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D7BF9F9C-E40E-4AB3-A6AE-18E3BCE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D7BF9F9C-E40E-4AB3-A6AE-18E3BCE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DA0C8E-FF50-402E-9EC5-8476C687E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5DA0C8E-FF50-402E-9EC5-8476C687E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5DA0C8E-FF50-402E-9EC5-8476C687E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5DA0C8E-FF50-402E-9EC5-8476C687E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AE638-1F44-021D-5572-2B60E0B92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615290"/>
              </p:ext>
            </p:extLst>
          </p:nvPr>
        </p:nvGraphicFramePr>
        <p:xfrm>
          <a:off x="628650" y="2206487"/>
          <a:ext cx="7886700" cy="397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FA269BB-9CF1-436E-9ADF-E46804694E4E}" type="slidenum">
              <a:rPr lang="en-US">
                <a:latin typeface="Calibri" panose="020F0502020204030204"/>
              </a:rPr>
              <a:pPr defTabSz="685800"/>
              <a:t>2</a:t>
            </a:fld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>
                <a:effectLst/>
                <a:latin typeface="Montserrat Black" panose="00000A00000000000000" pitchFamily="2" charset="0"/>
              </a:rPr>
              <a:t>Obtenir les données nécessaires pour mieux estimer la demande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55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FB08AD-873C-4BF8-9B92-07C3F33BE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>
                                            <p:graphicEl>
                                              <a:dgm id="{4EFB08AD-873C-4BF8-9B92-07C3F33BE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3E69BD-8B0B-4DE0-A906-16F24D0D2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8D3E69BD-8B0B-4DE0-A906-16F24D0D2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07B719-8B31-4A39-ADA2-BCF47BC32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8B07B719-8B31-4A39-ADA2-BCF47BC324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E79C93-F59B-435C-8324-FB0A4FC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2AE79C93-F59B-435C-8324-FB0A4FC83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4465C4-E288-4EDB-B265-C9E89CA5D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164465C4-E288-4EDB-B265-C9E89CA5D0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48C1C32-38BC-464A-95CC-07CC4FD87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448C1C32-38BC-464A-95CC-07CC4FD87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F2ED5B-4CBD-4D89-AEF2-DD1D05C0A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03F2ED5B-4CBD-4D89-AEF2-DD1D05C0AB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851848-9BE1-4884-93A2-CC5EF9A1D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4D851848-9BE1-4884-93A2-CC5EF9A1D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D84999-98C2-4FCC-9E7A-7E2571934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09D84999-98C2-4FCC-9E7A-7E2571934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CA7571E-8253-35A8-EF09-15111343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9373"/>
              </p:ext>
            </p:extLst>
          </p:nvPr>
        </p:nvGraphicFramePr>
        <p:xfrm>
          <a:off x="314325" y="1622752"/>
          <a:ext cx="8515349" cy="414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FA269BB-9CF1-436E-9ADF-E46804694E4E}" type="slidenum">
              <a:rPr lang="en-US">
                <a:latin typeface="Calibri" panose="020F0502020204030204"/>
              </a:rPr>
              <a:pPr defTabSz="685800"/>
              <a:t>3</a:t>
            </a:fld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65" y="-286545"/>
            <a:ext cx="8515350" cy="1325563"/>
          </a:xfrm>
        </p:spPr>
        <p:txBody>
          <a:bodyPr vert="horz" lIns="91440" tIns="45720" rIns="365760" bIns="45720" rtlCol="0" anchor="ctr">
            <a:noAutofit/>
          </a:bodyPr>
          <a:lstStyle/>
          <a:p>
            <a:r>
              <a:rPr lang="en-US" sz="2800" dirty="0">
                <a:latin typeface="Montserrat Black" panose="00000A00000000000000" pitchFamily="2" charset="0"/>
              </a:rPr>
              <a:t>Des données </a:t>
            </a:r>
            <a:r>
              <a:rPr lang="en-US" sz="2800" dirty="0" err="1">
                <a:latin typeface="Montserrat Black" panose="00000A00000000000000" pitchFamily="2" charset="0"/>
              </a:rPr>
              <a:t>difficiles</a:t>
            </a:r>
            <a:r>
              <a:rPr lang="en-US" sz="2800" dirty="0">
                <a:latin typeface="Montserrat Black" panose="00000A00000000000000" pitchFamily="2" charset="0"/>
              </a:rPr>
              <a:t> à </a:t>
            </a:r>
            <a:r>
              <a:rPr lang="en-US" sz="2800" dirty="0" err="1">
                <a:latin typeface="Montserrat Black" panose="00000A00000000000000" pitchFamily="2" charset="0"/>
              </a:rPr>
              <a:t>obtenir</a:t>
            </a:r>
            <a:endParaRPr lang="en-US" sz="2800" dirty="0"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1B7459-E840-4CE5-814E-2C7F26812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771B7459-E840-4CE5-814E-2C7F26812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EB08C0-9721-4AF9-81DE-12B08E51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A2EB08C0-9721-4AF9-81DE-12B08E51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C3D7A6-9E35-4492-A347-CB421C1A2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F8C3D7A6-9E35-4492-A347-CB421C1A2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C080A9-C37E-44D8-A283-295B7EC08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F0C080A9-C37E-44D8-A283-295B7EC084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FA269BB-9CF1-436E-9ADF-E46804694E4E}" type="slidenum">
              <a:rPr lang="en-US">
                <a:latin typeface="Calibri" panose="020F0502020204030204"/>
              </a:rPr>
              <a:pPr defTabSz="685800"/>
              <a:t>4</a:t>
            </a:fld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365760" bIns="45720" rtlCol="0" anchor="ctr">
            <a:noAutofit/>
          </a:bodyPr>
          <a:lstStyle/>
          <a:p>
            <a:r>
              <a:rPr lang="en-US" sz="2800" dirty="0" err="1">
                <a:latin typeface="Montserrat Black" panose="00000A00000000000000" pitchFamily="2" charset="0"/>
              </a:rPr>
              <a:t>Voici</a:t>
            </a:r>
            <a:r>
              <a:rPr lang="en-US" sz="2800" dirty="0">
                <a:latin typeface="Montserrat Black" panose="00000A00000000000000" pitchFamily="2" charset="0"/>
              </a:rPr>
              <a:t> les solutions </a:t>
            </a:r>
            <a:r>
              <a:rPr lang="en-US" sz="2800" dirty="0" err="1">
                <a:latin typeface="Montserrat Black" panose="00000A00000000000000" pitchFamily="2" charset="0"/>
              </a:rPr>
              <a:t>proposées</a:t>
            </a:r>
            <a:endParaRPr lang="en-US" sz="2800" dirty="0">
              <a:latin typeface="Montserrat Black" panose="00000A00000000000000" pitchFamily="2" charset="0"/>
            </a:endParaRPr>
          </a:p>
        </p:txBody>
      </p:sp>
      <p:graphicFrame>
        <p:nvGraphicFramePr>
          <p:cNvPr id="9" name="Espace réservé du contenu 1">
            <a:extLst>
              <a:ext uri="{FF2B5EF4-FFF2-40B4-BE49-F238E27FC236}">
                <a16:creationId xmlns:a16="http://schemas.microsoft.com/office/drawing/2014/main" id="{AE5102B6-E61F-813F-E77F-EBEEDCD84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2798"/>
              </p:ext>
            </p:extLst>
          </p:nvPr>
        </p:nvGraphicFramePr>
        <p:xfrm>
          <a:off x="628650" y="18691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5D9765-A3D2-4F9D-8A79-09BD095B7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7D5D9765-A3D2-4F9D-8A79-09BD095B7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C1A5AEE-6A3F-4B9B-9FB8-4C2AEC0DC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FC1A5AEE-6A3F-4B9B-9FB8-4C2AEC0DC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E88168-38E0-417F-9B3D-F60E5539A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F4E88168-38E0-417F-9B3D-F60E5539A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4BF9E81-1694-4412-8ADF-E9736296E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14BF9E81-1694-4412-8ADF-E9736296E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C83373-2FB5-4774-A0F4-84539655F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27C83373-2FB5-4774-A0F4-84539655F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12A919-0544-4635-AA72-6BEEB6408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0E12A919-0544-4635-AA72-6BEEB6408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58445A-FEBB-4E91-9C7A-E3A5EA238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graphicEl>
                                              <a:dgm id="{4058445A-FEBB-4E91-9C7A-E3A5EA2385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26BE49-0677-43C7-B322-B74B8C545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5B26BE49-0677-43C7-B322-B74B8C5459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5DD046-3B7A-41E4-A1E8-D05333E11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AA5DD046-3B7A-41E4-A1E8-D05333E11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0A9C511-82FB-34C6-C5BF-42EEC280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</p:spPr>
        <p:txBody>
          <a:bodyPr vert="horz" lIns="91440" tIns="45720" rIns="365760" bIns="45720" rtlCol="0" anchor="ctr">
            <a:noAutofit/>
          </a:bodyPr>
          <a:lstStyle/>
          <a:p>
            <a:r>
              <a:rPr lang="fr-FR" sz="2800" dirty="0">
                <a:latin typeface="Montserrat Black" panose="00000A00000000000000" pitchFamily="2" charset="0"/>
              </a:rPr>
              <a:t>Analyse des données fournies</a:t>
            </a:r>
          </a:p>
        </p:txBody>
      </p:sp>
      <p:graphicFrame>
        <p:nvGraphicFramePr>
          <p:cNvPr id="5" name="Espace réservé du contenu 1">
            <a:extLst>
              <a:ext uri="{FF2B5EF4-FFF2-40B4-BE49-F238E27FC236}">
                <a16:creationId xmlns:a16="http://schemas.microsoft.com/office/drawing/2014/main" id="{C539319E-3B96-8032-D2ED-FFD723F5F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757421"/>
              </p:ext>
            </p:extLst>
          </p:nvPr>
        </p:nvGraphicFramePr>
        <p:xfrm>
          <a:off x="628650" y="2215914"/>
          <a:ext cx="7886700" cy="397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1D7C10-AE9F-770E-7B18-3723FF4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E2CB8B-A72B-42B4-A00E-4C2F1CD6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4DE2CB8B-A72B-42B4-A00E-4C2F1CD64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7B3DE0-F649-4126-9547-796FA02D4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927B3DE0-F649-4126-9547-796FA02D43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8C7423-93BD-4E2B-B1A2-4BAC5A1BE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A8C7423-93BD-4E2B-B1A2-4BAC5A1BE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D3A56-5594-4A58-8773-FCC29A8C3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B4D3A56-5594-4A58-8773-FCC29A8C3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12788F-4B1B-4244-A388-7B4BD19CE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8A12788F-4B1B-4244-A388-7B4BD19CE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D99EA-1F13-42C8-B6DA-1EFE48E62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F39D99EA-1F13-42C8-B6DA-1EFE48E62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C37BD5-02AC-4AE0-B091-129C4EC26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47C37BD5-02AC-4AE0-B091-129C4EC263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5B1326-936C-48DA-8402-5FC97805E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45B1326-936C-48DA-8402-5FC97805EB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F1A4AF-C96C-40DD-9FCA-A00D9A4DA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C0F1A4AF-C96C-40DD-9FCA-A00D9A4DA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84C0E-10B4-478D-8104-3250B9CE2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8D284C0E-10B4-478D-8104-3250B9CE20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1E307E-8027-41BB-944C-280A6DE0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671E307E-8027-41BB-944C-280A6DE0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FA7D92-984B-44FA-88E9-6C3FB5EC7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4CFA7D92-984B-44FA-88E9-6C3FB5EC7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FA269BB-9CF1-436E-9ADF-E46804694E4E}" type="slidenum">
              <a:rPr lang="en-US">
                <a:latin typeface="Calibri" panose="020F0502020204030204"/>
              </a:rPr>
              <a:pPr defTabSz="685800"/>
              <a:t>6</a:t>
            </a:fld>
            <a:endParaRPr lang="en-US"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365760" bIns="45720" rtlCol="0" anchor="ctr">
            <a:noAutofit/>
          </a:bodyPr>
          <a:lstStyle/>
          <a:p>
            <a:r>
              <a:rPr lang="en-US" sz="2800" dirty="0">
                <a:latin typeface="Montserrat Black" panose="00000A00000000000000" pitchFamily="2" charset="0"/>
              </a:rPr>
              <a:t>Le chiffre </a:t>
            </a:r>
            <a:r>
              <a:rPr lang="en-US" sz="2800" dirty="0" err="1">
                <a:latin typeface="Montserrat Black" panose="00000A00000000000000" pitchFamily="2" charset="0"/>
              </a:rPr>
              <a:t>d’affaire</a:t>
            </a:r>
            <a:r>
              <a:rPr lang="en-US" sz="2800" dirty="0">
                <a:latin typeface="Montserrat Black" panose="00000A00000000000000" pitchFamily="2" charset="0"/>
              </a:rPr>
              <a:t> ne </a:t>
            </a:r>
            <a:r>
              <a:rPr lang="en-US" sz="2800" dirty="0" err="1">
                <a:latin typeface="Montserrat Black" panose="00000A00000000000000" pitchFamily="2" charset="0"/>
              </a:rPr>
              <a:t>cesse</a:t>
            </a:r>
            <a:r>
              <a:rPr lang="en-US" sz="2800" dirty="0">
                <a:latin typeface="Montserrat Black" panose="00000A00000000000000" pitchFamily="2" charset="0"/>
              </a:rPr>
              <a:t> </a:t>
            </a:r>
            <a:br>
              <a:rPr lang="en-US" sz="2800" dirty="0">
                <a:latin typeface="Montserrat Black" panose="00000A00000000000000" pitchFamily="2" charset="0"/>
              </a:rPr>
            </a:br>
            <a:r>
              <a:rPr lang="en-US" sz="2800" dirty="0" err="1">
                <a:latin typeface="Montserrat Black" panose="00000A00000000000000" pitchFamily="2" charset="0"/>
              </a:rPr>
              <a:t>d’augmenter</a:t>
            </a:r>
            <a:r>
              <a:rPr lang="en-US" sz="2800" dirty="0">
                <a:latin typeface="Montserrat Black" panose="00000A00000000000000" pitchFamily="2" charset="0"/>
              </a:rPr>
              <a:t> </a:t>
            </a:r>
          </a:p>
        </p:txBody>
      </p:sp>
      <p:graphicFrame>
        <p:nvGraphicFramePr>
          <p:cNvPr id="27" name="Graphique 26">
            <a:extLst>
              <a:ext uri="{FF2B5EF4-FFF2-40B4-BE49-F238E27FC236}">
                <a16:creationId xmlns:a16="http://schemas.microsoft.com/office/drawing/2014/main" id="{3A13E683-8D8E-B2AE-15E9-616E0CD10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68604"/>
              </p:ext>
            </p:extLst>
          </p:nvPr>
        </p:nvGraphicFramePr>
        <p:xfrm>
          <a:off x="1375651" y="2575020"/>
          <a:ext cx="6392698" cy="324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Rectangle 8">
            <a:extLst>
              <a:ext uri="{FF2B5EF4-FFF2-40B4-BE49-F238E27FC236}">
                <a16:creationId xmlns:a16="http://schemas.microsoft.com/office/drawing/2014/main" id="{D5583FEC-DF58-05DD-887F-2558BCE2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" y="1753385"/>
            <a:ext cx="5548313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4C15766-1A1A-8960-E64C-199ED9B58476}"/>
              </a:ext>
            </a:extLst>
          </p:cNvPr>
          <p:cNvSpPr/>
          <p:nvPr/>
        </p:nvSpPr>
        <p:spPr>
          <a:xfrm>
            <a:off x="2545237" y="3124363"/>
            <a:ext cx="5051845" cy="1523051"/>
          </a:xfrm>
          <a:custGeom>
            <a:avLst/>
            <a:gdLst>
              <a:gd name="connsiteX0" fmla="*/ 0 w 5051845"/>
              <a:gd name="connsiteY0" fmla="*/ 1523051 h 1523051"/>
              <a:gd name="connsiteX1" fmla="*/ 3016577 w 5051845"/>
              <a:gd name="connsiteY1" fmla="*/ 702919 h 1523051"/>
              <a:gd name="connsiteX2" fmla="*/ 4930219 w 5051845"/>
              <a:gd name="connsiteY2" fmla="*/ 43043 h 1523051"/>
              <a:gd name="connsiteX3" fmla="*/ 4864231 w 5051845"/>
              <a:gd name="connsiteY3" fmla="*/ 61897 h 1523051"/>
              <a:gd name="connsiteX4" fmla="*/ 4864231 w 5051845"/>
              <a:gd name="connsiteY4" fmla="*/ 61897 h 152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1845" h="1523051">
                <a:moveTo>
                  <a:pt x="0" y="1523051"/>
                </a:moveTo>
                <a:cubicBezTo>
                  <a:pt x="1097437" y="1236319"/>
                  <a:pt x="2194874" y="949587"/>
                  <a:pt x="3016577" y="702919"/>
                </a:cubicBezTo>
                <a:cubicBezTo>
                  <a:pt x="3838280" y="456251"/>
                  <a:pt x="4622277" y="149880"/>
                  <a:pt x="4930219" y="43043"/>
                </a:cubicBezTo>
                <a:cubicBezTo>
                  <a:pt x="5238161" y="-63794"/>
                  <a:pt x="4864231" y="61897"/>
                  <a:pt x="4864231" y="61897"/>
                </a:cubicBezTo>
                <a:lnTo>
                  <a:pt x="4864231" y="61897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D688D89E-A7AE-2789-71E8-5F195F72FDB5}"/>
              </a:ext>
            </a:extLst>
          </p:cNvPr>
          <p:cNvSpPr/>
          <p:nvPr/>
        </p:nvSpPr>
        <p:spPr>
          <a:xfrm rot="20430287">
            <a:off x="7542877" y="3069135"/>
            <a:ext cx="108409" cy="110454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Sub>
          <a:bldChart bld="categoryEl"/>
        </p:bldSub>
      </p:bldGraphic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881B9B5-3DBA-339F-9D61-1DA4E2B8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307" y="155401"/>
            <a:ext cx="7420641" cy="635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 dirty="0">
                <a:latin typeface="Montserrat ExtraBold" panose="00000900000000000000" pitchFamily="2" charset="0"/>
              </a:rPr>
              <a:t>Le panier </a:t>
            </a:r>
            <a:r>
              <a:rPr lang="en-US" sz="2800" kern="1200" dirty="0" err="1">
                <a:latin typeface="Montserrat ExtraBold" panose="00000900000000000000" pitchFamily="2" charset="0"/>
              </a:rPr>
              <a:t>moyen</a:t>
            </a:r>
            <a:r>
              <a:rPr lang="en-US" sz="2800" kern="1200" dirty="0">
                <a:latin typeface="Montserrat ExtraBold" panose="00000900000000000000" pitchFamily="2" charset="0"/>
              </a:rPr>
              <a:t> </a:t>
            </a:r>
            <a:r>
              <a:rPr lang="en-US" sz="2800" kern="1200" dirty="0" err="1">
                <a:latin typeface="Montserrat ExtraBold" panose="00000900000000000000" pitchFamily="2" charset="0"/>
              </a:rPr>
              <a:t>est</a:t>
            </a:r>
            <a:r>
              <a:rPr lang="en-US" sz="2800" kern="1200" dirty="0">
                <a:latin typeface="Montserrat ExtraBold" panose="00000900000000000000" pitchFamily="2" charset="0"/>
              </a:rPr>
              <a:t> de 97 EUR</a:t>
            </a:r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Image générée">
            <a:extLst>
              <a:ext uri="{FF2B5EF4-FFF2-40B4-BE49-F238E27FC236}">
                <a16:creationId xmlns:a16="http://schemas.microsoft.com/office/drawing/2014/main" id="{9B98A27E-33CE-F05E-13B5-4538477C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11" y="2041584"/>
            <a:ext cx="5910978" cy="442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1AE3A5-CE51-108D-DEDA-E5DC671A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AD13E07-74AA-382E-DC75-8CC4A19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7163"/>
            <a:ext cx="8515350" cy="1325563"/>
          </a:xfrm>
        </p:spPr>
        <p:txBody>
          <a:bodyPr vert="horz" lIns="91440" tIns="45720" rIns="365760" bIns="45720" rtlCol="0" anchor="ctr">
            <a:noAutofit/>
          </a:bodyPr>
          <a:lstStyle/>
          <a:p>
            <a:r>
              <a:rPr lang="fr-FR" sz="2800" dirty="0">
                <a:latin typeface="Montserrat Black" panose="00000A00000000000000" pitchFamily="2" charset="0"/>
              </a:rPr>
              <a:t>Identification du Top 5 CA </a:t>
            </a:r>
            <a:r>
              <a:rPr lang="fr-FR" sz="2800">
                <a:latin typeface="Montserrat Black" panose="00000A00000000000000" pitchFamily="2" charset="0"/>
              </a:rPr>
              <a:t>par produit</a:t>
            </a:r>
            <a:endParaRPr lang="fr-FR" sz="2800" dirty="0">
              <a:latin typeface="Montserrat Black" panose="00000A00000000000000" pitchFamily="2" charset="0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DFA96637-1952-599D-2CA6-C38FA8B9F4EE}"/>
              </a:ext>
            </a:extLst>
          </p:cNvPr>
          <p:cNvSpPr/>
          <p:nvPr/>
        </p:nvSpPr>
        <p:spPr>
          <a:xfrm rot="10800000">
            <a:off x="366265" y="4816542"/>
            <a:ext cx="1072119" cy="470300"/>
          </a:xfrm>
          <a:custGeom>
            <a:avLst/>
            <a:gdLst>
              <a:gd name="connsiteX0" fmla="*/ 5994 w 158710"/>
              <a:gd name="connsiteY0" fmla="*/ 0 h 89557"/>
              <a:gd name="connsiteX1" fmla="*/ 158711 w 158710"/>
              <a:gd name="connsiteY1" fmla="*/ 0 h 89557"/>
              <a:gd name="connsiteX2" fmla="*/ 158711 w 158710"/>
              <a:gd name="connsiteY2" fmla="*/ 89558 h 89557"/>
              <a:gd name="connsiteX3" fmla="*/ 15675 w 158710"/>
              <a:gd name="connsiteY3" fmla="*/ 89558 h 89557"/>
              <a:gd name="connsiteX4" fmla="*/ 0 w 158710"/>
              <a:gd name="connsiteY4" fmla="*/ 73882 h 89557"/>
              <a:gd name="connsiteX5" fmla="*/ 0 w 158710"/>
              <a:gd name="connsiteY5" fmla="*/ 5878 h 89557"/>
              <a:gd name="connsiteX6" fmla="*/ 5878 w 158710"/>
              <a:gd name="connsiteY6" fmla="*/ 0 h 8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710" h="89557">
                <a:moveTo>
                  <a:pt x="5994" y="0"/>
                </a:moveTo>
                <a:lnTo>
                  <a:pt x="158711" y="0"/>
                </a:lnTo>
                <a:lnTo>
                  <a:pt x="158711" y="89558"/>
                </a:lnTo>
                <a:lnTo>
                  <a:pt x="15675" y="89558"/>
                </a:lnTo>
                <a:cubicBezTo>
                  <a:pt x="7031" y="89558"/>
                  <a:pt x="0" y="82527"/>
                  <a:pt x="0" y="73882"/>
                </a:cubicBezTo>
                <a:lnTo>
                  <a:pt x="0" y="5878"/>
                </a:lnTo>
                <a:cubicBezTo>
                  <a:pt x="0" y="2651"/>
                  <a:pt x="2651" y="0"/>
                  <a:pt x="5878" y="0"/>
                </a:cubicBezTo>
                <a:close/>
              </a:path>
            </a:pathLst>
          </a:custGeom>
          <a:solidFill>
            <a:srgbClr val="008000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177725BB-DC8D-06E0-AF72-2F2F10B587FE}"/>
              </a:ext>
            </a:extLst>
          </p:cNvPr>
          <p:cNvSpPr/>
          <p:nvPr/>
        </p:nvSpPr>
        <p:spPr>
          <a:xfrm>
            <a:off x="354849" y="4167971"/>
            <a:ext cx="1436244" cy="605760"/>
          </a:xfrm>
          <a:custGeom>
            <a:avLst/>
            <a:gdLst>
              <a:gd name="connsiteX0" fmla="*/ 158595 w 317305"/>
              <a:gd name="connsiteY0" fmla="*/ 115 h 89673"/>
              <a:gd name="connsiteX1" fmla="*/ 0 w 317305"/>
              <a:gd name="connsiteY1" fmla="*/ 115 h 89673"/>
              <a:gd name="connsiteX2" fmla="*/ 0 w 317305"/>
              <a:gd name="connsiteY2" fmla="*/ 89673 h 89673"/>
              <a:gd name="connsiteX3" fmla="*/ 298749 w 317305"/>
              <a:gd name="connsiteY3" fmla="*/ 89673 h 89673"/>
              <a:gd name="connsiteX4" fmla="*/ 317306 w 317305"/>
              <a:gd name="connsiteY4" fmla="*/ 71116 h 89673"/>
              <a:gd name="connsiteX5" fmla="*/ 317306 w 317305"/>
              <a:gd name="connsiteY5" fmla="*/ 49216 h 89673"/>
              <a:gd name="connsiteX6" fmla="*/ 268091 w 317305"/>
              <a:gd name="connsiteY6" fmla="*/ 0 h 89673"/>
              <a:gd name="connsiteX7" fmla="*/ 158595 w 317305"/>
              <a:gd name="connsiteY7" fmla="*/ 0 h 8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05" h="89673">
                <a:moveTo>
                  <a:pt x="158595" y="115"/>
                </a:moveTo>
                <a:lnTo>
                  <a:pt x="0" y="115"/>
                </a:lnTo>
                <a:lnTo>
                  <a:pt x="0" y="89673"/>
                </a:lnTo>
                <a:lnTo>
                  <a:pt x="298749" y="89673"/>
                </a:lnTo>
                <a:cubicBezTo>
                  <a:pt x="309007" y="89673"/>
                  <a:pt x="317306" y="81374"/>
                  <a:pt x="317306" y="71116"/>
                </a:cubicBezTo>
                <a:lnTo>
                  <a:pt x="317306" y="49216"/>
                </a:lnTo>
                <a:cubicBezTo>
                  <a:pt x="317306" y="22015"/>
                  <a:pt x="295292" y="0"/>
                  <a:pt x="268091" y="0"/>
                </a:cubicBezTo>
                <a:lnTo>
                  <a:pt x="158595" y="0"/>
                </a:lnTo>
                <a:close/>
              </a:path>
            </a:pathLst>
          </a:custGeom>
          <a:solidFill>
            <a:srgbClr val="FFA400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C585BE-6D06-B286-AAB9-87199D0F88D8}"/>
              </a:ext>
            </a:extLst>
          </p:cNvPr>
          <p:cNvSpPr/>
          <p:nvPr/>
        </p:nvSpPr>
        <p:spPr>
          <a:xfrm>
            <a:off x="354848" y="3502910"/>
            <a:ext cx="1539939" cy="605753"/>
          </a:xfrm>
          <a:custGeom>
            <a:avLst/>
            <a:gdLst>
              <a:gd name="connsiteX0" fmla="*/ 317306 w 476016"/>
              <a:gd name="connsiteY0" fmla="*/ 115 h 89672"/>
              <a:gd name="connsiteX1" fmla="*/ 0 w 476016"/>
              <a:gd name="connsiteY1" fmla="*/ 115 h 89672"/>
              <a:gd name="connsiteX2" fmla="*/ 0 w 476016"/>
              <a:gd name="connsiteY2" fmla="*/ 89672 h 89672"/>
              <a:gd name="connsiteX3" fmla="*/ 457460 w 476016"/>
              <a:gd name="connsiteY3" fmla="*/ 89672 h 89672"/>
              <a:gd name="connsiteX4" fmla="*/ 476017 w 476016"/>
              <a:gd name="connsiteY4" fmla="*/ 71115 h 89672"/>
              <a:gd name="connsiteX5" fmla="*/ 476017 w 476016"/>
              <a:gd name="connsiteY5" fmla="*/ 49216 h 89672"/>
              <a:gd name="connsiteX6" fmla="*/ 426801 w 476016"/>
              <a:gd name="connsiteY6" fmla="*/ 0 h 89672"/>
              <a:gd name="connsiteX7" fmla="*/ 317306 w 476016"/>
              <a:gd name="connsiteY7" fmla="*/ 0 h 8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016" h="89672">
                <a:moveTo>
                  <a:pt x="317306" y="115"/>
                </a:moveTo>
                <a:lnTo>
                  <a:pt x="0" y="115"/>
                </a:lnTo>
                <a:lnTo>
                  <a:pt x="0" y="89672"/>
                </a:lnTo>
                <a:lnTo>
                  <a:pt x="457460" y="89672"/>
                </a:lnTo>
                <a:cubicBezTo>
                  <a:pt x="467718" y="89672"/>
                  <a:pt x="476017" y="81373"/>
                  <a:pt x="476017" y="71115"/>
                </a:cubicBezTo>
                <a:lnTo>
                  <a:pt x="476017" y="49216"/>
                </a:lnTo>
                <a:cubicBezTo>
                  <a:pt x="476017" y="22014"/>
                  <a:pt x="454002" y="0"/>
                  <a:pt x="426801" y="0"/>
                </a:cubicBezTo>
                <a:lnTo>
                  <a:pt x="317306" y="0"/>
                </a:lnTo>
                <a:close/>
              </a:path>
            </a:pathLst>
          </a:custGeom>
          <a:solidFill>
            <a:srgbClr val="DAA520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60E4524-BA00-E3A0-8D19-C894169BE021}"/>
              </a:ext>
            </a:extLst>
          </p:cNvPr>
          <p:cNvSpPr/>
          <p:nvPr/>
        </p:nvSpPr>
        <p:spPr>
          <a:xfrm>
            <a:off x="366266" y="2829790"/>
            <a:ext cx="1647562" cy="605760"/>
          </a:xfrm>
          <a:custGeom>
            <a:avLst/>
            <a:gdLst>
              <a:gd name="connsiteX0" fmla="*/ 475901 w 634611"/>
              <a:gd name="connsiteY0" fmla="*/ 115 h 89673"/>
              <a:gd name="connsiteX1" fmla="*/ 0 w 634611"/>
              <a:gd name="connsiteY1" fmla="*/ 115 h 89673"/>
              <a:gd name="connsiteX2" fmla="*/ 0 w 634611"/>
              <a:gd name="connsiteY2" fmla="*/ 89673 h 89673"/>
              <a:gd name="connsiteX3" fmla="*/ 616055 w 634611"/>
              <a:gd name="connsiteY3" fmla="*/ 89673 h 89673"/>
              <a:gd name="connsiteX4" fmla="*/ 634612 w 634611"/>
              <a:gd name="connsiteY4" fmla="*/ 71116 h 89673"/>
              <a:gd name="connsiteX5" fmla="*/ 634612 w 634611"/>
              <a:gd name="connsiteY5" fmla="*/ 49216 h 89673"/>
              <a:gd name="connsiteX6" fmla="*/ 585397 w 634611"/>
              <a:gd name="connsiteY6" fmla="*/ 0 h 89673"/>
              <a:gd name="connsiteX7" fmla="*/ 475901 w 634611"/>
              <a:gd name="connsiteY7" fmla="*/ 0 h 8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611" h="89673">
                <a:moveTo>
                  <a:pt x="475901" y="115"/>
                </a:moveTo>
                <a:lnTo>
                  <a:pt x="0" y="115"/>
                </a:lnTo>
                <a:lnTo>
                  <a:pt x="0" y="89673"/>
                </a:lnTo>
                <a:lnTo>
                  <a:pt x="616055" y="89673"/>
                </a:lnTo>
                <a:cubicBezTo>
                  <a:pt x="626313" y="89673"/>
                  <a:pt x="634612" y="81374"/>
                  <a:pt x="634612" y="71116"/>
                </a:cubicBezTo>
                <a:lnTo>
                  <a:pt x="634612" y="49216"/>
                </a:lnTo>
                <a:cubicBezTo>
                  <a:pt x="634612" y="22015"/>
                  <a:pt x="612598" y="0"/>
                  <a:pt x="585397" y="0"/>
                </a:cubicBezTo>
                <a:lnTo>
                  <a:pt x="475901" y="0"/>
                </a:lnTo>
                <a:close/>
              </a:path>
            </a:pathLst>
          </a:custGeom>
          <a:solidFill>
            <a:srgbClr val="B22121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C6E73D50-0D59-8CD3-3429-3CA12A918354}"/>
              </a:ext>
            </a:extLst>
          </p:cNvPr>
          <p:cNvSpPr/>
          <p:nvPr/>
        </p:nvSpPr>
        <p:spPr>
          <a:xfrm>
            <a:off x="366266" y="2179808"/>
            <a:ext cx="1952727" cy="605760"/>
          </a:xfrm>
          <a:custGeom>
            <a:avLst/>
            <a:gdLst>
              <a:gd name="connsiteX0" fmla="*/ 634612 w 793322"/>
              <a:gd name="connsiteY0" fmla="*/ 115 h 89673"/>
              <a:gd name="connsiteX1" fmla="*/ 0 w 793322"/>
              <a:gd name="connsiteY1" fmla="*/ 115 h 89673"/>
              <a:gd name="connsiteX2" fmla="*/ 0 w 793322"/>
              <a:gd name="connsiteY2" fmla="*/ 89673 h 89673"/>
              <a:gd name="connsiteX3" fmla="*/ 774766 w 793322"/>
              <a:gd name="connsiteY3" fmla="*/ 89673 h 89673"/>
              <a:gd name="connsiteX4" fmla="*/ 793322 w 793322"/>
              <a:gd name="connsiteY4" fmla="*/ 71116 h 89673"/>
              <a:gd name="connsiteX5" fmla="*/ 793322 w 793322"/>
              <a:gd name="connsiteY5" fmla="*/ 49216 h 89673"/>
              <a:gd name="connsiteX6" fmla="*/ 744107 w 793322"/>
              <a:gd name="connsiteY6" fmla="*/ 0 h 89673"/>
              <a:gd name="connsiteX7" fmla="*/ 634612 w 793322"/>
              <a:gd name="connsiteY7" fmla="*/ 0 h 8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3322" h="89673">
                <a:moveTo>
                  <a:pt x="634612" y="115"/>
                </a:moveTo>
                <a:lnTo>
                  <a:pt x="0" y="115"/>
                </a:lnTo>
                <a:lnTo>
                  <a:pt x="0" y="89673"/>
                </a:lnTo>
                <a:lnTo>
                  <a:pt x="774766" y="89673"/>
                </a:lnTo>
                <a:cubicBezTo>
                  <a:pt x="785024" y="89673"/>
                  <a:pt x="793322" y="81374"/>
                  <a:pt x="793322" y="71116"/>
                </a:cubicBezTo>
                <a:lnTo>
                  <a:pt x="793322" y="49216"/>
                </a:lnTo>
                <a:cubicBezTo>
                  <a:pt x="793322" y="22015"/>
                  <a:pt x="771308" y="0"/>
                  <a:pt x="744107" y="0"/>
                </a:cubicBezTo>
                <a:lnTo>
                  <a:pt x="634612" y="0"/>
                </a:lnTo>
                <a:close/>
              </a:path>
            </a:pathLst>
          </a:custGeom>
          <a:solidFill>
            <a:srgbClr val="FF2A2A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480A8EFE-CEBA-0241-938A-35EAB99501E7}"/>
              </a:ext>
            </a:extLst>
          </p:cNvPr>
          <p:cNvSpPr txBox="1"/>
          <p:nvPr/>
        </p:nvSpPr>
        <p:spPr>
          <a:xfrm>
            <a:off x="475433" y="4262807"/>
            <a:ext cx="1647562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  <a:latin typeface="Montserrat ExtraBold" panose="00000900000000000000" pitchFamily="2" charset="0"/>
              </a:rPr>
              <a:t>ABRICOT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51A820FA-0A09-D6C1-F1BE-5A817344A0E1}"/>
              </a:ext>
            </a:extLst>
          </p:cNvPr>
          <p:cNvSpPr txBox="1"/>
          <p:nvPr/>
        </p:nvSpPr>
        <p:spPr>
          <a:xfrm>
            <a:off x="455257" y="3582597"/>
            <a:ext cx="1647562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  <a:latin typeface="Montserrat ExtraBold" panose="00000900000000000000" pitchFamily="2" charset="0"/>
              </a:rPr>
              <a:t>BANANE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D0B8F6EB-3824-FD6F-1B87-B562B29FB0AE}"/>
              </a:ext>
            </a:extLst>
          </p:cNvPr>
          <p:cNvSpPr txBox="1"/>
          <p:nvPr/>
        </p:nvSpPr>
        <p:spPr>
          <a:xfrm>
            <a:off x="481141" y="2932615"/>
            <a:ext cx="1647562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  <a:latin typeface="Montserrat ExtraBold" panose="00000900000000000000" pitchFamily="2" charset="0"/>
              </a:rPr>
              <a:t>POMME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D46E1D24-F74C-4B4D-D150-B27ADAEBD81E}"/>
              </a:ext>
            </a:extLst>
          </p:cNvPr>
          <p:cNvSpPr txBox="1"/>
          <p:nvPr/>
        </p:nvSpPr>
        <p:spPr>
          <a:xfrm>
            <a:off x="455257" y="2282633"/>
            <a:ext cx="133583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  <a:latin typeface="Montserrat ExtraBold" panose="00000900000000000000" pitchFamily="2" charset="0"/>
              </a:rPr>
              <a:t>TOMATE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C2A97A7B-FEE9-6A35-176C-FE8656D3CE27}"/>
              </a:ext>
            </a:extLst>
          </p:cNvPr>
          <p:cNvSpPr txBox="1"/>
          <p:nvPr/>
        </p:nvSpPr>
        <p:spPr>
          <a:xfrm>
            <a:off x="450595" y="4886732"/>
            <a:ext cx="892034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  <a:latin typeface="Montserrat ExtraBold" panose="00000900000000000000" pitchFamily="2" charset="0"/>
              </a:rPr>
              <a:t>KIWI</a:t>
            </a:r>
          </a:p>
        </p:txBody>
      </p:sp>
      <p:pic>
        <p:nvPicPr>
          <p:cNvPr id="4" name="Image 3" descr="Une image contenant texte, ligne, Tracé, capture d’écran">
            <a:extLst>
              <a:ext uri="{FF2B5EF4-FFF2-40B4-BE49-F238E27FC236}">
                <a16:creationId xmlns:a16="http://schemas.microsoft.com/office/drawing/2014/main" id="{0241DDDA-97D5-7D4F-1CC7-20A70A68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96" y="1979665"/>
            <a:ext cx="6367105" cy="437661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64BDAE-A963-1588-0C78-BCC89A6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B6BA2741-DCFC-C7F4-1D31-5AADD715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38" y="15959"/>
            <a:ext cx="8286161" cy="1325563"/>
          </a:xfrm>
        </p:spPr>
        <p:txBody>
          <a:bodyPr vert="horz" lIns="91440" tIns="45720" rIns="365760" bIns="45720" rtlCol="0" anchor="ctr">
            <a:noAutofit/>
          </a:bodyPr>
          <a:lstStyle/>
          <a:p>
            <a:r>
              <a:rPr lang="en-US" sz="2800" dirty="0" err="1">
                <a:latin typeface="Montserrat Black" panose="00000A00000000000000" pitchFamily="2" charset="0"/>
              </a:rPr>
              <a:t>L’évolution</a:t>
            </a:r>
            <a:r>
              <a:rPr lang="en-US" sz="2800" dirty="0">
                <a:latin typeface="Montserrat Black" panose="00000A00000000000000" pitchFamily="2" charset="0"/>
              </a:rPr>
              <a:t> </a:t>
            </a:r>
            <a:r>
              <a:rPr lang="en-US" sz="2800" dirty="0" err="1">
                <a:latin typeface="Montserrat Black" panose="00000A00000000000000" pitchFamily="2" charset="0"/>
              </a:rPr>
              <a:t>mensuelle</a:t>
            </a:r>
            <a:r>
              <a:rPr lang="en-US" sz="2800" dirty="0">
                <a:latin typeface="Montserrat Black" panose="00000A00000000000000" pitchFamily="2" charset="0"/>
              </a:rPr>
              <a:t> des ventes du Top 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EBB69A-23EE-30CC-C9AB-0EB9B969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041213"/>
            <a:ext cx="7824248" cy="442762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34FAC-606F-DFA5-A149-FD93A897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360</Words>
  <Application>Microsoft Office PowerPoint</Application>
  <PresentationFormat>Affichage à l'écran (4:3)</PresentationFormat>
  <Paragraphs>60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menlo</vt:lpstr>
      <vt:lpstr>Montserrat Black</vt:lpstr>
      <vt:lpstr>Montserrat ExtraBold</vt:lpstr>
      <vt:lpstr>Thème Office</vt:lpstr>
      <vt:lpstr>FastAlim Fruits &amp; LEGUMES</vt:lpstr>
      <vt:lpstr>Obtenir les données nécessaires pour mieux estimer la demande</vt:lpstr>
      <vt:lpstr>Des données difficiles à obtenir</vt:lpstr>
      <vt:lpstr>Voici les solutions proposées</vt:lpstr>
      <vt:lpstr>Analyse des données fournies</vt:lpstr>
      <vt:lpstr>Le chiffre d’affaire ne cesse  d’augmenter </vt:lpstr>
      <vt:lpstr>Le panier moyen est de 97 EUR</vt:lpstr>
      <vt:lpstr>Identification du Top 5 CA par produit</vt:lpstr>
      <vt:lpstr>L’évolution mensuelle des ventes du Top 5</vt:lpstr>
      <vt:lpstr>Une saisonnalité vraiment marqué</vt:lpstr>
      <vt:lpstr>Recommandation de commande sur la saisonnalité</vt:lpstr>
      <vt:lpstr>Réorganiser l’entrepôt logistique en fonction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Amine Ragued</dc:creator>
  <cp:lastModifiedBy>Amine Ragued</cp:lastModifiedBy>
  <cp:revision>2</cp:revision>
  <dcterms:created xsi:type="dcterms:W3CDTF">2025-01-01T13:51:18Z</dcterms:created>
  <dcterms:modified xsi:type="dcterms:W3CDTF">2025-01-08T19:25:20Z</dcterms:modified>
</cp:coreProperties>
</file>