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2B44F8-65D3-4D91-85DE-156E2417B101}" v="196" dt="2025-05-07T15:26:24.046"/>
    <p1510:client id="{AE8C5CA3-E218-9F2E-C58E-D3D93F7AD98A}" v="146" dt="2025-05-07T15:29:20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1485DB-B20A-466D-9CB7-FFFCF9493C8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63AB3458-356F-44A7-B4B8-C15D5F8DABC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Länder</a:t>
          </a:r>
          <a:endParaRPr lang="en-US"/>
        </a:p>
      </dgm:t>
    </dgm:pt>
    <dgm:pt modelId="{BE1D1513-C1AD-4128-9F78-00358A5082C6}" type="parTrans" cxnId="{C7C9974E-04F0-4383-8958-0E710664D5F9}">
      <dgm:prSet/>
      <dgm:spPr/>
      <dgm:t>
        <a:bodyPr/>
        <a:lstStyle/>
        <a:p>
          <a:endParaRPr lang="en-US"/>
        </a:p>
      </dgm:t>
    </dgm:pt>
    <dgm:pt modelId="{E921488D-1962-44D7-9EDA-47CE2A757192}" type="sibTrans" cxnId="{C7C9974E-04F0-4383-8958-0E710664D5F9}">
      <dgm:prSet/>
      <dgm:spPr/>
      <dgm:t>
        <a:bodyPr/>
        <a:lstStyle/>
        <a:p>
          <a:endParaRPr lang="en-US"/>
        </a:p>
      </dgm:t>
    </dgm:pt>
    <dgm:pt modelId="{E9B4DE2A-2A85-41C5-B09F-460CF6E2347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Brasilien</a:t>
          </a:r>
          <a:endParaRPr lang="en-US"/>
        </a:p>
      </dgm:t>
    </dgm:pt>
    <dgm:pt modelId="{A64021A2-86C0-4E56-8204-75A70A71CEE1}" type="parTrans" cxnId="{6B9A3271-0025-45BD-A51F-15A46F9F63C4}">
      <dgm:prSet/>
      <dgm:spPr/>
      <dgm:t>
        <a:bodyPr/>
        <a:lstStyle/>
        <a:p>
          <a:endParaRPr lang="en-US"/>
        </a:p>
      </dgm:t>
    </dgm:pt>
    <dgm:pt modelId="{A381D05C-A275-4CBB-BA4D-56A41356F389}" type="sibTrans" cxnId="{6B9A3271-0025-45BD-A51F-15A46F9F63C4}">
      <dgm:prSet/>
      <dgm:spPr/>
      <dgm:t>
        <a:bodyPr/>
        <a:lstStyle/>
        <a:p>
          <a:endParaRPr lang="en-US"/>
        </a:p>
      </dgm:t>
    </dgm:pt>
    <dgm:pt modelId="{C4EF3790-4A30-4F9E-8334-66AF4E343BB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Island</a:t>
          </a:r>
          <a:endParaRPr lang="en-US"/>
        </a:p>
      </dgm:t>
    </dgm:pt>
    <dgm:pt modelId="{FF848AD9-F0C2-4550-A250-90B8982DC860}" type="parTrans" cxnId="{2F257CB4-61BA-485A-9AB5-03C9536EE990}">
      <dgm:prSet/>
      <dgm:spPr/>
      <dgm:t>
        <a:bodyPr/>
        <a:lstStyle/>
        <a:p>
          <a:endParaRPr lang="en-US"/>
        </a:p>
      </dgm:t>
    </dgm:pt>
    <dgm:pt modelId="{E117BD25-8E07-4881-8DF4-576B1332C648}" type="sibTrans" cxnId="{2F257CB4-61BA-485A-9AB5-03C9536EE990}">
      <dgm:prSet/>
      <dgm:spPr/>
      <dgm:t>
        <a:bodyPr/>
        <a:lstStyle/>
        <a:p>
          <a:endParaRPr lang="en-US"/>
        </a:p>
      </dgm:t>
    </dgm:pt>
    <dgm:pt modelId="{07AF1009-9929-42CE-A947-957C03FF9B5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Kanada</a:t>
          </a:r>
          <a:endParaRPr lang="en-US"/>
        </a:p>
      </dgm:t>
    </dgm:pt>
    <dgm:pt modelId="{0C10A548-CC7A-40E5-A3D5-B5DBA74612BE}" type="parTrans" cxnId="{4712AF35-DA5F-4A8E-8E3F-317FDFFC944B}">
      <dgm:prSet/>
      <dgm:spPr/>
      <dgm:t>
        <a:bodyPr/>
        <a:lstStyle/>
        <a:p>
          <a:endParaRPr lang="en-US"/>
        </a:p>
      </dgm:t>
    </dgm:pt>
    <dgm:pt modelId="{94B3612F-C84D-44CE-A6F0-7DF7EA4FBBCE}" type="sibTrans" cxnId="{4712AF35-DA5F-4A8E-8E3F-317FDFFC944B}">
      <dgm:prSet/>
      <dgm:spPr/>
      <dgm:t>
        <a:bodyPr/>
        <a:lstStyle/>
        <a:p>
          <a:endParaRPr lang="en-US"/>
        </a:p>
      </dgm:t>
    </dgm:pt>
    <dgm:pt modelId="{D9FDDF1B-824C-4F85-ADA3-66C927F9CCC3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Neuseeland</a:t>
          </a:r>
          <a:endParaRPr lang="en-US"/>
        </a:p>
      </dgm:t>
    </dgm:pt>
    <dgm:pt modelId="{7A865FC3-92B8-45E2-9274-90A89C56E706}" type="parTrans" cxnId="{625D0741-8B3D-4FE2-AE44-3DAA439E86D7}">
      <dgm:prSet/>
      <dgm:spPr/>
      <dgm:t>
        <a:bodyPr/>
        <a:lstStyle/>
        <a:p>
          <a:endParaRPr lang="en-US"/>
        </a:p>
      </dgm:t>
    </dgm:pt>
    <dgm:pt modelId="{BE1631A2-7899-4991-B96D-CEC32BBE0113}" type="sibTrans" cxnId="{625D0741-8B3D-4FE2-AE44-3DAA439E86D7}">
      <dgm:prSet/>
      <dgm:spPr/>
      <dgm:t>
        <a:bodyPr/>
        <a:lstStyle/>
        <a:p>
          <a:endParaRPr lang="en-US"/>
        </a:p>
      </dgm:t>
    </dgm:pt>
    <dgm:pt modelId="{15DA9928-24C9-4114-B368-9435C151A21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Südkorea</a:t>
          </a:r>
          <a:endParaRPr lang="en-US"/>
        </a:p>
      </dgm:t>
    </dgm:pt>
    <dgm:pt modelId="{9BC498AE-6D49-4DFB-82A5-88516E76749A}" type="parTrans" cxnId="{7760B914-B557-4F51-B929-853178E5AA1F}">
      <dgm:prSet/>
      <dgm:spPr/>
      <dgm:t>
        <a:bodyPr/>
        <a:lstStyle/>
        <a:p>
          <a:endParaRPr lang="en-US"/>
        </a:p>
      </dgm:t>
    </dgm:pt>
    <dgm:pt modelId="{89311FE4-62AE-47A1-B824-7695571CB491}" type="sibTrans" cxnId="{7760B914-B557-4F51-B929-853178E5AA1F}">
      <dgm:prSet/>
      <dgm:spPr/>
      <dgm:t>
        <a:bodyPr/>
        <a:lstStyle/>
        <a:p>
          <a:endParaRPr lang="en-US"/>
        </a:p>
      </dgm:t>
    </dgm:pt>
    <dgm:pt modelId="{B46403DF-DFC4-4CFD-8ACA-90D5C769383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Abschnitte</a:t>
          </a:r>
          <a:endParaRPr lang="en-US"/>
        </a:p>
      </dgm:t>
    </dgm:pt>
    <dgm:pt modelId="{5490C955-1AB6-41C7-BC13-C5701A100DA4}" type="parTrans" cxnId="{471750D6-2F2A-465B-BED2-EEF5EE60F620}">
      <dgm:prSet/>
      <dgm:spPr/>
      <dgm:t>
        <a:bodyPr/>
        <a:lstStyle/>
        <a:p>
          <a:endParaRPr lang="en-US"/>
        </a:p>
      </dgm:t>
    </dgm:pt>
    <dgm:pt modelId="{4B0850B1-DA85-4AB6-9449-C4D4B822B199}" type="sibTrans" cxnId="{471750D6-2F2A-465B-BED2-EEF5EE60F620}">
      <dgm:prSet/>
      <dgm:spPr/>
      <dgm:t>
        <a:bodyPr/>
        <a:lstStyle/>
        <a:p>
          <a:endParaRPr lang="en-US"/>
        </a:p>
      </dgm:t>
    </dgm:pt>
    <dgm:pt modelId="{B2E44708-B11C-4671-9C45-66DA60DB384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Geschichte</a:t>
          </a:r>
          <a:endParaRPr lang="en-US"/>
        </a:p>
      </dgm:t>
    </dgm:pt>
    <dgm:pt modelId="{BDA51FA7-6F05-4224-A193-A6D74558A12F}" type="parTrans" cxnId="{42676DF3-D98F-4F59-A224-5E579DA06F35}">
      <dgm:prSet/>
      <dgm:spPr/>
      <dgm:t>
        <a:bodyPr/>
        <a:lstStyle/>
        <a:p>
          <a:endParaRPr lang="en-US"/>
        </a:p>
      </dgm:t>
    </dgm:pt>
    <dgm:pt modelId="{9FD12F0A-3DDB-48B1-B4E9-9D915FBA587F}" type="sibTrans" cxnId="{42676DF3-D98F-4F59-A224-5E579DA06F35}">
      <dgm:prSet/>
      <dgm:spPr/>
      <dgm:t>
        <a:bodyPr/>
        <a:lstStyle/>
        <a:p>
          <a:endParaRPr lang="en-US"/>
        </a:p>
      </dgm:t>
    </dgm:pt>
    <dgm:pt modelId="{1002C41E-15FE-41D1-80EB-2EBE6EAA0927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Geographie</a:t>
          </a:r>
          <a:endParaRPr lang="en-US"/>
        </a:p>
      </dgm:t>
    </dgm:pt>
    <dgm:pt modelId="{123C9910-8787-421C-8ED9-92E757B73E8B}" type="parTrans" cxnId="{8B946084-206B-4644-8FAA-37FC0A7791C3}">
      <dgm:prSet/>
      <dgm:spPr/>
      <dgm:t>
        <a:bodyPr/>
        <a:lstStyle/>
        <a:p>
          <a:endParaRPr lang="en-US"/>
        </a:p>
      </dgm:t>
    </dgm:pt>
    <dgm:pt modelId="{717DC03F-E085-4B6F-941A-322581636BE4}" type="sibTrans" cxnId="{8B946084-206B-4644-8FAA-37FC0A7791C3}">
      <dgm:prSet/>
      <dgm:spPr/>
      <dgm:t>
        <a:bodyPr/>
        <a:lstStyle/>
        <a:p>
          <a:endParaRPr lang="en-US"/>
        </a:p>
      </dgm:t>
    </dgm:pt>
    <dgm:pt modelId="{FB3C4D77-F3C1-4330-B742-4A3C7C9C286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Klima</a:t>
          </a:r>
          <a:endParaRPr lang="en-US"/>
        </a:p>
      </dgm:t>
    </dgm:pt>
    <dgm:pt modelId="{256034DC-BECC-4BD1-90D7-4D900DC76999}" type="parTrans" cxnId="{AADB1DCE-6622-40D4-A39F-B1404E0822F1}">
      <dgm:prSet/>
      <dgm:spPr/>
      <dgm:t>
        <a:bodyPr/>
        <a:lstStyle/>
        <a:p>
          <a:endParaRPr lang="en-US"/>
        </a:p>
      </dgm:t>
    </dgm:pt>
    <dgm:pt modelId="{F97B79A9-D7CB-4CC7-8D5A-9F302A754E80}" type="sibTrans" cxnId="{AADB1DCE-6622-40D4-A39F-B1404E0822F1}">
      <dgm:prSet/>
      <dgm:spPr/>
      <dgm:t>
        <a:bodyPr/>
        <a:lstStyle/>
        <a:p>
          <a:endParaRPr lang="en-US"/>
        </a:p>
      </dgm:t>
    </dgm:pt>
    <dgm:pt modelId="{FF3A76D5-A127-4D62-87EF-62F63E91406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Biodiversität (Tierwelt)</a:t>
          </a:r>
          <a:endParaRPr lang="en-US"/>
        </a:p>
      </dgm:t>
    </dgm:pt>
    <dgm:pt modelId="{BB795517-D167-4433-827D-E07C19500A1B}" type="parTrans" cxnId="{0902AFD7-262D-4A6A-AF6C-D0E9DF279066}">
      <dgm:prSet/>
      <dgm:spPr/>
      <dgm:t>
        <a:bodyPr/>
        <a:lstStyle/>
        <a:p>
          <a:endParaRPr lang="en-US"/>
        </a:p>
      </dgm:t>
    </dgm:pt>
    <dgm:pt modelId="{92BB4C24-6247-47F2-B9FC-4C0C464DB0E1}" type="sibTrans" cxnId="{0902AFD7-262D-4A6A-AF6C-D0E9DF279066}">
      <dgm:prSet/>
      <dgm:spPr/>
      <dgm:t>
        <a:bodyPr/>
        <a:lstStyle/>
        <a:p>
          <a:endParaRPr lang="en-US"/>
        </a:p>
      </dgm:t>
    </dgm:pt>
    <dgm:pt modelId="{7777C768-7DDC-4883-85D7-3A902234B093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Regierung und Politik</a:t>
          </a:r>
          <a:endParaRPr lang="en-US"/>
        </a:p>
      </dgm:t>
    </dgm:pt>
    <dgm:pt modelId="{B5DF9F7F-7126-46BA-8F0C-8B8334485A87}" type="parTrans" cxnId="{32599CE6-A711-49AC-BE23-59083BD74E48}">
      <dgm:prSet/>
      <dgm:spPr/>
      <dgm:t>
        <a:bodyPr/>
        <a:lstStyle/>
        <a:p>
          <a:endParaRPr lang="en-US"/>
        </a:p>
      </dgm:t>
    </dgm:pt>
    <dgm:pt modelId="{15E22E14-0DFB-47EE-8E4D-730894F5755F}" type="sibTrans" cxnId="{32599CE6-A711-49AC-BE23-59083BD74E48}">
      <dgm:prSet/>
      <dgm:spPr/>
      <dgm:t>
        <a:bodyPr/>
        <a:lstStyle/>
        <a:p>
          <a:endParaRPr lang="en-US"/>
        </a:p>
      </dgm:t>
    </dgm:pt>
    <dgm:pt modelId="{99B7C75C-F37A-4271-91AE-F9417ACEE782}" type="pres">
      <dgm:prSet presAssocID="{1F1485DB-B20A-466D-9CB7-FFFCF9493C88}" presName="root" presStyleCnt="0">
        <dgm:presLayoutVars>
          <dgm:dir/>
          <dgm:resizeHandles val="exact"/>
        </dgm:presLayoutVars>
      </dgm:prSet>
      <dgm:spPr/>
    </dgm:pt>
    <dgm:pt modelId="{0481F5B2-E712-431B-8EB6-AF54E8E91B52}" type="pres">
      <dgm:prSet presAssocID="{63AB3458-356F-44A7-B4B8-C15D5F8DABCE}" presName="compNode" presStyleCnt="0"/>
      <dgm:spPr/>
    </dgm:pt>
    <dgm:pt modelId="{31601A66-0A42-4659-9503-CD84645D74B3}" type="pres">
      <dgm:prSet presAssocID="{63AB3458-356F-44A7-B4B8-C15D5F8DABC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ierung"/>
        </a:ext>
      </dgm:extLst>
    </dgm:pt>
    <dgm:pt modelId="{A117CD30-EF4B-4B69-B9EA-B0BFE3D3099B}" type="pres">
      <dgm:prSet presAssocID="{63AB3458-356F-44A7-B4B8-C15D5F8DABCE}" presName="iconSpace" presStyleCnt="0"/>
      <dgm:spPr/>
    </dgm:pt>
    <dgm:pt modelId="{7A242B99-7130-4D70-8C5B-1E2D57146180}" type="pres">
      <dgm:prSet presAssocID="{63AB3458-356F-44A7-B4B8-C15D5F8DABCE}" presName="parTx" presStyleLbl="revTx" presStyleIdx="0" presStyleCnt="4">
        <dgm:presLayoutVars>
          <dgm:chMax val="0"/>
          <dgm:chPref val="0"/>
        </dgm:presLayoutVars>
      </dgm:prSet>
      <dgm:spPr/>
    </dgm:pt>
    <dgm:pt modelId="{6D0F017C-1FFC-4231-9784-286817E8385A}" type="pres">
      <dgm:prSet presAssocID="{63AB3458-356F-44A7-B4B8-C15D5F8DABCE}" presName="txSpace" presStyleCnt="0"/>
      <dgm:spPr/>
    </dgm:pt>
    <dgm:pt modelId="{8E77CB77-6BB2-477D-AFF0-983026E54132}" type="pres">
      <dgm:prSet presAssocID="{63AB3458-356F-44A7-B4B8-C15D5F8DABCE}" presName="desTx" presStyleLbl="revTx" presStyleIdx="1" presStyleCnt="4">
        <dgm:presLayoutVars/>
      </dgm:prSet>
      <dgm:spPr/>
    </dgm:pt>
    <dgm:pt modelId="{465C686D-9C84-45C3-A78C-A83333065230}" type="pres">
      <dgm:prSet presAssocID="{E921488D-1962-44D7-9EDA-47CE2A757192}" presName="sibTrans" presStyleCnt="0"/>
      <dgm:spPr/>
    </dgm:pt>
    <dgm:pt modelId="{E115E4C6-96F7-4BC3-A856-1CA0C3F71419}" type="pres">
      <dgm:prSet presAssocID="{B46403DF-DFC4-4CFD-8ACA-90D5C769383E}" presName="compNode" presStyleCnt="0"/>
      <dgm:spPr/>
    </dgm:pt>
    <dgm:pt modelId="{EBEE4766-C418-4089-ADEF-3415D9F4CBBB}" type="pres">
      <dgm:prSet presAssocID="{B46403DF-DFC4-4CFD-8ACA-90D5C769383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07BA55EE-83E1-4060-920D-85FE4B91998F}" type="pres">
      <dgm:prSet presAssocID="{B46403DF-DFC4-4CFD-8ACA-90D5C769383E}" presName="iconSpace" presStyleCnt="0"/>
      <dgm:spPr/>
    </dgm:pt>
    <dgm:pt modelId="{C79CEB15-8CA3-4BAE-8DC7-A3C81BF8D512}" type="pres">
      <dgm:prSet presAssocID="{B46403DF-DFC4-4CFD-8ACA-90D5C769383E}" presName="parTx" presStyleLbl="revTx" presStyleIdx="2" presStyleCnt="4">
        <dgm:presLayoutVars>
          <dgm:chMax val="0"/>
          <dgm:chPref val="0"/>
        </dgm:presLayoutVars>
      </dgm:prSet>
      <dgm:spPr/>
    </dgm:pt>
    <dgm:pt modelId="{F8393214-95A2-4C5B-BAB2-3740768885BD}" type="pres">
      <dgm:prSet presAssocID="{B46403DF-DFC4-4CFD-8ACA-90D5C769383E}" presName="txSpace" presStyleCnt="0"/>
      <dgm:spPr/>
    </dgm:pt>
    <dgm:pt modelId="{FBAE3B89-CFCE-477B-8208-27C3CC11AF8E}" type="pres">
      <dgm:prSet presAssocID="{B46403DF-DFC4-4CFD-8ACA-90D5C769383E}" presName="desTx" presStyleLbl="revTx" presStyleIdx="3" presStyleCnt="4">
        <dgm:presLayoutVars/>
      </dgm:prSet>
      <dgm:spPr/>
    </dgm:pt>
  </dgm:ptLst>
  <dgm:cxnLst>
    <dgm:cxn modelId="{6AFB0102-9709-402E-BF27-CAAAFF45AAC8}" type="presOf" srcId="{1F1485DB-B20A-466D-9CB7-FFFCF9493C88}" destId="{99B7C75C-F37A-4271-91AE-F9417ACEE782}" srcOrd="0" destOrd="0" presId="urn:microsoft.com/office/officeart/2018/5/layout/CenteredIconLabelDescriptionList"/>
    <dgm:cxn modelId="{FFEA5008-DEEF-49F9-8864-B4880A458CA9}" type="presOf" srcId="{FB3C4D77-F3C1-4330-B742-4A3C7C9C286C}" destId="{FBAE3B89-CFCE-477B-8208-27C3CC11AF8E}" srcOrd="0" destOrd="2" presId="urn:microsoft.com/office/officeart/2018/5/layout/CenteredIconLabelDescriptionList"/>
    <dgm:cxn modelId="{F723DF10-A39A-4275-9DCE-C4CF98DEC6E1}" type="presOf" srcId="{1002C41E-15FE-41D1-80EB-2EBE6EAA0927}" destId="{FBAE3B89-CFCE-477B-8208-27C3CC11AF8E}" srcOrd="0" destOrd="1" presId="urn:microsoft.com/office/officeart/2018/5/layout/CenteredIconLabelDescriptionList"/>
    <dgm:cxn modelId="{7760B914-B557-4F51-B929-853178E5AA1F}" srcId="{63AB3458-356F-44A7-B4B8-C15D5F8DABCE}" destId="{15DA9928-24C9-4114-B368-9435C151A21E}" srcOrd="4" destOrd="0" parTransId="{9BC498AE-6D49-4DFB-82A5-88516E76749A}" sibTransId="{89311FE4-62AE-47A1-B824-7695571CB491}"/>
    <dgm:cxn modelId="{EE10B11A-2748-462D-87ED-578BBD0A7A2F}" type="presOf" srcId="{D9FDDF1B-824C-4F85-ADA3-66C927F9CCC3}" destId="{8E77CB77-6BB2-477D-AFF0-983026E54132}" srcOrd="0" destOrd="3" presId="urn:microsoft.com/office/officeart/2018/5/layout/CenteredIconLabelDescriptionList"/>
    <dgm:cxn modelId="{4712AF35-DA5F-4A8E-8E3F-317FDFFC944B}" srcId="{63AB3458-356F-44A7-B4B8-C15D5F8DABCE}" destId="{07AF1009-9929-42CE-A947-957C03FF9B5C}" srcOrd="2" destOrd="0" parTransId="{0C10A548-CC7A-40E5-A3D5-B5DBA74612BE}" sibTransId="{94B3612F-C84D-44CE-A6F0-7DF7EA4FBBCE}"/>
    <dgm:cxn modelId="{092A875E-5B21-4AE2-A4B0-4E12E3AB98CB}" type="presOf" srcId="{E9B4DE2A-2A85-41C5-B09F-460CF6E2347C}" destId="{8E77CB77-6BB2-477D-AFF0-983026E54132}" srcOrd="0" destOrd="0" presId="urn:microsoft.com/office/officeart/2018/5/layout/CenteredIconLabelDescriptionList"/>
    <dgm:cxn modelId="{625D0741-8B3D-4FE2-AE44-3DAA439E86D7}" srcId="{63AB3458-356F-44A7-B4B8-C15D5F8DABCE}" destId="{D9FDDF1B-824C-4F85-ADA3-66C927F9CCC3}" srcOrd="3" destOrd="0" parTransId="{7A865FC3-92B8-45E2-9274-90A89C56E706}" sibTransId="{BE1631A2-7899-4991-B96D-CEC32BBE0113}"/>
    <dgm:cxn modelId="{065A8742-E4E5-474C-A553-4CA6F8CD717F}" type="presOf" srcId="{B2E44708-B11C-4671-9C45-66DA60DB3840}" destId="{FBAE3B89-CFCE-477B-8208-27C3CC11AF8E}" srcOrd="0" destOrd="0" presId="urn:microsoft.com/office/officeart/2018/5/layout/CenteredIconLabelDescriptionList"/>
    <dgm:cxn modelId="{C7C9974E-04F0-4383-8958-0E710664D5F9}" srcId="{1F1485DB-B20A-466D-9CB7-FFFCF9493C88}" destId="{63AB3458-356F-44A7-B4B8-C15D5F8DABCE}" srcOrd="0" destOrd="0" parTransId="{BE1D1513-C1AD-4128-9F78-00358A5082C6}" sibTransId="{E921488D-1962-44D7-9EDA-47CE2A757192}"/>
    <dgm:cxn modelId="{6B9A3271-0025-45BD-A51F-15A46F9F63C4}" srcId="{63AB3458-356F-44A7-B4B8-C15D5F8DABCE}" destId="{E9B4DE2A-2A85-41C5-B09F-460CF6E2347C}" srcOrd="0" destOrd="0" parTransId="{A64021A2-86C0-4E56-8204-75A70A71CEE1}" sibTransId="{A381D05C-A275-4CBB-BA4D-56A41356F389}"/>
    <dgm:cxn modelId="{9BF61C55-6C1B-4956-B007-C37155D364C7}" type="presOf" srcId="{FF3A76D5-A127-4D62-87EF-62F63E91406A}" destId="{FBAE3B89-CFCE-477B-8208-27C3CC11AF8E}" srcOrd="0" destOrd="3" presId="urn:microsoft.com/office/officeart/2018/5/layout/CenteredIconLabelDescriptionList"/>
    <dgm:cxn modelId="{8B946084-206B-4644-8FAA-37FC0A7791C3}" srcId="{B46403DF-DFC4-4CFD-8ACA-90D5C769383E}" destId="{1002C41E-15FE-41D1-80EB-2EBE6EAA0927}" srcOrd="1" destOrd="0" parTransId="{123C9910-8787-421C-8ED9-92E757B73E8B}" sibTransId="{717DC03F-E085-4B6F-941A-322581636BE4}"/>
    <dgm:cxn modelId="{A1EE0B87-CC03-4312-B876-9ADAA3885A75}" type="presOf" srcId="{C4EF3790-4A30-4F9E-8334-66AF4E343BB0}" destId="{8E77CB77-6BB2-477D-AFF0-983026E54132}" srcOrd="0" destOrd="1" presId="urn:microsoft.com/office/officeart/2018/5/layout/CenteredIconLabelDescriptionList"/>
    <dgm:cxn modelId="{F2A40F9F-60D1-4196-A03B-87FCB4E79B8A}" type="presOf" srcId="{15DA9928-24C9-4114-B368-9435C151A21E}" destId="{8E77CB77-6BB2-477D-AFF0-983026E54132}" srcOrd="0" destOrd="4" presId="urn:microsoft.com/office/officeart/2018/5/layout/CenteredIconLabelDescriptionList"/>
    <dgm:cxn modelId="{BC1A8DAB-8A6F-4E82-8A40-95FC8719AFE8}" type="presOf" srcId="{7777C768-7DDC-4883-85D7-3A902234B093}" destId="{FBAE3B89-CFCE-477B-8208-27C3CC11AF8E}" srcOrd="0" destOrd="4" presId="urn:microsoft.com/office/officeart/2018/5/layout/CenteredIconLabelDescriptionList"/>
    <dgm:cxn modelId="{2F257CB4-61BA-485A-9AB5-03C9536EE990}" srcId="{63AB3458-356F-44A7-B4B8-C15D5F8DABCE}" destId="{C4EF3790-4A30-4F9E-8334-66AF4E343BB0}" srcOrd="1" destOrd="0" parTransId="{FF848AD9-F0C2-4550-A250-90B8982DC860}" sibTransId="{E117BD25-8E07-4881-8DF4-576B1332C648}"/>
    <dgm:cxn modelId="{195FB1BC-B2A3-433F-9314-73AAEABD81E5}" type="presOf" srcId="{63AB3458-356F-44A7-B4B8-C15D5F8DABCE}" destId="{7A242B99-7130-4D70-8C5B-1E2D57146180}" srcOrd="0" destOrd="0" presId="urn:microsoft.com/office/officeart/2018/5/layout/CenteredIconLabelDescriptionList"/>
    <dgm:cxn modelId="{AADB1DCE-6622-40D4-A39F-B1404E0822F1}" srcId="{B46403DF-DFC4-4CFD-8ACA-90D5C769383E}" destId="{FB3C4D77-F3C1-4330-B742-4A3C7C9C286C}" srcOrd="2" destOrd="0" parTransId="{256034DC-BECC-4BD1-90D7-4D900DC76999}" sibTransId="{F97B79A9-D7CB-4CC7-8D5A-9F302A754E80}"/>
    <dgm:cxn modelId="{471750D6-2F2A-465B-BED2-EEF5EE60F620}" srcId="{1F1485DB-B20A-466D-9CB7-FFFCF9493C88}" destId="{B46403DF-DFC4-4CFD-8ACA-90D5C769383E}" srcOrd="1" destOrd="0" parTransId="{5490C955-1AB6-41C7-BC13-C5701A100DA4}" sibTransId="{4B0850B1-DA85-4AB6-9449-C4D4B822B199}"/>
    <dgm:cxn modelId="{0902AFD7-262D-4A6A-AF6C-D0E9DF279066}" srcId="{B46403DF-DFC4-4CFD-8ACA-90D5C769383E}" destId="{FF3A76D5-A127-4D62-87EF-62F63E91406A}" srcOrd="3" destOrd="0" parTransId="{BB795517-D167-4433-827D-E07C19500A1B}" sibTransId="{92BB4C24-6247-47F2-B9FC-4C0C464DB0E1}"/>
    <dgm:cxn modelId="{FF010FD8-78E3-44D9-8B01-1D9F36DA130C}" type="presOf" srcId="{B46403DF-DFC4-4CFD-8ACA-90D5C769383E}" destId="{C79CEB15-8CA3-4BAE-8DC7-A3C81BF8D512}" srcOrd="0" destOrd="0" presId="urn:microsoft.com/office/officeart/2018/5/layout/CenteredIconLabelDescriptionList"/>
    <dgm:cxn modelId="{5DA7BCE0-DA97-4B83-9970-8C2B8D0DE6E1}" type="presOf" srcId="{07AF1009-9929-42CE-A947-957C03FF9B5C}" destId="{8E77CB77-6BB2-477D-AFF0-983026E54132}" srcOrd="0" destOrd="2" presId="urn:microsoft.com/office/officeart/2018/5/layout/CenteredIconLabelDescriptionList"/>
    <dgm:cxn modelId="{32599CE6-A711-49AC-BE23-59083BD74E48}" srcId="{B46403DF-DFC4-4CFD-8ACA-90D5C769383E}" destId="{7777C768-7DDC-4883-85D7-3A902234B093}" srcOrd="4" destOrd="0" parTransId="{B5DF9F7F-7126-46BA-8F0C-8B8334485A87}" sibTransId="{15E22E14-0DFB-47EE-8E4D-730894F5755F}"/>
    <dgm:cxn modelId="{42676DF3-D98F-4F59-A224-5E579DA06F35}" srcId="{B46403DF-DFC4-4CFD-8ACA-90D5C769383E}" destId="{B2E44708-B11C-4671-9C45-66DA60DB3840}" srcOrd="0" destOrd="0" parTransId="{BDA51FA7-6F05-4224-A193-A6D74558A12F}" sibTransId="{9FD12F0A-3DDB-48B1-B4E9-9D915FBA587F}"/>
    <dgm:cxn modelId="{8576DA70-12CB-4807-9463-E9507DBE8531}" type="presParOf" srcId="{99B7C75C-F37A-4271-91AE-F9417ACEE782}" destId="{0481F5B2-E712-431B-8EB6-AF54E8E91B52}" srcOrd="0" destOrd="0" presId="urn:microsoft.com/office/officeart/2018/5/layout/CenteredIconLabelDescriptionList"/>
    <dgm:cxn modelId="{0C256D10-7055-439B-A643-DC742924B695}" type="presParOf" srcId="{0481F5B2-E712-431B-8EB6-AF54E8E91B52}" destId="{31601A66-0A42-4659-9503-CD84645D74B3}" srcOrd="0" destOrd="0" presId="urn:microsoft.com/office/officeart/2018/5/layout/CenteredIconLabelDescriptionList"/>
    <dgm:cxn modelId="{256E3D79-C3C2-4201-9486-A9B68471FA91}" type="presParOf" srcId="{0481F5B2-E712-431B-8EB6-AF54E8E91B52}" destId="{A117CD30-EF4B-4B69-B9EA-B0BFE3D3099B}" srcOrd="1" destOrd="0" presId="urn:microsoft.com/office/officeart/2018/5/layout/CenteredIconLabelDescriptionList"/>
    <dgm:cxn modelId="{4C480A61-8BCC-46F8-85E6-B0BC963885DC}" type="presParOf" srcId="{0481F5B2-E712-431B-8EB6-AF54E8E91B52}" destId="{7A242B99-7130-4D70-8C5B-1E2D57146180}" srcOrd="2" destOrd="0" presId="urn:microsoft.com/office/officeart/2018/5/layout/CenteredIconLabelDescriptionList"/>
    <dgm:cxn modelId="{882C8510-1218-4544-9133-E667ACFD1306}" type="presParOf" srcId="{0481F5B2-E712-431B-8EB6-AF54E8E91B52}" destId="{6D0F017C-1FFC-4231-9784-286817E8385A}" srcOrd="3" destOrd="0" presId="urn:microsoft.com/office/officeart/2018/5/layout/CenteredIconLabelDescriptionList"/>
    <dgm:cxn modelId="{218E355E-519C-4714-B8D7-3F1126D34424}" type="presParOf" srcId="{0481F5B2-E712-431B-8EB6-AF54E8E91B52}" destId="{8E77CB77-6BB2-477D-AFF0-983026E54132}" srcOrd="4" destOrd="0" presId="urn:microsoft.com/office/officeart/2018/5/layout/CenteredIconLabelDescriptionList"/>
    <dgm:cxn modelId="{5E9D387F-EF8B-4F01-9D74-7402A6CFA7A7}" type="presParOf" srcId="{99B7C75C-F37A-4271-91AE-F9417ACEE782}" destId="{465C686D-9C84-45C3-A78C-A83333065230}" srcOrd="1" destOrd="0" presId="urn:microsoft.com/office/officeart/2018/5/layout/CenteredIconLabelDescriptionList"/>
    <dgm:cxn modelId="{54FD9231-BD5B-44C9-AC98-D05A4A33000A}" type="presParOf" srcId="{99B7C75C-F37A-4271-91AE-F9417ACEE782}" destId="{E115E4C6-96F7-4BC3-A856-1CA0C3F71419}" srcOrd="2" destOrd="0" presId="urn:microsoft.com/office/officeart/2018/5/layout/CenteredIconLabelDescriptionList"/>
    <dgm:cxn modelId="{54412971-6AF7-423B-BF65-D1BA1E082D8C}" type="presParOf" srcId="{E115E4C6-96F7-4BC3-A856-1CA0C3F71419}" destId="{EBEE4766-C418-4089-ADEF-3415D9F4CBBB}" srcOrd="0" destOrd="0" presId="urn:microsoft.com/office/officeart/2018/5/layout/CenteredIconLabelDescriptionList"/>
    <dgm:cxn modelId="{651C38C5-B4E5-41FA-8046-30CAD2987114}" type="presParOf" srcId="{E115E4C6-96F7-4BC3-A856-1CA0C3F71419}" destId="{07BA55EE-83E1-4060-920D-85FE4B91998F}" srcOrd="1" destOrd="0" presId="urn:microsoft.com/office/officeart/2018/5/layout/CenteredIconLabelDescriptionList"/>
    <dgm:cxn modelId="{4865E8D4-EB6D-4F47-B2B7-A47991BD01BA}" type="presParOf" srcId="{E115E4C6-96F7-4BC3-A856-1CA0C3F71419}" destId="{C79CEB15-8CA3-4BAE-8DC7-A3C81BF8D512}" srcOrd="2" destOrd="0" presId="urn:microsoft.com/office/officeart/2018/5/layout/CenteredIconLabelDescriptionList"/>
    <dgm:cxn modelId="{0A108EFB-86D8-46BC-90C4-E1328A2FF98E}" type="presParOf" srcId="{E115E4C6-96F7-4BC3-A856-1CA0C3F71419}" destId="{F8393214-95A2-4C5B-BAB2-3740768885BD}" srcOrd="3" destOrd="0" presId="urn:microsoft.com/office/officeart/2018/5/layout/CenteredIconLabelDescriptionList"/>
    <dgm:cxn modelId="{17CA2F44-1837-4CB5-9CF9-559451A1DBDE}" type="presParOf" srcId="{E115E4C6-96F7-4BC3-A856-1CA0C3F71419}" destId="{FBAE3B89-CFCE-477B-8208-27C3CC11AF8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FB5D2A-93C9-433A-BD7C-AE11FC6D493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657FFF-F8E6-4FF1-8D65-25AF769A054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Query Expansion durch Synonyme</a:t>
          </a:r>
          <a:endParaRPr lang="en-US"/>
        </a:p>
      </dgm:t>
    </dgm:pt>
    <dgm:pt modelId="{C0131930-680A-413D-A8A9-5F611562BECF}" type="parTrans" cxnId="{2E8A82ED-47D3-4BE3-A5EA-DFCF7B94861B}">
      <dgm:prSet/>
      <dgm:spPr/>
      <dgm:t>
        <a:bodyPr/>
        <a:lstStyle/>
        <a:p>
          <a:endParaRPr lang="en-US"/>
        </a:p>
      </dgm:t>
    </dgm:pt>
    <dgm:pt modelId="{27AD5C1D-8156-446A-8911-43CF290510AA}" type="sibTrans" cxnId="{2E8A82ED-47D3-4BE3-A5EA-DFCF7B94861B}">
      <dgm:prSet/>
      <dgm:spPr/>
      <dgm:t>
        <a:bodyPr/>
        <a:lstStyle/>
        <a:p>
          <a:endParaRPr lang="en-US"/>
        </a:p>
      </dgm:t>
    </dgm:pt>
    <dgm:pt modelId="{42A8770D-0FC0-4CB0-BE78-92AC78DD9509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Query Expandsion mit word2vect</a:t>
          </a:r>
          <a:endParaRPr lang="en-US"/>
        </a:p>
      </dgm:t>
    </dgm:pt>
    <dgm:pt modelId="{3B97D0D5-D78A-49E4-9EA3-338D13F29FDC}" type="parTrans" cxnId="{7C393E7D-F0D2-4D5D-8C4B-8E633577F72B}">
      <dgm:prSet/>
      <dgm:spPr/>
      <dgm:t>
        <a:bodyPr/>
        <a:lstStyle/>
        <a:p>
          <a:endParaRPr lang="en-US"/>
        </a:p>
      </dgm:t>
    </dgm:pt>
    <dgm:pt modelId="{25CF1EC8-2387-447D-B896-C50054BF64F2}" type="sibTrans" cxnId="{7C393E7D-F0D2-4D5D-8C4B-8E633577F72B}">
      <dgm:prSet/>
      <dgm:spPr/>
      <dgm:t>
        <a:bodyPr/>
        <a:lstStyle/>
        <a:p>
          <a:endParaRPr lang="en-US"/>
        </a:p>
      </dgm:t>
    </dgm:pt>
    <dgm:pt modelId="{C89B9CCE-47B0-43F2-AC17-629CF89BBDEA}" type="pres">
      <dgm:prSet presAssocID="{26FB5D2A-93C9-433A-BD7C-AE11FC6D4931}" presName="root" presStyleCnt="0">
        <dgm:presLayoutVars>
          <dgm:dir/>
          <dgm:resizeHandles val="exact"/>
        </dgm:presLayoutVars>
      </dgm:prSet>
      <dgm:spPr/>
    </dgm:pt>
    <dgm:pt modelId="{14D13E32-DB64-4745-A32C-C10C2170D307}" type="pres">
      <dgm:prSet presAssocID="{34657FFF-F8E6-4FF1-8D65-25AF769A054D}" presName="compNode" presStyleCnt="0"/>
      <dgm:spPr/>
    </dgm:pt>
    <dgm:pt modelId="{9EA48680-A491-4767-A817-B2329A1C0112}" type="pres">
      <dgm:prSet presAssocID="{34657FFF-F8E6-4FF1-8D65-25AF769A054D}" presName="bgRect" presStyleLbl="bgShp" presStyleIdx="0" presStyleCnt="2"/>
      <dgm:spPr/>
    </dgm:pt>
    <dgm:pt modelId="{7C831408-2F7F-4D22-A0C4-AA2C714EDB68}" type="pres">
      <dgm:prSet presAssocID="{34657FFF-F8E6-4FF1-8D65-25AF769A054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F804B9F-C0A1-465E-B5E6-4143597E1C04}" type="pres">
      <dgm:prSet presAssocID="{34657FFF-F8E6-4FF1-8D65-25AF769A054D}" presName="spaceRect" presStyleCnt="0"/>
      <dgm:spPr/>
    </dgm:pt>
    <dgm:pt modelId="{E0DDFDA8-20D8-4A1B-AA0C-8CD37E8C8890}" type="pres">
      <dgm:prSet presAssocID="{34657FFF-F8E6-4FF1-8D65-25AF769A054D}" presName="parTx" presStyleLbl="revTx" presStyleIdx="0" presStyleCnt="2">
        <dgm:presLayoutVars>
          <dgm:chMax val="0"/>
          <dgm:chPref val="0"/>
        </dgm:presLayoutVars>
      </dgm:prSet>
      <dgm:spPr/>
    </dgm:pt>
    <dgm:pt modelId="{FBFC996F-EB3A-426F-85B2-7590AB16C8F8}" type="pres">
      <dgm:prSet presAssocID="{27AD5C1D-8156-446A-8911-43CF290510AA}" presName="sibTrans" presStyleCnt="0"/>
      <dgm:spPr/>
    </dgm:pt>
    <dgm:pt modelId="{8B090429-4E73-4065-95C9-5A91CA049735}" type="pres">
      <dgm:prSet presAssocID="{42A8770D-0FC0-4CB0-BE78-92AC78DD9509}" presName="compNode" presStyleCnt="0"/>
      <dgm:spPr/>
    </dgm:pt>
    <dgm:pt modelId="{CDA48CBF-4628-4D0D-A261-AE463BADAE9F}" type="pres">
      <dgm:prSet presAssocID="{42A8770D-0FC0-4CB0-BE78-92AC78DD9509}" presName="bgRect" presStyleLbl="bgShp" presStyleIdx="1" presStyleCnt="2"/>
      <dgm:spPr/>
    </dgm:pt>
    <dgm:pt modelId="{AB0D4F35-EDE2-4CAC-A926-58DA2B6383CE}" type="pres">
      <dgm:prSet presAssocID="{42A8770D-0FC0-4CB0-BE78-92AC78DD950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B47B925C-F64A-4409-AB6B-0240C588CCC4}" type="pres">
      <dgm:prSet presAssocID="{42A8770D-0FC0-4CB0-BE78-92AC78DD9509}" presName="spaceRect" presStyleCnt="0"/>
      <dgm:spPr/>
    </dgm:pt>
    <dgm:pt modelId="{5AD28BA8-3B79-4182-A4AD-EB1E33ACE1C1}" type="pres">
      <dgm:prSet presAssocID="{42A8770D-0FC0-4CB0-BE78-92AC78DD950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CF34C00-A8FB-4261-987E-21EBF5E3F8B7}" type="presOf" srcId="{34657FFF-F8E6-4FF1-8D65-25AF769A054D}" destId="{E0DDFDA8-20D8-4A1B-AA0C-8CD37E8C8890}" srcOrd="0" destOrd="0" presId="urn:microsoft.com/office/officeart/2018/2/layout/IconVerticalSolidList"/>
    <dgm:cxn modelId="{7C393E7D-F0D2-4D5D-8C4B-8E633577F72B}" srcId="{26FB5D2A-93C9-433A-BD7C-AE11FC6D4931}" destId="{42A8770D-0FC0-4CB0-BE78-92AC78DD9509}" srcOrd="1" destOrd="0" parTransId="{3B97D0D5-D78A-49E4-9EA3-338D13F29FDC}" sibTransId="{25CF1EC8-2387-447D-B896-C50054BF64F2}"/>
    <dgm:cxn modelId="{98FAB191-AB85-412D-BEB1-1BE3920DA9D9}" type="presOf" srcId="{26FB5D2A-93C9-433A-BD7C-AE11FC6D4931}" destId="{C89B9CCE-47B0-43F2-AC17-629CF89BBDEA}" srcOrd="0" destOrd="0" presId="urn:microsoft.com/office/officeart/2018/2/layout/IconVerticalSolidList"/>
    <dgm:cxn modelId="{443C9CB4-AE16-4778-9BED-6EF0937F4917}" type="presOf" srcId="{42A8770D-0FC0-4CB0-BE78-92AC78DD9509}" destId="{5AD28BA8-3B79-4182-A4AD-EB1E33ACE1C1}" srcOrd="0" destOrd="0" presId="urn:microsoft.com/office/officeart/2018/2/layout/IconVerticalSolidList"/>
    <dgm:cxn modelId="{2E8A82ED-47D3-4BE3-A5EA-DFCF7B94861B}" srcId="{26FB5D2A-93C9-433A-BD7C-AE11FC6D4931}" destId="{34657FFF-F8E6-4FF1-8D65-25AF769A054D}" srcOrd="0" destOrd="0" parTransId="{C0131930-680A-413D-A8A9-5F611562BECF}" sibTransId="{27AD5C1D-8156-446A-8911-43CF290510AA}"/>
    <dgm:cxn modelId="{8941E961-9F42-43F3-84C9-D50AEE29A7E1}" type="presParOf" srcId="{C89B9CCE-47B0-43F2-AC17-629CF89BBDEA}" destId="{14D13E32-DB64-4745-A32C-C10C2170D307}" srcOrd="0" destOrd="0" presId="urn:microsoft.com/office/officeart/2018/2/layout/IconVerticalSolidList"/>
    <dgm:cxn modelId="{9A4CF726-7545-4E76-BED7-F1F882F6289E}" type="presParOf" srcId="{14D13E32-DB64-4745-A32C-C10C2170D307}" destId="{9EA48680-A491-4767-A817-B2329A1C0112}" srcOrd="0" destOrd="0" presId="urn:microsoft.com/office/officeart/2018/2/layout/IconVerticalSolidList"/>
    <dgm:cxn modelId="{A81396BA-8ABE-4C66-905F-334E3B1BCC61}" type="presParOf" srcId="{14D13E32-DB64-4745-A32C-C10C2170D307}" destId="{7C831408-2F7F-4D22-A0C4-AA2C714EDB68}" srcOrd="1" destOrd="0" presId="urn:microsoft.com/office/officeart/2018/2/layout/IconVerticalSolidList"/>
    <dgm:cxn modelId="{E034F842-410F-4B22-B2CD-96392327F5E1}" type="presParOf" srcId="{14D13E32-DB64-4745-A32C-C10C2170D307}" destId="{BF804B9F-C0A1-465E-B5E6-4143597E1C04}" srcOrd="2" destOrd="0" presId="urn:microsoft.com/office/officeart/2018/2/layout/IconVerticalSolidList"/>
    <dgm:cxn modelId="{3CF280E8-5F8C-46A8-8101-AA43C0033C48}" type="presParOf" srcId="{14D13E32-DB64-4745-A32C-C10C2170D307}" destId="{E0DDFDA8-20D8-4A1B-AA0C-8CD37E8C8890}" srcOrd="3" destOrd="0" presId="urn:microsoft.com/office/officeart/2018/2/layout/IconVerticalSolidList"/>
    <dgm:cxn modelId="{0B1C9E92-D4B9-4A22-BA65-37C442ABF9D2}" type="presParOf" srcId="{C89B9CCE-47B0-43F2-AC17-629CF89BBDEA}" destId="{FBFC996F-EB3A-426F-85B2-7590AB16C8F8}" srcOrd="1" destOrd="0" presId="urn:microsoft.com/office/officeart/2018/2/layout/IconVerticalSolidList"/>
    <dgm:cxn modelId="{567BC584-2335-4EA8-9456-EBE8C52DB0A9}" type="presParOf" srcId="{C89B9CCE-47B0-43F2-AC17-629CF89BBDEA}" destId="{8B090429-4E73-4065-95C9-5A91CA049735}" srcOrd="2" destOrd="0" presId="urn:microsoft.com/office/officeart/2018/2/layout/IconVerticalSolidList"/>
    <dgm:cxn modelId="{B68A4660-E104-4F44-AA7D-6D62EE5621DE}" type="presParOf" srcId="{8B090429-4E73-4065-95C9-5A91CA049735}" destId="{CDA48CBF-4628-4D0D-A261-AE463BADAE9F}" srcOrd="0" destOrd="0" presId="urn:microsoft.com/office/officeart/2018/2/layout/IconVerticalSolidList"/>
    <dgm:cxn modelId="{DA797DD6-98BF-4C3A-9EDA-BBE572DF9DE5}" type="presParOf" srcId="{8B090429-4E73-4065-95C9-5A91CA049735}" destId="{AB0D4F35-EDE2-4CAC-A926-58DA2B6383CE}" srcOrd="1" destOrd="0" presId="urn:microsoft.com/office/officeart/2018/2/layout/IconVerticalSolidList"/>
    <dgm:cxn modelId="{BF448A69-FBFF-4DCA-BB3B-8ED22587BC15}" type="presParOf" srcId="{8B090429-4E73-4065-95C9-5A91CA049735}" destId="{B47B925C-F64A-4409-AB6B-0240C588CCC4}" srcOrd="2" destOrd="0" presId="urn:microsoft.com/office/officeart/2018/2/layout/IconVerticalSolidList"/>
    <dgm:cxn modelId="{E5CF052F-ABF9-433A-B187-D520EFA66633}" type="presParOf" srcId="{8B090429-4E73-4065-95C9-5A91CA049735}" destId="{5AD28BA8-3B79-4182-A4AD-EB1E33ACE1C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71B4E2-C0C9-4014-87D1-669F0419389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9D989BE-3349-4FFB-92BE-65D2BDA6C0BD}">
      <dgm:prSet/>
      <dgm:spPr/>
      <dgm:t>
        <a:bodyPr/>
        <a:lstStyle/>
        <a:p>
          <a:r>
            <a:rPr lang="en-US" b="1"/>
            <a:t>Synonym-Suche</a:t>
          </a:r>
          <a:endParaRPr lang="en-US"/>
        </a:p>
      </dgm:t>
    </dgm:pt>
    <dgm:pt modelId="{56E52074-D02D-4B0D-AD7C-50E73F9DD89A}" type="parTrans" cxnId="{314A57DA-E378-463E-9DF0-81AF7FC4B249}">
      <dgm:prSet/>
      <dgm:spPr/>
      <dgm:t>
        <a:bodyPr/>
        <a:lstStyle/>
        <a:p>
          <a:endParaRPr lang="en-US"/>
        </a:p>
      </dgm:t>
    </dgm:pt>
    <dgm:pt modelId="{1D3E9824-B683-449A-8F9B-7EBC8D8CE340}" type="sibTrans" cxnId="{314A57DA-E378-463E-9DF0-81AF7FC4B249}">
      <dgm:prSet/>
      <dgm:spPr/>
      <dgm:t>
        <a:bodyPr/>
        <a:lstStyle/>
        <a:p>
          <a:endParaRPr lang="en-US"/>
        </a:p>
      </dgm:t>
    </dgm:pt>
    <dgm:pt modelId="{1725CAFE-9B3E-4BE7-8639-1C213E5F7109}">
      <dgm:prSet/>
      <dgm:spPr/>
      <dgm:t>
        <a:bodyPr/>
        <a:lstStyle/>
        <a:p>
          <a:r>
            <a:rPr lang="de-DE"/>
            <a:t>Für Spezialfälle besser</a:t>
          </a:r>
          <a:endParaRPr lang="en-US"/>
        </a:p>
      </dgm:t>
    </dgm:pt>
    <dgm:pt modelId="{97922A09-07CD-4F35-B4FA-5508531BB56F}" type="parTrans" cxnId="{33AF4558-43D5-41D8-97EF-750FD89CF544}">
      <dgm:prSet/>
      <dgm:spPr/>
      <dgm:t>
        <a:bodyPr/>
        <a:lstStyle/>
        <a:p>
          <a:endParaRPr lang="en-US"/>
        </a:p>
      </dgm:t>
    </dgm:pt>
    <dgm:pt modelId="{91EC53CA-4C07-4E5F-A66F-7ECEB018B9A8}" type="sibTrans" cxnId="{33AF4558-43D5-41D8-97EF-750FD89CF544}">
      <dgm:prSet/>
      <dgm:spPr/>
      <dgm:t>
        <a:bodyPr/>
        <a:lstStyle/>
        <a:p>
          <a:endParaRPr lang="en-US"/>
        </a:p>
      </dgm:t>
    </dgm:pt>
    <dgm:pt modelId="{5A51D683-3BA3-4A37-9405-F8FDF58ED595}">
      <dgm:prSet/>
      <dgm:spPr/>
      <dgm:t>
        <a:bodyPr/>
        <a:lstStyle/>
        <a:p>
          <a:r>
            <a:rPr lang="de-DE"/>
            <a:t>Leicht zu implementieren</a:t>
          </a:r>
          <a:endParaRPr lang="en-US"/>
        </a:p>
      </dgm:t>
    </dgm:pt>
    <dgm:pt modelId="{F5A6BC97-84CF-4D66-B2E7-33BB08C1596C}" type="parTrans" cxnId="{6E94BF96-ED1B-40F1-AA20-E5218A4F02A6}">
      <dgm:prSet/>
      <dgm:spPr/>
      <dgm:t>
        <a:bodyPr/>
        <a:lstStyle/>
        <a:p>
          <a:endParaRPr lang="en-US"/>
        </a:p>
      </dgm:t>
    </dgm:pt>
    <dgm:pt modelId="{07C8EC6A-04C9-4144-85AE-469F105013B7}" type="sibTrans" cxnId="{6E94BF96-ED1B-40F1-AA20-E5218A4F02A6}">
      <dgm:prSet/>
      <dgm:spPr/>
      <dgm:t>
        <a:bodyPr/>
        <a:lstStyle/>
        <a:p>
          <a:endParaRPr lang="en-US"/>
        </a:p>
      </dgm:t>
    </dgm:pt>
    <dgm:pt modelId="{E30C66CF-A702-4FE2-A9F9-83AA9534245E}">
      <dgm:prSet/>
      <dgm:spPr/>
      <dgm:t>
        <a:bodyPr/>
        <a:lstStyle/>
        <a:p>
          <a:r>
            <a:rPr lang="de-DE"/>
            <a:t>Höhere Genauigkeit im Spezialgebiet</a:t>
          </a:r>
          <a:endParaRPr lang="en-US"/>
        </a:p>
      </dgm:t>
    </dgm:pt>
    <dgm:pt modelId="{A1745099-8582-4FCD-A0B5-3188507B6001}" type="parTrans" cxnId="{9B08BE66-BE0E-4E56-AD5B-CF0062C237FE}">
      <dgm:prSet/>
      <dgm:spPr/>
      <dgm:t>
        <a:bodyPr/>
        <a:lstStyle/>
        <a:p>
          <a:endParaRPr lang="en-US"/>
        </a:p>
      </dgm:t>
    </dgm:pt>
    <dgm:pt modelId="{A29A7E6D-6CB8-4CA4-95F9-A9A8504DC4E8}" type="sibTrans" cxnId="{9B08BE66-BE0E-4E56-AD5B-CF0062C237FE}">
      <dgm:prSet/>
      <dgm:spPr/>
      <dgm:t>
        <a:bodyPr/>
        <a:lstStyle/>
        <a:p>
          <a:endParaRPr lang="en-US"/>
        </a:p>
      </dgm:t>
    </dgm:pt>
    <dgm:pt modelId="{1A87E34F-651C-4A64-ADAC-B0F587F28753}">
      <dgm:prSet/>
      <dgm:spPr/>
      <dgm:t>
        <a:bodyPr/>
        <a:lstStyle/>
        <a:p>
          <a:r>
            <a:rPr lang="en-US" b="1"/>
            <a:t>Word2Vect</a:t>
          </a:r>
          <a:endParaRPr lang="en-US"/>
        </a:p>
      </dgm:t>
    </dgm:pt>
    <dgm:pt modelId="{A79B5019-FA22-48BA-BB7C-864702AC3381}" type="parTrans" cxnId="{6A5EFA66-70E7-45AE-AB07-BAFEF24D2F8F}">
      <dgm:prSet/>
      <dgm:spPr/>
      <dgm:t>
        <a:bodyPr/>
        <a:lstStyle/>
        <a:p>
          <a:endParaRPr lang="en-US"/>
        </a:p>
      </dgm:t>
    </dgm:pt>
    <dgm:pt modelId="{005CF215-B84A-40E1-9182-BB8ADCE7726E}" type="sibTrans" cxnId="{6A5EFA66-70E7-45AE-AB07-BAFEF24D2F8F}">
      <dgm:prSet/>
      <dgm:spPr/>
      <dgm:t>
        <a:bodyPr/>
        <a:lstStyle/>
        <a:p>
          <a:endParaRPr lang="en-US"/>
        </a:p>
      </dgm:t>
    </dgm:pt>
    <dgm:pt modelId="{6102BE3D-2B9F-4092-BA87-759487AB8CA0}">
      <dgm:prSet/>
      <dgm:spPr/>
      <dgm:t>
        <a:bodyPr/>
        <a:lstStyle/>
        <a:p>
          <a:r>
            <a:rPr lang="en-US"/>
            <a:t>Größerer Zeitaufwand</a:t>
          </a:r>
        </a:p>
      </dgm:t>
    </dgm:pt>
    <dgm:pt modelId="{8889CAC7-8E0F-49D4-BB42-14E8178C0E94}" type="parTrans" cxnId="{AC26B824-3A42-4DDF-97CE-37CE718BB018}">
      <dgm:prSet/>
      <dgm:spPr/>
      <dgm:t>
        <a:bodyPr/>
        <a:lstStyle/>
        <a:p>
          <a:endParaRPr lang="en-US"/>
        </a:p>
      </dgm:t>
    </dgm:pt>
    <dgm:pt modelId="{7ADC0D64-5908-43E9-8F07-6106470100CA}" type="sibTrans" cxnId="{AC26B824-3A42-4DDF-97CE-37CE718BB018}">
      <dgm:prSet/>
      <dgm:spPr/>
      <dgm:t>
        <a:bodyPr/>
        <a:lstStyle/>
        <a:p>
          <a:endParaRPr lang="en-US"/>
        </a:p>
      </dgm:t>
    </dgm:pt>
    <dgm:pt modelId="{B53CB57A-2052-431E-9201-D8B8E5E7F3C3}">
      <dgm:prSet/>
      <dgm:spPr/>
      <dgm:t>
        <a:bodyPr/>
        <a:lstStyle/>
        <a:p>
          <a:r>
            <a:rPr lang="en-US"/>
            <a:t>Längere Runtime</a:t>
          </a:r>
        </a:p>
      </dgm:t>
    </dgm:pt>
    <dgm:pt modelId="{7EB6CC22-A16B-47AC-8E7B-0AE707BFE14A}" type="parTrans" cxnId="{F7506F90-F6CA-4529-9283-04C11089A23E}">
      <dgm:prSet/>
      <dgm:spPr/>
      <dgm:t>
        <a:bodyPr/>
        <a:lstStyle/>
        <a:p>
          <a:endParaRPr lang="en-US"/>
        </a:p>
      </dgm:t>
    </dgm:pt>
    <dgm:pt modelId="{5DAC73F8-420D-489E-A62D-32E4D81A90F3}" type="sibTrans" cxnId="{F7506F90-F6CA-4529-9283-04C11089A23E}">
      <dgm:prSet/>
      <dgm:spPr/>
      <dgm:t>
        <a:bodyPr/>
        <a:lstStyle/>
        <a:p>
          <a:endParaRPr lang="en-US"/>
        </a:p>
      </dgm:t>
    </dgm:pt>
    <dgm:pt modelId="{223DB190-93BF-4AB4-BB6C-49CCE88C9642}">
      <dgm:prSet/>
      <dgm:spPr/>
      <dgm:t>
        <a:bodyPr/>
        <a:lstStyle/>
        <a:p>
          <a:r>
            <a:rPr lang="en-US"/>
            <a:t>Für generelle Verwendung höhere Trefferquto verglichen mit Synonymen.</a:t>
          </a:r>
        </a:p>
      </dgm:t>
    </dgm:pt>
    <dgm:pt modelId="{D134CDA7-45CA-404E-A177-20D23817CD8B}" type="parTrans" cxnId="{E2C4219A-6733-4E98-BFAA-C2A4907EC2DC}">
      <dgm:prSet/>
      <dgm:spPr/>
      <dgm:t>
        <a:bodyPr/>
        <a:lstStyle/>
        <a:p>
          <a:endParaRPr lang="en-US"/>
        </a:p>
      </dgm:t>
    </dgm:pt>
    <dgm:pt modelId="{88AEF37C-AADB-47BB-A824-7C0F695CF410}" type="sibTrans" cxnId="{E2C4219A-6733-4E98-BFAA-C2A4907EC2DC}">
      <dgm:prSet/>
      <dgm:spPr/>
      <dgm:t>
        <a:bodyPr/>
        <a:lstStyle/>
        <a:p>
          <a:endParaRPr lang="en-US"/>
        </a:p>
      </dgm:t>
    </dgm:pt>
    <dgm:pt modelId="{54E247AF-4774-4F0B-8462-5532C3D5938B}" type="pres">
      <dgm:prSet presAssocID="{5371B4E2-C0C9-4014-87D1-669F04193890}" presName="linear" presStyleCnt="0">
        <dgm:presLayoutVars>
          <dgm:dir/>
          <dgm:animLvl val="lvl"/>
          <dgm:resizeHandles val="exact"/>
        </dgm:presLayoutVars>
      </dgm:prSet>
      <dgm:spPr/>
    </dgm:pt>
    <dgm:pt modelId="{B6388B65-C96B-4671-8EFA-BA7C8FF53DC0}" type="pres">
      <dgm:prSet presAssocID="{09D989BE-3349-4FFB-92BE-65D2BDA6C0BD}" presName="parentLin" presStyleCnt="0"/>
      <dgm:spPr/>
    </dgm:pt>
    <dgm:pt modelId="{FFCB0481-C15C-4A5E-9AC0-A074568357C0}" type="pres">
      <dgm:prSet presAssocID="{09D989BE-3349-4FFB-92BE-65D2BDA6C0BD}" presName="parentLeftMargin" presStyleLbl="node1" presStyleIdx="0" presStyleCnt="2"/>
      <dgm:spPr/>
    </dgm:pt>
    <dgm:pt modelId="{B41D7844-C47F-4031-8D18-DA40EFE1D760}" type="pres">
      <dgm:prSet presAssocID="{09D989BE-3349-4FFB-92BE-65D2BDA6C0B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654E095-737F-4B18-B192-0D5D4E7B1CDD}" type="pres">
      <dgm:prSet presAssocID="{09D989BE-3349-4FFB-92BE-65D2BDA6C0BD}" presName="negativeSpace" presStyleCnt="0"/>
      <dgm:spPr/>
    </dgm:pt>
    <dgm:pt modelId="{512DEED9-A524-4797-8293-70335BB5521A}" type="pres">
      <dgm:prSet presAssocID="{09D989BE-3349-4FFB-92BE-65D2BDA6C0BD}" presName="childText" presStyleLbl="conFgAcc1" presStyleIdx="0" presStyleCnt="2">
        <dgm:presLayoutVars>
          <dgm:bulletEnabled val="1"/>
        </dgm:presLayoutVars>
      </dgm:prSet>
      <dgm:spPr/>
    </dgm:pt>
    <dgm:pt modelId="{D9B8001F-C9B1-45C3-8AE6-66F22DC24310}" type="pres">
      <dgm:prSet presAssocID="{1D3E9824-B683-449A-8F9B-7EBC8D8CE340}" presName="spaceBetweenRectangles" presStyleCnt="0"/>
      <dgm:spPr/>
    </dgm:pt>
    <dgm:pt modelId="{A4F60FC7-5B15-40B7-BB65-AE22AA611270}" type="pres">
      <dgm:prSet presAssocID="{1A87E34F-651C-4A64-ADAC-B0F587F28753}" presName="parentLin" presStyleCnt="0"/>
      <dgm:spPr/>
    </dgm:pt>
    <dgm:pt modelId="{D01C38B5-543B-4008-924C-4EBB9765239F}" type="pres">
      <dgm:prSet presAssocID="{1A87E34F-651C-4A64-ADAC-B0F587F28753}" presName="parentLeftMargin" presStyleLbl="node1" presStyleIdx="0" presStyleCnt="2"/>
      <dgm:spPr/>
    </dgm:pt>
    <dgm:pt modelId="{183D1631-D250-4375-A332-8AB840EC01C4}" type="pres">
      <dgm:prSet presAssocID="{1A87E34F-651C-4A64-ADAC-B0F587F2875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AAD29D8-9176-48C2-93C4-C2C2A05D3012}" type="pres">
      <dgm:prSet presAssocID="{1A87E34F-651C-4A64-ADAC-B0F587F28753}" presName="negativeSpace" presStyleCnt="0"/>
      <dgm:spPr/>
    </dgm:pt>
    <dgm:pt modelId="{9E46B9CE-F1F0-45BD-BBA6-B887CB45A3E4}" type="pres">
      <dgm:prSet presAssocID="{1A87E34F-651C-4A64-ADAC-B0F587F2875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C26B824-3A42-4DDF-97CE-37CE718BB018}" srcId="{1A87E34F-651C-4A64-ADAC-B0F587F28753}" destId="{6102BE3D-2B9F-4092-BA87-759487AB8CA0}" srcOrd="0" destOrd="0" parTransId="{8889CAC7-8E0F-49D4-BB42-14E8178C0E94}" sibTransId="{7ADC0D64-5908-43E9-8F07-6106470100CA}"/>
    <dgm:cxn modelId="{5E562E35-503B-4E1A-B03B-5E93806DF61D}" type="presOf" srcId="{09D989BE-3349-4FFB-92BE-65D2BDA6C0BD}" destId="{B41D7844-C47F-4031-8D18-DA40EFE1D760}" srcOrd="1" destOrd="0" presId="urn:microsoft.com/office/officeart/2005/8/layout/list1"/>
    <dgm:cxn modelId="{935AA15B-2DD0-488A-8336-9CD40D6BAB1D}" type="presOf" srcId="{1A87E34F-651C-4A64-ADAC-B0F587F28753}" destId="{D01C38B5-543B-4008-924C-4EBB9765239F}" srcOrd="0" destOrd="0" presId="urn:microsoft.com/office/officeart/2005/8/layout/list1"/>
    <dgm:cxn modelId="{9B08BE66-BE0E-4E56-AD5B-CF0062C237FE}" srcId="{09D989BE-3349-4FFB-92BE-65D2BDA6C0BD}" destId="{E30C66CF-A702-4FE2-A9F9-83AA9534245E}" srcOrd="2" destOrd="0" parTransId="{A1745099-8582-4FCD-A0B5-3188507B6001}" sibTransId="{A29A7E6D-6CB8-4CA4-95F9-A9A8504DC4E8}"/>
    <dgm:cxn modelId="{6A5EFA66-70E7-45AE-AB07-BAFEF24D2F8F}" srcId="{5371B4E2-C0C9-4014-87D1-669F04193890}" destId="{1A87E34F-651C-4A64-ADAC-B0F587F28753}" srcOrd="1" destOrd="0" parTransId="{A79B5019-FA22-48BA-BB7C-864702AC3381}" sibTransId="{005CF215-B84A-40E1-9182-BB8ADCE7726E}"/>
    <dgm:cxn modelId="{3C55476C-9569-432A-B728-FE2172BC77E1}" type="presOf" srcId="{223DB190-93BF-4AB4-BB6C-49CCE88C9642}" destId="{9E46B9CE-F1F0-45BD-BBA6-B887CB45A3E4}" srcOrd="0" destOrd="2" presId="urn:microsoft.com/office/officeart/2005/8/layout/list1"/>
    <dgm:cxn modelId="{33AF4558-43D5-41D8-97EF-750FD89CF544}" srcId="{09D989BE-3349-4FFB-92BE-65D2BDA6C0BD}" destId="{1725CAFE-9B3E-4BE7-8639-1C213E5F7109}" srcOrd="0" destOrd="0" parTransId="{97922A09-07CD-4F35-B4FA-5508531BB56F}" sibTransId="{91EC53CA-4C07-4E5F-A66F-7ECEB018B9A8}"/>
    <dgm:cxn modelId="{09BDDC82-0881-474F-87B5-3491803B1333}" type="presOf" srcId="{B53CB57A-2052-431E-9201-D8B8E5E7F3C3}" destId="{9E46B9CE-F1F0-45BD-BBA6-B887CB45A3E4}" srcOrd="0" destOrd="1" presId="urn:microsoft.com/office/officeart/2005/8/layout/list1"/>
    <dgm:cxn modelId="{7B392A8F-6D92-4BB3-92B0-F4BD7A5CF494}" type="presOf" srcId="{5371B4E2-C0C9-4014-87D1-669F04193890}" destId="{54E247AF-4774-4F0B-8462-5532C3D5938B}" srcOrd="0" destOrd="0" presId="urn:microsoft.com/office/officeart/2005/8/layout/list1"/>
    <dgm:cxn modelId="{F7506F90-F6CA-4529-9283-04C11089A23E}" srcId="{1A87E34F-651C-4A64-ADAC-B0F587F28753}" destId="{B53CB57A-2052-431E-9201-D8B8E5E7F3C3}" srcOrd="1" destOrd="0" parTransId="{7EB6CC22-A16B-47AC-8E7B-0AE707BFE14A}" sibTransId="{5DAC73F8-420D-489E-A62D-32E4D81A90F3}"/>
    <dgm:cxn modelId="{6E94BF96-ED1B-40F1-AA20-E5218A4F02A6}" srcId="{09D989BE-3349-4FFB-92BE-65D2BDA6C0BD}" destId="{5A51D683-3BA3-4A37-9405-F8FDF58ED595}" srcOrd="1" destOrd="0" parTransId="{F5A6BC97-84CF-4D66-B2E7-33BB08C1596C}" sibTransId="{07C8EC6A-04C9-4144-85AE-469F105013B7}"/>
    <dgm:cxn modelId="{E2C4219A-6733-4E98-BFAA-C2A4907EC2DC}" srcId="{1A87E34F-651C-4A64-ADAC-B0F587F28753}" destId="{223DB190-93BF-4AB4-BB6C-49CCE88C9642}" srcOrd="2" destOrd="0" parTransId="{D134CDA7-45CA-404E-A177-20D23817CD8B}" sibTransId="{88AEF37C-AADB-47BB-A824-7C0F695CF410}"/>
    <dgm:cxn modelId="{AF0596B3-94E9-4468-AB88-EF0027931FD2}" type="presOf" srcId="{E30C66CF-A702-4FE2-A9F9-83AA9534245E}" destId="{512DEED9-A524-4797-8293-70335BB5521A}" srcOrd="0" destOrd="2" presId="urn:microsoft.com/office/officeart/2005/8/layout/list1"/>
    <dgm:cxn modelId="{4175A0B4-C844-41AD-ADE4-86E3F1B86C1B}" type="presOf" srcId="{6102BE3D-2B9F-4092-BA87-759487AB8CA0}" destId="{9E46B9CE-F1F0-45BD-BBA6-B887CB45A3E4}" srcOrd="0" destOrd="0" presId="urn:microsoft.com/office/officeart/2005/8/layout/list1"/>
    <dgm:cxn modelId="{D42478BA-168D-4E78-8986-1D155A730F29}" type="presOf" srcId="{09D989BE-3349-4FFB-92BE-65D2BDA6C0BD}" destId="{FFCB0481-C15C-4A5E-9AC0-A074568357C0}" srcOrd="0" destOrd="0" presId="urn:microsoft.com/office/officeart/2005/8/layout/list1"/>
    <dgm:cxn modelId="{159134CF-D466-48DA-BF79-D2DCB65B7CB2}" type="presOf" srcId="{5A51D683-3BA3-4A37-9405-F8FDF58ED595}" destId="{512DEED9-A524-4797-8293-70335BB5521A}" srcOrd="0" destOrd="1" presId="urn:microsoft.com/office/officeart/2005/8/layout/list1"/>
    <dgm:cxn modelId="{314A57DA-E378-463E-9DF0-81AF7FC4B249}" srcId="{5371B4E2-C0C9-4014-87D1-669F04193890}" destId="{09D989BE-3349-4FFB-92BE-65D2BDA6C0BD}" srcOrd="0" destOrd="0" parTransId="{56E52074-D02D-4B0D-AD7C-50E73F9DD89A}" sibTransId="{1D3E9824-B683-449A-8F9B-7EBC8D8CE340}"/>
    <dgm:cxn modelId="{DBA03BEE-C517-4E90-B841-94D7F4C4E914}" type="presOf" srcId="{1725CAFE-9B3E-4BE7-8639-1C213E5F7109}" destId="{512DEED9-A524-4797-8293-70335BB5521A}" srcOrd="0" destOrd="0" presId="urn:microsoft.com/office/officeart/2005/8/layout/list1"/>
    <dgm:cxn modelId="{E55A00F4-60CA-4954-BF01-E27DF512E61F}" type="presOf" srcId="{1A87E34F-651C-4A64-ADAC-B0F587F28753}" destId="{183D1631-D250-4375-A332-8AB840EC01C4}" srcOrd="1" destOrd="0" presId="urn:microsoft.com/office/officeart/2005/8/layout/list1"/>
    <dgm:cxn modelId="{E897A0D3-45AF-43DB-842C-66B3715BA4FE}" type="presParOf" srcId="{54E247AF-4774-4F0B-8462-5532C3D5938B}" destId="{B6388B65-C96B-4671-8EFA-BA7C8FF53DC0}" srcOrd="0" destOrd="0" presId="urn:microsoft.com/office/officeart/2005/8/layout/list1"/>
    <dgm:cxn modelId="{43F23989-8DC6-47E1-9705-D33B7FA43CF3}" type="presParOf" srcId="{B6388B65-C96B-4671-8EFA-BA7C8FF53DC0}" destId="{FFCB0481-C15C-4A5E-9AC0-A074568357C0}" srcOrd="0" destOrd="0" presId="urn:microsoft.com/office/officeart/2005/8/layout/list1"/>
    <dgm:cxn modelId="{F30AC41D-69E9-4F83-AC28-381D63F7636B}" type="presParOf" srcId="{B6388B65-C96B-4671-8EFA-BA7C8FF53DC0}" destId="{B41D7844-C47F-4031-8D18-DA40EFE1D760}" srcOrd="1" destOrd="0" presId="urn:microsoft.com/office/officeart/2005/8/layout/list1"/>
    <dgm:cxn modelId="{AB4A1F77-978D-46E0-9CE5-81990DCD8D94}" type="presParOf" srcId="{54E247AF-4774-4F0B-8462-5532C3D5938B}" destId="{E654E095-737F-4B18-B192-0D5D4E7B1CDD}" srcOrd="1" destOrd="0" presId="urn:microsoft.com/office/officeart/2005/8/layout/list1"/>
    <dgm:cxn modelId="{0DFA1055-26F6-4A8D-8E5C-B9AB3834904E}" type="presParOf" srcId="{54E247AF-4774-4F0B-8462-5532C3D5938B}" destId="{512DEED9-A524-4797-8293-70335BB5521A}" srcOrd="2" destOrd="0" presId="urn:microsoft.com/office/officeart/2005/8/layout/list1"/>
    <dgm:cxn modelId="{88C90D1E-5C12-4672-A466-9BCC39D0063D}" type="presParOf" srcId="{54E247AF-4774-4F0B-8462-5532C3D5938B}" destId="{D9B8001F-C9B1-45C3-8AE6-66F22DC24310}" srcOrd="3" destOrd="0" presId="urn:microsoft.com/office/officeart/2005/8/layout/list1"/>
    <dgm:cxn modelId="{3C68B041-75EC-4DD8-84D7-4403B72324D6}" type="presParOf" srcId="{54E247AF-4774-4F0B-8462-5532C3D5938B}" destId="{A4F60FC7-5B15-40B7-BB65-AE22AA611270}" srcOrd="4" destOrd="0" presId="urn:microsoft.com/office/officeart/2005/8/layout/list1"/>
    <dgm:cxn modelId="{6FA78613-7DDB-4A52-A677-40BD901C66DD}" type="presParOf" srcId="{A4F60FC7-5B15-40B7-BB65-AE22AA611270}" destId="{D01C38B5-543B-4008-924C-4EBB9765239F}" srcOrd="0" destOrd="0" presId="urn:microsoft.com/office/officeart/2005/8/layout/list1"/>
    <dgm:cxn modelId="{B81C4BE1-D28F-4ECF-9BE5-49F55F347722}" type="presParOf" srcId="{A4F60FC7-5B15-40B7-BB65-AE22AA611270}" destId="{183D1631-D250-4375-A332-8AB840EC01C4}" srcOrd="1" destOrd="0" presId="urn:microsoft.com/office/officeart/2005/8/layout/list1"/>
    <dgm:cxn modelId="{462CBF6E-793C-420C-BEF5-47B156A14EA4}" type="presParOf" srcId="{54E247AF-4774-4F0B-8462-5532C3D5938B}" destId="{2AAD29D8-9176-48C2-93C4-C2C2A05D3012}" srcOrd="5" destOrd="0" presId="urn:microsoft.com/office/officeart/2005/8/layout/list1"/>
    <dgm:cxn modelId="{8B7F35A7-D447-472A-9164-1EFD4B5CEFBE}" type="presParOf" srcId="{54E247AF-4774-4F0B-8462-5532C3D5938B}" destId="{9E46B9CE-F1F0-45BD-BBA6-B887CB45A3E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01A66-0A42-4659-9503-CD84645D74B3}">
      <dsp:nvSpPr>
        <dsp:cNvPr id="0" name=""/>
        <dsp:cNvSpPr/>
      </dsp:nvSpPr>
      <dsp:spPr>
        <a:xfrm>
          <a:off x="2015963" y="14037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242B99-7130-4D70-8C5B-1E2D57146180}">
      <dsp:nvSpPr>
        <dsp:cNvPr id="0" name=""/>
        <dsp:cNvSpPr/>
      </dsp:nvSpPr>
      <dsp:spPr>
        <a:xfrm>
          <a:off x="611963" y="182647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3600" kern="1200"/>
            <a:t>Länder</a:t>
          </a:r>
          <a:endParaRPr lang="en-US" sz="3600" kern="1200"/>
        </a:p>
      </dsp:txBody>
      <dsp:txXfrm>
        <a:off x="611963" y="1826475"/>
        <a:ext cx="4320000" cy="648000"/>
      </dsp:txXfrm>
    </dsp:sp>
    <dsp:sp modelId="{8E77CB77-6BB2-477D-AFF0-983026E54132}">
      <dsp:nvSpPr>
        <dsp:cNvPr id="0" name=""/>
        <dsp:cNvSpPr/>
      </dsp:nvSpPr>
      <dsp:spPr>
        <a:xfrm>
          <a:off x="611963" y="2555453"/>
          <a:ext cx="4320000" cy="1633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Brasilien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Island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Kanada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Neuseeland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Südkorea</a:t>
          </a:r>
          <a:endParaRPr lang="en-US" sz="1700" kern="1200"/>
        </a:p>
      </dsp:txBody>
      <dsp:txXfrm>
        <a:off x="611963" y="2555453"/>
        <a:ext cx="4320000" cy="1633793"/>
      </dsp:txXfrm>
    </dsp:sp>
    <dsp:sp modelId="{EBEE4766-C418-4089-ADEF-3415D9F4CBBB}">
      <dsp:nvSpPr>
        <dsp:cNvPr id="0" name=""/>
        <dsp:cNvSpPr/>
      </dsp:nvSpPr>
      <dsp:spPr>
        <a:xfrm>
          <a:off x="7091963" y="14037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CEB15-8CA3-4BAE-8DC7-A3C81BF8D512}">
      <dsp:nvSpPr>
        <dsp:cNvPr id="0" name=""/>
        <dsp:cNvSpPr/>
      </dsp:nvSpPr>
      <dsp:spPr>
        <a:xfrm>
          <a:off x="5687963" y="182647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3600" kern="1200"/>
            <a:t>Abschnitte</a:t>
          </a:r>
          <a:endParaRPr lang="en-US" sz="3600" kern="1200"/>
        </a:p>
      </dsp:txBody>
      <dsp:txXfrm>
        <a:off x="5687963" y="1826475"/>
        <a:ext cx="4320000" cy="648000"/>
      </dsp:txXfrm>
    </dsp:sp>
    <dsp:sp modelId="{FBAE3B89-CFCE-477B-8208-27C3CC11AF8E}">
      <dsp:nvSpPr>
        <dsp:cNvPr id="0" name=""/>
        <dsp:cNvSpPr/>
      </dsp:nvSpPr>
      <dsp:spPr>
        <a:xfrm>
          <a:off x="5687963" y="2555453"/>
          <a:ext cx="4320000" cy="1633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Geschichte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Geographie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Klima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Biodiversität (Tierwelt)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Regierung und Politik</a:t>
          </a:r>
          <a:endParaRPr lang="en-US" sz="1700" kern="1200"/>
        </a:p>
      </dsp:txBody>
      <dsp:txXfrm>
        <a:off x="5687963" y="2555453"/>
        <a:ext cx="4320000" cy="16337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48680-A491-4767-A817-B2329A1C0112}">
      <dsp:nvSpPr>
        <dsp:cNvPr id="0" name=""/>
        <dsp:cNvSpPr/>
      </dsp:nvSpPr>
      <dsp:spPr>
        <a:xfrm>
          <a:off x="0" y="607733"/>
          <a:ext cx="10691265" cy="1121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831408-2F7F-4D22-A0C4-AA2C714EDB68}">
      <dsp:nvSpPr>
        <dsp:cNvPr id="0" name=""/>
        <dsp:cNvSpPr/>
      </dsp:nvSpPr>
      <dsp:spPr>
        <a:xfrm>
          <a:off x="339395" y="860176"/>
          <a:ext cx="617082" cy="6170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DFDA8-20D8-4A1B-AA0C-8CD37E8C8890}">
      <dsp:nvSpPr>
        <dsp:cNvPr id="0" name=""/>
        <dsp:cNvSpPr/>
      </dsp:nvSpPr>
      <dsp:spPr>
        <a:xfrm>
          <a:off x="1295873" y="607733"/>
          <a:ext cx="9395391" cy="112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2" tIns="118742" rIns="118742" bIns="11874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Query Expansion durch Synonyme</a:t>
          </a:r>
          <a:endParaRPr lang="en-US" sz="2500" kern="1200"/>
        </a:p>
      </dsp:txBody>
      <dsp:txXfrm>
        <a:off x="1295873" y="607733"/>
        <a:ext cx="9395391" cy="1121968"/>
      </dsp:txXfrm>
    </dsp:sp>
    <dsp:sp modelId="{CDA48CBF-4628-4D0D-A261-AE463BADAE9F}">
      <dsp:nvSpPr>
        <dsp:cNvPr id="0" name=""/>
        <dsp:cNvSpPr/>
      </dsp:nvSpPr>
      <dsp:spPr>
        <a:xfrm>
          <a:off x="0" y="2010194"/>
          <a:ext cx="10691265" cy="1121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0D4F35-EDE2-4CAC-A926-58DA2B6383CE}">
      <dsp:nvSpPr>
        <dsp:cNvPr id="0" name=""/>
        <dsp:cNvSpPr/>
      </dsp:nvSpPr>
      <dsp:spPr>
        <a:xfrm>
          <a:off x="339395" y="2262637"/>
          <a:ext cx="617082" cy="6170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28BA8-3B79-4182-A4AD-EB1E33ACE1C1}">
      <dsp:nvSpPr>
        <dsp:cNvPr id="0" name=""/>
        <dsp:cNvSpPr/>
      </dsp:nvSpPr>
      <dsp:spPr>
        <a:xfrm>
          <a:off x="1295873" y="2010194"/>
          <a:ext cx="9395391" cy="112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2" tIns="118742" rIns="118742" bIns="11874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Query Expandsion mit word2vect</a:t>
          </a:r>
          <a:endParaRPr lang="en-US" sz="2500" kern="1200"/>
        </a:p>
      </dsp:txBody>
      <dsp:txXfrm>
        <a:off x="1295873" y="2010194"/>
        <a:ext cx="9395391" cy="11219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DEED9-A524-4797-8293-70335BB5521A}">
      <dsp:nvSpPr>
        <dsp:cNvPr id="0" name=""/>
        <dsp:cNvSpPr/>
      </dsp:nvSpPr>
      <dsp:spPr>
        <a:xfrm>
          <a:off x="0" y="367074"/>
          <a:ext cx="10691811" cy="144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803" tIns="416560" rIns="82980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/>
            <a:t>Für Spezialfälle besser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/>
            <a:t>Leicht zu implementieren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kern="1200"/>
            <a:t>Höhere Genauigkeit im Spezialgebiet</a:t>
          </a:r>
          <a:endParaRPr lang="en-US" sz="2000" kern="1200"/>
        </a:p>
      </dsp:txBody>
      <dsp:txXfrm>
        <a:off x="0" y="367074"/>
        <a:ext cx="10691811" cy="1449000"/>
      </dsp:txXfrm>
    </dsp:sp>
    <dsp:sp modelId="{B41D7844-C47F-4031-8D18-DA40EFE1D760}">
      <dsp:nvSpPr>
        <dsp:cNvPr id="0" name=""/>
        <dsp:cNvSpPr/>
      </dsp:nvSpPr>
      <dsp:spPr>
        <a:xfrm>
          <a:off x="534590" y="71874"/>
          <a:ext cx="7484268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888" tIns="0" rIns="28288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Synonym-Suche</a:t>
          </a:r>
          <a:endParaRPr lang="en-US" sz="2000" kern="1200"/>
        </a:p>
      </dsp:txBody>
      <dsp:txXfrm>
        <a:off x="563411" y="100695"/>
        <a:ext cx="7426626" cy="532758"/>
      </dsp:txXfrm>
    </dsp:sp>
    <dsp:sp modelId="{9E46B9CE-F1F0-45BD-BBA6-B887CB45A3E4}">
      <dsp:nvSpPr>
        <dsp:cNvPr id="0" name=""/>
        <dsp:cNvSpPr/>
      </dsp:nvSpPr>
      <dsp:spPr>
        <a:xfrm>
          <a:off x="0" y="2219275"/>
          <a:ext cx="10691811" cy="144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803" tIns="416560" rIns="82980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Größerer Zeitaufwand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Längere Runtime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Für generelle Verwendung höhere Trefferquto verglichen mit Synonymen.</a:t>
          </a:r>
        </a:p>
      </dsp:txBody>
      <dsp:txXfrm>
        <a:off x="0" y="2219275"/>
        <a:ext cx="10691811" cy="1449000"/>
      </dsp:txXfrm>
    </dsp:sp>
    <dsp:sp modelId="{183D1631-D250-4375-A332-8AB840EC01C4}">
      <dsp:nvSpPr>
        <dsp:cNvPr id="0" name=""/>
        <dsp:cNvSpPr/>
      </dsp:nvSpPr>
      <dsp:spPr>
        <a:xfrm>
          <a:off x="534590" y="1924075"/>
          <a:ext cx="7484268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888" tIns="0" rIns="28288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Word2Vect</a:t>
          </a:r>
          <a:endParaRPr lang="en-US" sz="2000" kern="1200"/>
        </a:p>
      </dsp:txBody>
      <dsp:txXfrm>
        <a:off x="563411" y="1952896"/>
        <a:ext cx="7426626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6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2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0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1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0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4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7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7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96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B5FEE4-87E9-3B7F-2C53-16C539480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de-DE"/>
              <a:t>Textanalyse und semantische Suche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128EBDE-618E-B54C-91DB-0D86F2FDA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/>
          </a:bodyPr>
          <a:lstStyle/>
          <a:p>
            <a:r>
              <a:rPr lang="de-DE"/>
              <a:t>Abschlussprojekt</a:t>
            </a:r>
          </a:p>
          <a:p>
            <a:r>
              <a:rPr lang="de-AT"/>
              <a:t>Stephan Auer, Lara Kammerer</a:t>
            </a:r>
          </a:p>
        </p:txBody>
      </p:sp>
      <p:pic>
        <p:nvPicPr>
          <p:cNvPr id="4" name="Picture 3" descr="Ein abstraktes genetisches Konzept">
            <a:extLst>
              <a:ext uri="{FF2B5EF4-FFF2-40B4-BE49-F238E27FC236}">
                <a16:creationId xmlns:a16="http://schemas.microsoft.com/office/drawing/2014/main" id="{01E455C4-0A59-B8D0-B997-0C19357BAB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404" r="11485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1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86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el 20">
            <a:extLst>
              <a:ext uri="{FF2B5EF4-FFF2-40B4-BE49-F238E27FC236}">
                <a16:creationId xmlns:a16="http://schemas.microsoft.com/office/drawing/2014/main" id="{0972D7D6-0EEB-6B5A-7E97-1E08272A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de-DE"/>
              <a:t>Daten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Inhaltsplatzhalter 2">
            <a:extLst>
              <a:ext uri="{FF2B5EF4-FFF2-40B4-BE49-F238E27FC236}">
                <a16:creationId xmlns:a16="http://schemas.microsoft.com/office/drawing/2014/main" id="{DCBBDD36-F3DC-959F-2C02-7988965855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0082963"/>
              </p:ext>
            </p:extLst>
          </p:nvPr>
        </p:nvGraphicFramePr>
        <p:xfrm>
          <a:off x="771974" y="1719293"/>
          <a:ext cx="10619926" cy="4329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456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52D4DE-A5F2-17ED-BA9D-58DE52684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742029"/>
            <a:ext cx="10765912" cy="9259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Aufgearbeitete Daten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C4CA8A-9C2B-9C69-F9D9-CA8245707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59" y="1873316"/>
            <a:ext cx="5134573" cy="26699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71A125-74E4-6124-2B5C-A2BA7B941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405" y="964697"/>
            <a:ext cx="6793606" cy="3588004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667603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72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AF772F-8D9D-304C-75A9-6D093DC06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Gewählte Methoden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6E4D1B1-F08E-F687-CD16-2A922D6CC9E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7170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EBB05-2DCF-FD5A-3E3E-C755AAC59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Vergleich der Ergebnisse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D339B6-D766-10B3-95D5-C89EDB7AB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Siehe Markdown-File</a:t>
            </a:r>
          </a:p>
        </p:txBody>
      </p:sp>
    </p:spTree>
    <p:extLst>
      <p:ext uri="{BB962C8B-B14F-4D97-AF65-F5344CB8AC3E}">
        <p14:creationId xmlns:p14="http://schemas.microsoft.com/office/powerpoint/2010/main" val="94105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F6BDAA-CA63-86E7-4C6D-D9BEEC18D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9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7ED563-045C-FD1D-8135-323D4290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de-DE"/>
              <a:t>Diskussion der Ergebnisse</a:t>
            </a:r>
          </a:p>
        </p:txBody>
      </p:sp>
      <p:cxnSp>
        <p:nvCxnSpPr>
          <p:cNvPr id="42" name="Straight Connector 11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3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Inhaltsplatzhalter 3">
            <a:extLst>
              <a:ext uri="{FF2B5EF4-FFF2-40B4-BE49-F238E27FC236}">
                <a16:creationId xmlns:a16="http://schemas.microsoft.com/office/drawing/2014/main" id="{50E3DB80-3FDB-1619-50D8-05186C04C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028135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833741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ChronicleVTI</vt:lpstr>
      <vt:lpstr>Textanalyse und semantische Suche</vt:lpstr>
      <vt:lpstr>Daten</vt:lpstr>
      <vt:lpstr>Aufgearbeitete Daten</vt:lpstr>
      <vt:lpstr>Gewählte Methoden</vt:lpstr>
      <vt:lpstr>Vergleich der Ergebnisse</vt:lpstr>
      <vt:lpstr>Diskussion der Ergebnisse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Kammerer, Lara</dc:creator>
  <cp:revision>150</cp:revision>
  <dcterms:created xsi:type="dcterms:W3CDTF">2025-05-01T10:25:31Z</dcterms:created>
  <dcterms:modified xsi:type="dcterms:W3CDTF">2025-05-07T15:30:12Z</dcterms:modified>
</cp:coreProperties>
</file>