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9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S</a:t>
            </a:r>
            <a:r>
              <a:rPr altLang="zh-CN" lang="en-US"/>
              <a:t>O</a:t>
            </a:r>
            <a:r>
              <a:rPr altLang="zh-CN" lang="en-US"/>
              <a:t>M</a:t>
            </a:r>
            <a:r>
              <a:rPr altLang="zh-CN" lang="en-US"/>
              <a:t>O</a:t>
            </a:r>
            <a:r>
              <a:rPr altLang="zh-CN" lang="en-US"/>
              <a:t>: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W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G</a:t>
            </a:r>
            <a:r>
              <a:rPr altLang="zh-CN" lang="en-US"/>
              <a:t>I</a:t>
            </a:r>
            <a:r>
              <a:rPr altLang="zh-CN" lang="en-US"/>
              <a:t>L</a:t>
            </a:r>
            <a:r>
              <a:rPr altLang="zh-CN" lang="en-US"/>
              <a:t>I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 </a:t>
            </a:r>
            <a:r>
              <a:rPr altLang="zh-CN" lang="en-US"/>
              <a:t>W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O</a:t>
            </a:r>
            <a:endParaRPr altLang="zh-CN" lang="en-US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833" lnSpcReduction="20000"/>
          </a:bodyPr>
          <a:p>
            <a:r>
              <a:rPr altLang="zh-CN" lang="en-US"/>
              <a:t>M</a:t>
            </a:r>
            <a:r>
              <a:rPr altLang="zh-CN" lang="en-US"/>
              <a:t>w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g</a:t>
            </a:r>
            <a:r>
              <a:rPr altLang="zh-CN" lang="en-US"/>
              <a:t>i</a:t>
            </a:r>
            <a:r>
              <a:rPr altLang="zh-CN" lang="en-US"/>
              <a:t>l</a:t>
            </a:r>
            <a:r>
              <a:rPr altLang="zh-CN" lang="en-US"/>
              <a:t>i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 </a:t>
            </a:r>
            <a:r>
              <a:rPr altLang="zh-CN" lang="en-US"/>
              <a:t>w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 </a:t>
            </a:r>
            <a:r>
              <a:rPr altLang="zh-CN" lang="en-US"/>
              <a:t>n</a:t>
            </a:r>
            <a:r>
              <a:rPr altLang="zh-CN" lang="en-US"/>
              <a:t>i</a:t>
            </a:r>
            <a:r>
              <a:rPr altLang="zh-CN" lang="en-US"/>
              <a:t> </a:t>
            </a:r>
            <a:r>
              <a:rPr altLang="zh-CN" lang="en-US"/>
              <a:t>h</a:t>
            </a:r>
            <a:r>
              <a:rPr altLang="zh-CN" lang="en-US"/>
              <a:t>a</a:t>
            </a:r>
            <a:r>
              <a:rPr altLang="zh-CN" lang="en-US"/>
              <a:t>l</a:t>
            </a:r>
            <a:r>
              <a:rPr altLang="zh-CN" lang="en-US"/>
              <a:t>i</a:t>
            </a:r>
            <a:r>
              <a:rPr altLang="zh-CN" lang="en-US"/>
              <a:t> 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b</a:t>
            </a:r>
            <a:r>
              <a:rPr altLang="zh-CN" lang="en-US"/>
              <a:t>a</a:t>
            </a:r>
            <a:r>
              <a:rPr altLang="zh-CN" lang="en-US"/>
              <a:t>p</a:t>
            </a:r>
            <a:r>
              <a:rPr altLang="zh-CN" lang="en-US"/>
              <a:t>o</a:t>
            </a:r>
            <a:r>
              <a:rPr altLang="zh-CN" lang="en-US"/>
              <a:t> </a:t>
            </a:r>
            <a:r>
              <a:rPr altLang="zh-CN" lang="en-US"/>
              <a:t>n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o</a:t>
            </a:r>
            <a:r>
              <a:rPr altLang="zh-CN" lang="en-US"/>
              <a:t>j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l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w</a:t>
            </a:r>
            <a:r>
              <a:rPr altLang="zh-CN" lang="en-US"/>
              <a:t>e</a:t>
            </a:r>
            <a:r>
              <a:rPr altLang="zh-CN" lang="en-US"/>
              <a:t>z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k</a:t>
            </a:r>
            <a:r>
              <a:rPr altLang="zh-CN" lang="en-US"/>
              <a:t>u</a:t>
            </a:r>
            <a:r>
              <a:rPr altLang="zh-CN" lang="en-US"/>
              <a:t>t</a:t>
            </a:r>
            <a:r>
              <a:rPr altLang="zh-CN" lang="en-US"/>
              <a:t>u</a:t>
            </a:r>
            <a:r>
              <a:rPr altLang="zh-CN" lang="en-US"/>
              <a:t>m</a:t>
            </a:r>
            <a:r>
              <a:rPr altLang="zh-CN" lang="en-US"/>
              <a:t>i</a:t>
            </a:r>
            <a:r>
              <a:rPr altLang="zh-CN" lang="en-US"/>
              <a:t>k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k</a:t>
            </a:r>
            <a:r>
              <a:rPr altLang="zh-CN" lang="en-US"/>
              <a:t>w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a</a:t>
            </a:r>
            <a:r>
              <a:rPr altLang="zh-CN" lang="en-US"/>
              <a:t>k</a:t>
            </a:r>
            <a:r>
              <a:rPr altLang="zh-CN" lang="en-US"/>
              <a:t>u</a:t>
            </a:r>
            <a:r>
              <a:rPr altLang="zh-CN" lang="en-US"/>
              <a:t>n</a:t>
            </a:r>
            <a:r>
              <a:rPr altLang="zh-CN" lang="en-US"/>
              <a:t>d</a:t>
            </a:r>
            <a:r>
              <a:rPr altLang="zh-CN" lang="en-US"/>
              <a:t>i</a:t>
            </a:r>
            <a:r>
              <a:rPr altLang="zh-CN" lang="en-US"/>
              <a:t> </a:t>
            </a:r>
            <a:r>
              <a:rPr altLang="zh-CN" lang="en-US"/>
              <a:t>t</a:t>
            </a:r>
            <a:r>
              <a:rPr altLang="zh-CN" lang="en-US"/>
              <a:t>o</a:t>
            </a:r>
            <a:r>
              <a:rPr altLang="zh-CN" lang="en-US"/>
              <a:t>f</a:t>
            </a:r>
            <a:r>
              <a:rPr altLang="zh-CN" lang="en-US"/>
              <a:t>a</a:t>
            </a:r>
            <a:r>
              <a:rPr altLang="zh-CN" lang="en-US"/>
              <a:t>u</a:t>
            </a:r>
            <a:r>
              <a:rPr altLang="zh-CN" lang="en-US"/>
              <a:t>t</a:t>
            </a:r>
            <a:r>
              <a:rPr altLang="zh-CN" lang="en-US"/>
              <a:t>i</a:t>
            </a:r>
            <a:r>
              <a:rPr altLang="zh-CN" lang="en-US"/>
              <a:t> </a:t>
            </a:r>
            <a:r>
              <a:rPr altLang="zh-CN" lang="en-US"/>
              <a:t>y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 </a:t>
            </a:r>
            <a:r>
              <a:rPr altLang="zh-CN" lang="en-US"/>
              <a:t>k</a:t>
            </a:r>
            <a:r>
              <a:rPr altLang="zh-CN" lang="en-US"/>
              <a:t>u</a:t>
            </a:r>
            <a:r>
              <a:rPr altLang="zh-CN" lang="en-US"/>
              <a:t>l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g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v</a:t>
            </a:r>
            <a:r>
              <a:rPr altLang="zh-CN" lang="en-US"/>
              <a:t>i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l</a:t>
            </a:r>
            <a:r>
              <a:rPr altLang="zh-CN" lang="en-US"/>
              <a:t>i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t</a:t>
            </a:r>
            <a:r>
              <a:rPr altLang="zh-CN" lang="en-US"/>
              <a:t>u</a:t>
            </a:r>
            <a:r>
              <a:rPr altLang="zh-CN" lang="en-US"/>
              <a:t>m</a:t>
            </a:r>
            <a:r>
              <a:rPr altLang="zh-CN" lang="en-US"/>
              <a:t>i</a:t>
            </a:r>
            <a:r>
              <a:rPr altLang="zh-CN" lang="en-US"/>
              <a:t>w</a:t>
            </a:r>
            <a:r>
              <a:rPr altLang="zh-CN" lang="en-US"/>
              <a:t>a</a:t>
            </a:r>
            <a:r>
              <a:rPr altLang="zh-CN" lang="en-US"/>
              <a:t>.</a:t>
            </a:r>
            <a:endParaRPr altLang="zh-CN" lang="en-US"/>
          </a:p>
          <a:p>
            <a:r>
              <a:rPr altLang="zh-CN" lang="en-US"/>
              <a:t>H</a:t>
            </a:r>
            <a:r>
              <a:rPr altLang="zh-CN" lang="en-US"/>
              <a:t>i</a:t>
            </a:r>
            <a:r>
              <a:rPr altLang="zh-CN" lang="en-US"/>
              <a:t>v</a:t>
            </a:r>
            <a:r>
              <a:rPr altLang="zh-CN" lang="en-US"/>
              <a:t>i</a:t>
            </a:r>
            <a:r>
              <a:rPr altLang="zh-CN" lang="en-US"/>
              <a:t> </a:t>
            </a:r>
            <a:r>
              <a:rPr altLang="zh-CN" lang="en-US"/>
              <a:t>n</a:t>
            </a:r>
            <a:r>
              <a:rPr altLang="zh-CN" lang="en-US"/>
              <a:t>i</a:t>
            </a:r>
            <a:r>
              <a:rPr altLang="zh-CN" lang="en-US"/>
              <a:t> </a:t>
            </a:r>
            <a:r>
              <a:rPr altLang="zh-CN" lang="en-US"/>
              <a:t>k</a:t>
            </a:r>
            <a:r>
              <a:rPr altLang="zh-CN" lang="en-US"/>
              <a:t>u</a:t>
            </a:r>
            <a:r>
              <a:rPr altLang="zh-CN" lang="en-US"/>
              <a:t>m</a:t>
            </a:r>
            <a:r>
              <a:rPr altLang="zh-CN" lang="en-US"/>
              <a:t>a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i</a:t>
            </a:r>
            <a:r>
              <a:rPr altLang="zh-CN" lang="en-US"/>
              <a:t>s</a:t>
            </a:r>
            <a:r>
              <a:rPr altLang="zh-CN" lang="en-US"/>
              <a:t>h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s</a:t>
            </a:r>
            <a:r>
              <a:rPr altLang="zh-CN" lang="en-US"/>
              <a:t>u</a:t>
            </a:r>
            <a:r>
              <a:rPr altLang="zh-CN" lang="en-US"/>
              <a:t>r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i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i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y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n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 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b</a:t>
            </a:r>
            <a:r>
              <a:rPr altLang="zh-CN" lang="en-US"/>
              <a:t>a</a:t>
            </a:r>
            <a:r>
              <a:rPr altLang="zh-CN" lang="en-US"/>
              <a:t>d</a:t>
            </a:r>
            <a:r>
              <a:rPr altLang="zh-CN" lang="en-US"/>
              <a:t>i</a:t>
            </a:r>
            <a:r>
              <a:rPr altLang="zh-CN" lang="en-US"/>
              <a:t>l</a:t>
            </a:r>
            <a:r>
              <a:rPr altLang="zh-CN" lang="en-US"/>
              <a:t>i</a:t>
            </a:r>
            <a:r>
              <a:rPr altLang="zh-CN" lang="en-US"/>
              <a:t>k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a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,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a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u</a:t>
            </a:r>
            <a:r>
              <a:rPr altLang="zh-CN" lang="en-US"/>
              <a:t>m</a:t>
            </a:r>
            <a:r>
              <a:rPr altLang="zh-CN" lang="en-US"/>
              <a:t>i</a:t>
            </a:r>
            <a:r>
              <a:rPr altLang="zh-CN" lang="en-US"/>
              <a:t>z</a:t>
            </a:r>
            <a:r>
              <a:rPr altLang="zh-CN" lang="en-US"/>
              <a:t>i</a:t>
            </a:r>
            <a:r>
              <a:rPr altLang="zh-CN" lang="en-US"/>
              <a:t>.</a:t>
            </a:r>
            <a:endParaRPr altLang="zh-CN" lang="en-US"/>
          </a:p>
          <a:p>
            <a:r>
              <a:rPr altLang="zh-CN" lang="en-US"/>
              <a:t>M</a:t>
            </a:r>
            <a:r>
              <a:rPr altLang="zh-CN" lang="en-US"/>
              <a:t>w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g</a:t>
            </a:r>
            <a:r>
              <a:rPr altLang="zh-CN" lang="en-US"/>
              <a:t>i</a:t>
            </a:r>
            <a:r>
              <a:rPr altLang="zh-CN" lang="en-US"/>
              <a:t>l</a:t>
            </a:r>
            <a:r>
              <a:rPr altLang="zh-CN" lang="en-US"/>
              <a:t>i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 </a:t>
            </a:r>
            <a:r>
              <a:rPr altLang="zh-CN" lang="en-US"/>
              <a:t>w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 </a:t>
            </a:r>
            <a:r>
              <a:rPr altLang="zh-CN" lang="en-US"/>
              <a:t>u</a:t>
            </a:r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w</a:t>
            </a:r>
            <a:r>
              <a:rPr altLang="zh-CN" lang="en-US"/>
              <a:t>e</a:t>
            </a:r>
            <a:r>
              <a:rPr altLang="zh-CN" lang="en-US"/>
              <a:t>z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k</a:t>
            </a:r>
            <a:r>
              <a:rPr altLang="zh-CN" lang="en-US"/>
              <a:t>u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b</a:t>
            </a:r>
            <a:r>
              <a:rPr altLang="zh-CN" lang="en-US"/>
              <a:t>u</a:t>
            </a:r>
            <a:r>
              <a:rPr altLang="zh-CN" lang="en-US"/>
              <a:t>l</a:t>
            </a:r>
            <a:r>
              <a:rPr altLang="zh-CN" lang="en-US"/>
              <a:t>i</a:t>
            </a:r>
            <a:r>
              <a:rPr altLang="zh-CN" lang="en-US"/>
              <a:t>k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n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 </a:t>
            </a:r>
            <a:r>
              <a:rPr altLang="zh-CN" lang="en-US"/>
              <a:t>l</a:t>
            </a:r>
            <a:r>
              <a:rPr altLang="zh-CN" lang="en-US"/>
              <a:t>i</a:t>
            </a:r>
            <a:r>
              <a:rPr altLang="zh-CN" lang="en-US"/>
              <a:t>k</a:t>
            </a:r>
            <a:r>
              <a:rPr altLang="zh-CN" lang="en-US"/>
              <a:t>i</a:t>
            </a:r>
            <a:r>
              <a:rPr altLang="zh-CN" lang="en-US"/>
              <a:t>t</a:t>
            </a:r>
            <a:r>
              <a:rPr altLang="zh-CN" lang="en-US"/>
              <a:t>u</a:t>
            </a:r>
            <a:r>
              <a:rPr altLang="zh-CN" lang="en-US"/>
              <a:t>m</a:t>
            </a:r>
            <a:r>
              <a:rPr altLang="zh-CN" lang="en-US"/>
              <a:t>i</a:t>
            </a:r>
            <a:r>
              <a:rPr altLang="zh-CN" lang="en-US"/>
              <a:t>w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k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i</a:t>
            </a:r>
            <a:r>
              <a:rPr altLang="zh-CN" lang="en-US"/>
              <a:t>k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u</a:t>
            </a:r>
            <a:r>
              <a:rPr altLang="zh-CN" lang="en-US"/>
              <a:t>k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d</a:t>
            </a:r>
            <a:r>
              <a:rPr altLang="zh-CN" lang="en-US"/>
              <a:t>h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w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s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n</a:t>
            </a:r>
            <a:r>
              <a:rPr altLang="zh-CN" lang="en-US"/>
              <a:t>s</a:t>
            </a:r>
            <a:r>
              <a:rPr altLang="zh-CN" lang="en-US"/>
              <a:t>i</a:t>
            </a:r>
            <a:r>
              <a:rPr altLang="zh-CN" lang="en-US"/>
              <a:t> </a:t>
            </a:r>
            <a:r>
              <a:rPr altLang="zh-CN" lang="en-US"/>
              <a:t>p</a:t>
            </a:r>
            <a:r>
              <a:rPr altLang="zh-CN" lang="en-US"/>
              <a:t>e</a:t>
            </a:r>
            <a:r>
              <a:rPr altLang="zh-CN" lang="en-US"/>
              <a:t>k</a:t>
            </a:r>
            <a:r>
              <a:rPr altLang="zh-CN" lang="en-US"/>
              <a:t>e</a:t>
            </a:r>
            <a:r>
              <a:rPr altLang="zh-CN" lang="en-US"/>
              <a:t>e</a:t>
            </a:r>
            <a:r>
              <a:rPr altLang="zh-CN" lang="en-US"/>
              <a:t>.</a:t>
            </a:r>
            <a:r>
              <a:rPr altLang="zh-CN" lang="en-US"/>
              <a:t> 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a</a:t>
            </a:r>
            <a:r>
              <a:rPr lang="en-US"/>
              <a:t>z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u</a:t>
            </a:r>
            <a:r>
              <a:rPr lang="en-US"/>
              <a:t>:</a:t>
            </a:r>
            <a:endParaRPr lang="en-US"/>
          </a:p>
        </p:txBody>
      </p:sp>
      <p:sp>
        <p:nvSpPr>
          <p:cNvPr id="1048593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p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N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z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u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N</a:t>
            </a:r>
            <a:r>
              <a:rPr lang="en-US"/>
              <a:t>)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z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E</a:t>
            </a:r>
            <a:r>
              <a:rPr lang="en-US"/>
              <a:t>)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.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z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a</a:t>
            </a:r>
            <a:endParaRPr lang="en-US"/>
          </a:p>
          <a:p>
            <a:pPr indent="0" marL="0">
              <a:buNone/>
            </a:pPr>
            <a:r>
              <a:rPr lang="en-US"/>
              <a:t>1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.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y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.</a:t>
            </a: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.</a:t>
            </a:r>
            <a:endParaRPr lang="en-US"/>
          </a:p>
        </p:txBody>
      </p:sp>
      <p:sp>
        <p:nvSpPr>
          <p:cNvPr id="1048591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K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z</a:t>
            </a:r>
            <a:r>
              <a:rPr lang="en-US"/>
              <a:t>i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E</a:t>
            </a:r>
            <a:r>
              <a:rPr lang="en-US"/>
              <a:t>)</a:t>
            </a:r>
            <a:endParaRPr lang="en-US"/>
          </a:p>
          <a:p>
            <a:pPr indent="0" marL="0">
              <a:buNone/>
            </a:pP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k</a:t>
            </a:r>
            <a:r>
              <a:rPr lang="en-US"/>
              <a:t>u</a:t>
            </a:r>
            <a:r>
              <a:rPr lang="en-US"/>
              <a:t>j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z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j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f</a:t>
            </a:r>
            <a:r>
              <a:rPr lang="en-US"/>
              <a:t>u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:</a:t>
            </a:r>
            <a:endParaRPr lang="en-US"/>
          </a:p>
        </p:txBody>
      </p:sp>
      <p:sp>
        <p:nvSpPr>
          <p:cNvPr id="1048589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1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N</a:t>
            </a:r>
            <a:r>
              <a:rPr lang="en-US"/>
              <a:t>)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u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V</a:t>
            </a:r>
            <a:r>
              <a:rPr lang="en-US"/>
              <a:t>)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o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b</a:t>
            </a:r>
            <a:r>
              <a:rPr lang="en-US"/>
              <a:t>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z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T</a:t>
            </a:r>
            <a:r>
              <a:rPr lang="en-US"/>
              <a:t>)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u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(</a:t>
            </a:r>
            <a:r>
              <a:rPr lang="en-US"/>
              <a:t>N</a:t>
            </a:r>
            <a:r>
              <a:rPr lang="en-US"/>
              <a:t>)</a:t>
            </a:r>
            <a:endParaRPr lang="en-US"/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 </a:t>
            </a:r>
            <a:r>
              <a:rPr lang="en-US"/>
              <a:t>k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z</a:t>
            </a:r>
            <a:r>
              <a:rPr lang="en-US"/>
              <a:t>a</a:t>
            </a:r>
            <a:r>
              <a:rPr lang="en-US"/>
              <a:t>,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k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terms="http://purl.org/dc/terms/" xmlns:xsi="http://www.w3.org/2001/XMLSchema-instance">
  <dcterms:created xsi:type="dcterms:W3CDTF">2015-05-11T21:30:45Z</dcterms:created>
  <dcterms:modified xsi:type="dcterms:W3CDTF">2020-04-10T17:40:37Z</dcterms:modified>
</cp:coreProperties>
</file>