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511" y="1250380"/>
            <a:ext cx="8915399" cy="2262781"/>
          </a:xfrm>
        </p:spPr>
        <p:txBody>
          <a:bodyPr/>
          <a:lstStyle/>
          <a:p>
            <a:r>
              <a:rPr lang="en-US" b="1" dirty="0"/>
              <a:t>The Impact of Cloud Computing on the IT Field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95006" y="4349931"/>
            <a:ext cx="7733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Transforming Infrastructure, Operations, and Service Delivery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7278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196" y="306978"/>
            <a:ext cx="8915399" cy="14695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Cloud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3270" y="2269310"/>
            <a:ext cx="8915399" cy="41314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Defn: </a:t>
            </a:r>
            <a:r>
              <a:rPr lang="en-US" dirty="0"/>
              <a:t>Cloud computing refers to the delivery of computing services over the internet, providing on-demand access to resources such as storage, processing power, and networking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Importance: </a:t>
            </a:r>
            <a:r>
              <a:rPr lang="en-US" dirty="0" smtClean="0"/>
              <a:t>Cloud </a:t>
            </a:r>
            <a:r>
              <a:rPr lang="en-US" dirty="0"/>
              <a:t>computing has emerged as a transformative force, reshaping the way organizations manage their IT infrastructure, operations, and service delivery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Key Components: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Scalability: Ability to dynamically scale resources up or down based on demand.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Flexibility: Capacity to adapt and customize computing resources to specific needs.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On-demand access: Instant availability of resources through the internet.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5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Revolutionizing IT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714" y="222504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how cloud computing has revolutionized IT infrastructure: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Scalability </a:t>
            </a:r>
            <a:r>
              <a:rPr lang="en-US" sz="2000" b="1" dirty="0"/>
              <a:t>and flexibility: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Organizations can scale their IT infrastructure up or down quickly and easily, allowing them to respond to changing demands and workload fluctuations.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Reduced capital investment: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Cloud computing eliminates the need for large upfront investments in hardware and infrastructure, as resources are provided on a pay-as-you-go basis.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6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Democratization of IT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09" y="1467395"/>
            <a:ext cx="8915400" cy="50379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how cloud computing has democratized access to advanced IT capabilities</a:t>
            </a:r>
            <a:r>
              <a:rPr lang="en-US" b="1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Leveling the playing field: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Cloud computing enables businesses of all sizes to access enterprise-grade computing resources without the need for extensive capital investments or IT expertise.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Benefits for small and medium-sized enterprises: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SMEs can leverage cloud services to compete with larger organizations, fostering innovation and competition in the market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Examples: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Startups</a:t>
            </a:r>
            <a:r>
              <a:rPr lang="en-US" dirty="0"/>
              <a:t>: Companies like Airbnb and Uber have built their entire business models on cloud infrastructure, allowing them to rapidly scale their services and reach a global audience.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E-commerce platforms</a:t>
            </a:r>
            <a:r>
              <a:rPr lang="en-US" dirty="0"/>
              <a:t>: Amazon.com, one of the largest e-commerce platforms globally, relies heavily on cloud computing through its Amazon Web Services (AWS) platform to manage its vast product catalog, handle customer transactions, and deliver personalized shopping experiences.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979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Accelerating Digital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loud </a:t>
            </a:r>
            <a:r>
              <a:rPr lang="en-US" b="1" dirty="0"/>
              <a:t>computing's role in accelerating digital transformation</a:t>
            </a:r>
            <a:r>
              <a:rPr lang="en-US" b="1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Enabling emerging technologies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Cloud computing provides a platform for rapid application development and deployment, enabling organizations to embrace emerging technologies such as artificial intelligence, machine learning, and big data analytics.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Optimizing processes: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Organizations can gain insights from data more effectively, optimize processes, and deliver more personalized and innovative products and services to their customers.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266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</a:t>
            </a:r>
            <a:r>
              <a:rPr lang="en-US" b="1" dirty="0" smtClean="0"/>
              <a:t>ey points </a:t>
            </a:r>
            <a:r>
              <a:rPr lang="en-US" b="1" dirty="0"/>
              <a:t>about cloud computing's impact on IT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Cloud computing has revolutionized IT infrastructure, democratized access to advanced capabilities, and accelerated digital transformation initiatives.</a:t>
            </a:r>
          </a:p>
          <a:p>
            <a:r>
              <a:rPr lang="en-US" b="1" dirty="0"/>
              <a:t>Future outlook: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Cloud computing is expected to continue evolving and shaping the future of technology, driving innovation and digital transformation across industries.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96400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457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Wisp</vt:lpstr>
      <vt:lpstr>The Impact of Cloud Computing on the IT Field</vt:lpstr>
      <vt:lpstr>Introduction to Cloud Computing</vt:lpstr>
      <vt:lpstr>Revolutionizing IT Infrastructure</vt:lpstr>
      <vt:lpstr>Democratization of IT Capabilities</vt:lpstr>
      <vt:lpstr>Accelerating Digital Transformation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Cloud Computing on the IT Field</dc:title>
  <dc:creator>CHEBII</dc:creator>
  <cp:lastModifiedBy>CHEBII</cp:lastModifiedBy>
  <cp:revision>2</cp:revision>
  <dcterms:created xsi:type="dcterms:W3CDTF">2024-03-14T06:53:30Z</dcterms:created>
  <dcterms:modified xsi:type="dcterms:W3CDTF">2024-03-14T07:10:50Z</dcterms:modified>
</cp:coreProperties>
</file>