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MY AUTOBIOGRAPY</a:t>
            </a:r>
            <a:endParaRPr lang="en-US" dirty="0"/>
          </a:p>
        </p:txBody>
      </p:sp>
      <p:sp>
        <p:nvSpPr>
          <p:cNvPr id="3" name="Subtitle 2"/>
          <p:cNvSpPr>
            <a:spLocks noGrp="1"/>
          </p:cNvSpPr>
          <p:nvPr>
            <p:ph type="subTitle" idx="1"/>
          </p:nvPr>
        </p:nvSpPr>
        <p:spPr/>
        <p:txBody>
          <a:bodyPr>
            <a:normAutofit/>
          </a:bodyPr>
          <a:lstStyle/>
          <a:p>
            <a:r>
              <a:rPr lang="en-GB" dirty="0" smtClean="0"/>
              <a:t>A JOUNEY THROUGH LIFE</a:t>
            </a:r>
          </a:p>
          <a:p>
            <a:r>
              <a:rPr lang="en-GB" dirty="0" smtClean="0"/>
              <a:t>KINYANJUI </a:t>
            </a:r>
            <a:r>
              <a:rPr lang="en-GB" dirty="0"/>
              <a:t>WANJIRU C027-01--</a:t>
            </a:r>
            <a:r>
              <a:rPr lang="en-GB" dirty="0" smtClean="0"/>
              <a:t>0808/2020</a:t>
            </a:r>
            <a:endParaRPr lang="en-GB" dirty="0" smtClean="0"/>
          </a:p>
          <a:p>
            <a:endParaRPr lang="en-US" dirty="0"/>
          </a:p>
        </p:txBody>
      </p:sp>
    </p:spTree>
    <p:extLst>
      <p:ext uri="{BB962C8B-B14F-4D97-AF65-F5344CB8AC3E}">
        <p14:creationId xmlns:p14="http://schemas.microsoft.com/office/powerpoint/2010/main" val="1668633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SCHOOL EXPERIENCES</a:t>
            </a:r>
            <a:endParaRPr lang="en-US" dirty="0"/>
          </a:p>
        </p:txBody>
      </p:sp>
      <p:sp>
        <p:nvSpPr>
          <p:cNvPr id="3" name="Content Placeholder 2"/>
          <p:cNvSpPr>
            <a:spLocks noGrp="1"/>
          </p:cNvSpPr>
          <p:nvPr>
            <p:ph idx="1"/>
          </p:nvPr>
        </p:nvSpPr>
        <p:spPr/>
        <p:txBody>
          <a:bodyPr>
            <a:normAutofit/>
          </a:bodyPr>
          <a:lstStyle/>
          <a:p>
            <a:r>
              <a:rPr lang="en-GB" b="1" dirty="0"/>
              <a:t>Diving into the World of Secondary School</a:t>
            </a:r>
            <a:r>
              <a:rPr lang="en-GB" dirty="0"/>
              <a:t>:</a:t>
            </a:r>
          </a:p>
          <a:p>
            <a:pPr lvl="1"/>
            <a:r>
              <a:rPr lang="en-GB" dirty="0"/>
              <a:t>My transition to secondary school was a significant step in my educational journey, where I encountered a world of opportunities and experiences.</a:t>
            </a:r>
          </a:p>
          <a:p>
            <a:r>
              <a:rPr lang="en-GB" b="1" dirty="0"/>
              <a:t>Academic Pursuits</a:t>
            </a:r>
            <a:r>
              <a:rPr lang="en-GB" dirty="0"/>
              <a:t>:</a:t>
            </a:r>
          </a:p>
          <a:p>
            <a:pPr lvl="1"/>
            <a:r>
              <a:rPr lang="en-GB" dirty="0"/>
              <a:t>At </a:t>
            </a:r>
            <a:r>
              <a:rPr lang="en-GB" dirty="0" smtClean="0"/>
              <a:t>Ichuni Girls High School, I </a:t>
            </a:r>
            <a:r>
              <a:rPr lang="en-GB" dirty="0"/>
              <a:t>pursued a rigorous academic curriculum that included subjects like </a:t>
            </a:r>
            <a:r>
              <a:rPr lang="en-GB" dirty="0" smtClean="0"/>
              <a:t>Mathematics, English, Kiswahili, Biology and Chemistry. </a:t>
            </a:r>
            <a:r>
              <a:rPr lang="en-GB" dirty="0"/>
              <a:t>I was determined to excel academically and devoted countless hours to my studies.</a:t>
            </a:r>
          </a:p>
          <a:p>
            <a:r>
              <a:rPr lang="en-GB" b="1" dirty="0"/>
              <a:t>Extracurricular Involvement</a:t>
            </a:r>
            <a:r>
              <a:rPr lang="en-GB" dirty="0" smtClean="0"/>
              <a:t>:</a:t>
            </a:r>
          </a:p>
          <a:p>
            <a:r>
              <a:rPr lang="en-GB" dirty="0"/>
              <a:t> Beyond academics, I actively participated in various extracurricular activities such as </a:t>
            </a:r>
            <a:r>
              <a:rPr lang="en-GB" dirty="0" smtClean="0"/>
              <a:t>athletics, Badminton and the Health Club.</a:t>
            </a:r>
          </a:p>
          <a:p>
            <a:endParaRPr lang="en-GB" dirty="0" smtClean="0"/>
          </a:p>
          <a:p>
            <a:endParaRPr lang="en-GB" dirty="0"/>
          </a:p>
          <a:p>
            <a:endParaRPr lang="en-US" dirty="0"/>
          </a:p>
        </p:txBody>
      </p:sp>
    </p:spTree>
    <p:extLst>
      <p:ext uri="{BB962C8B-B14F-4D97-AF65-F5344CB8AC3E}">
        <p14:creationId xmlns:p14="http://schemas.microsoft.com/office/powerpoint/2010/main" val="56287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575" y="0"/>
            <a:ext cx="8911687" cy="1280890"/>
          </a:xfrm>
        </p:spPr>
        <p:txBody>
          <a:bodyPr/>
          <a:lstStyle/>
          <a:p>
            <a:r>
              <a:rPr lang="en-GB" dirty="0" smtClean="0"/>
              <a:t>MEMORIES WITH FRIENDS</a:t>
            </a:r>
            <a:endParaRPr lang="en-US" dirty="0"/>
          </a:p>
        </p:txBody>
      </p:sp>
      <p:sp>
        <p:nvSpPr>
          <p:cNvPr id="3" name="Content Placeholder 2"/>
          <p:cNvSpPr>
            <a:spLocks noGrp="1"/>
          </p:cNvSpPr>
          <p:nvPr>
            <p:ph idx="1"/>
          </p:nvPr>
        </p:nvSpPr>
        <p:spPr>
          <a:xfrm>
            <a:off x="2589212" y="914400"/>
            <a:ext cx="8915400" cy="5943600"/>
          </a:xfrm>
        </p:spPr>
        <p:txBody>
          <a:bodyPr/>
          <a:lstStyle/>
          <a:p>
            <a:r>
              <a:rPr lang="en-GB" b="1" dirty="0"/>
              <a:t>High School Bonds</a:t>
            </a:r>
            <a:r>
              <a:rPr lang="en-GB" dirty="0"/>
              <a:t>:</a:t>
            </a:r>
          </a:p>
          <a:p>
            <a:r>
              <a:rPr lang="en-GB" dirty="0"/>
              <a:t>High school is not just a place of learning but also a time of building lasting friendships. My years at </a:t>
            </a:r>
            <a:r>
              <a:rPr lang="en-GB" dirty="0" smtClean="0"/>
              <a:t>Ichuni Girls High School were </a:t>
            </a:r>
            <a:r>
              <a:rPr lang="en-GB" dirty="0"/>
              <a:t>filled with unforgettable moments with friends</a:t>
            </a:r>
            <a:r>
              <a:rPr lang="en-GB" dirty="0" smtClean="0"/>
              <a:t>.</a:t>
            </a:r>
          </a:p>
          <a:p>
            <a:r>
              <a:rPr lang="en-GB" b="1" dirty="0"/>
              <a:t>Memorable Moments</a:t>
            </a:r>
            <a:r>
              <a:rPr lang="en-GB" dirty="0"/>
              <a:t>:</a:t>
            </a:r>
          </a:p>
          <a:p>
            <a:r>
              <a:rPr lang="en-GB" dirty="0"/>
              <a:t>I shared numerous memorable moments with </a:t>
            </a:r>
            <a:r>
              <a:rPr lang="en-GB" dirty="0" smtClean="0"/>
              <a:t>friends</a:t>
            </a:r>
            <a:r>
              <a:rPr lang="en-GB" dirty="0"/>
              <a:t> </a:t>
            </a:r>
            <a:r>
              <a:rPr lang="en-GB" dirty="0" smtClean="0"/>
              <a:t>during </a:t>
            </a:r>
            <a:r>
              <a:rPr lang="en-GB" dirty="0"/>
              <a:t>specific events or activities, e.g., school trips, talent shows, sports </a:t>
            </a:r>
            <a:r>
              <a:rPr lang="en-GB" dirty="0" smtClean="0"/>
              <a:t>events, prize-giving ceremonies.</a:t>
            </a:r>
            <a:endParaRPr lang="en-GB" dirty="0"/>
          </a:p>
          <a:p>
            <a:endParaRPr lang="en-GB"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336" y="3493395"/>
            <a:ext cx="5542477" cy="3506273"/>
          </a:xfrm>
          <a:prstGeom prst="rect">
            <a:avLst/>
          </a:prstGeom>
        </p:spPr>
      </p:pic>
    </p:spTree>
    <p:extLst>
      <p:ext uri="{BB962C8B-B14F-4D97-AF65-F5344CB8AC3E}">
        <p14:creationId xmlns:p14="http://schemas.microsoft.com/office/powerpoint/2010/main" val="1018229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UNIVERSITY JOURNEY</a:t>
            </a:r>
            <a:endParaRPr lang="en-US" dirty="0"/>
          </a:p>
        </p:txBody>
      </p:sp>
      <p:sp>
        <p:nvSpPr>
          <p:cNvPr id="3" name="Content Placeholder 2"/>
          <p:cNvSpPr>
            <a:spLocks noGrp="1"/>
          </p:cNvSpPr>
          <p:nvPr>
            <p:ph idx="1"/>
          </p:nvPr>
        </p:nvSpPr>
        <p:spPr/>
        <p:txBody>
          <a:bodyPr/>
          <a:lstStyle/>
          <a:p>
            <a:r>
              <a:rPr lang="en-GB" b="1" dirty="0"/>
              <a:t>Higher Education </a:t>
            </a:r>
            <a:r>
              <a:rPr lang="en-GB" b="1" dirty="0" err="1"/>
              <a:t>Adventures</a:t>
            </a:r>
            <a:r>
              <a:rPr lang="en-GB" dirty="0" err="1"/>
              <a:t>:My</a:t>
            </a:r>
            <a:r>
              <a:rPr lang="en-GB" dirty="0"/>
              <a:t> time at Dedan Kimathi University of Technology was a journey of higher education, where I pursued my degree in Business Information Technology and explored new horizons</a:t>
            </a:r>
            <a:r>
              <a:rPr lang="en-GB" dirty="0" smtClean="0"/>
              <a:t>.</a:t>
            </a:r>
          </a:p>
          <a:p>
            <a:pPr marL="0" lvl="0" indent="0" defTabSz="914400" eaLnBrk="0" fontAlgn="base" hangingPunct="0">
              <a:spcBef>
                <a:spcPct val="0"/>
              </a:spcBef>
              <a:spcAft>
                <a:spcPct val="0"/>
              </a:spcAft>
              <a:buClrTx/>
              <a:buNone/>
            </a:pPr>
            <a:endParaRPr lang="en-US" sz="1000" dirty="0">
              <a:solidFill>
                <a:schemeClr val="tx1"/>
              </a:solidFill>
              <a:latin typeface="Söhne"/>
            </a:endParaRPr>
          </a:p>
          <a:p>
            <a:pPr marL="457200" lvl="1" indent="0" defTabSz="914400" eaLnBrk="0" fontAlgn="base" hangingPunct="0">
              <a:spcBef>
                <a:spcPct val="0"/>
              </a:spcBef>
              <a:spcAft>
                <a:spcPct val="0"/>
              </a:spcAft>
              <a:buClrTx/>
              <a:buFontTx/>
              <a:buChar char="•"/>
            </a:pPr>
            <a:r>
              <a:rPr lang="en-US" sz="1800" dirty="0">
                <a:solidFill>
                  <a:schemeClr val="tx1"/>
                </a:solidFill>
                <a:latin typeface="+mj-lt"/>
              </a:rPr>
              <a:t>It was a time of personal and academic growth as I navigated the challenges and opportunities presented by this esteemed institution</a:t>
            </a:r>
            <a:endParaRPr lang="en-GB" sz="1800" dirty="0">
              <a:latin typeface="+mj-lt"/>
            </a:endParaRPr>
          </a:p>
          <a:p>
            <a:endParaRPr lang="en-US" dirty="0"/>
          </a:p>
        </p:txBody>
      </p:sp>
      <p:sp>
        <p:nvSpPr>
          <p:cNvPr id="4" name="Rectangle 1"/>
          <p:cNvSpPr>
            <a:spLocks noChangeArrowheads="1"/>
          </p:cNvSpPr>
          <p:nvPr/>
        </p:nvSpPr>
        <p:spPr bwMode="auto">
          <a:xfrm>
            <a:off x="0" y="-400238"/>
            <a:ext cx="35266" cy="80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r>
            <a:br>
              <a:rPr kumimoji="0" lang="en-US" sz="11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7586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INVOLVEMENT IN FAITH AND COMMUNITY SERVICE</a:t>
            </a:r>
            <a:endParaRPr lang="en-US" dirty="0"/>
          </a:p>
        </p:txBody>
      </p:sp>
      <p:sp>
        <p:nvSpPr>
          <p:cNvPr id="3" name="Content Placeholder 2"/>
          <p:cNvSpPr>
            <a:spLocks noGrp="1"/>
          </p:cNvSpPr>
          <p:nvPr>
            <p:ph idx="1"/>
          </p:nvPr>
        </p:nvSpPr>
        <p:spPr/>
        <p:txBody>
          <a:bodyPr/>
          <a:lstStyle/>
          <a:p>
            <a:r>
              <a:rPr lang="en-GB" b="1" dirty="0"/>
              <a:t>Deepening My Faith</a:t>
            </a:r>
            <a:r>
              <a:rPr lang="en-GB" dirty="0"/>
              <a:t>:</a:t>
            </a:r>
          </a:p>
          <a:p>
            <a:pPr lvl="1"/>
            <a:r>
              <a:rPr lang="en-GB" dirty="0"/>
              <a:t>My university journey provided an opportunity for me to deepen my commitment to the Catholic faith. It was a time of spiritual growth and reflection.</a:t>
            </a:r>
          </a:p>
          <a:p>
            <a:r>
              <a:rPr lang="en-GB" b="1" dirty="0"/>
              <a:t>Community Service and Outreach</a:t>
            </a:r>
            <a:r>
              <a:rPr lang="en-GB" dirty="0"/>
              <a:t>:</a:t>
            </a:r>
          </a:p>
          <a:p>
            <a:pPr lvl="1"/>
            <a:r>
              <a:rPr lang="en-GB" dirty="0"/>
              <a:t>During my time at Dedan Kimathi University of Technology, I actively engaged in various community service and outreach programs.</a:t>
            </a:r>
          </a:p>
          <a:p>
            <a:r>
              <a:rPr lang="en-GB" dirty="0" smtClean="0"/>
              <a:t>I participated in visiting the sick, elderly and children’s home to give hope to the hopeless.</a:t>
            </a:r>
            <a:endParaRPr lang="en-US" dirty="0"/>
          </a:p>
        </p:txBody>
      </p:sp>
    </p:spTree>
    <p:extLst>
      <p:ext uri="{BB962C8B-B14F-4D97-AF65-F5344CB8AC3E}">
        <p14:creationId xmlns:p14="http://schemas.microsoft.com/office/powerpoint/2010/main" val="1937540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Personal GROWTH AND ASPIRATIONS</a:t>
            </a:r>
            <a:endParaRPr lang="en-US" dirty="0"/>
          </a:p>
        </p:txBody>
      </p:sp>
      <p:sp>
        <p:nvSpPr>
          <p:cNvPr id="3" name="Content Placeholder 2"/>
          <p:cNvSpPr>
            <a:spLocks noGrp="1"/>
          </p:cNvSpPr>
          <p:nvPr>
            <p:ph idx="1"/>
          </p:nvPr>
        </p:nvSpPr>
        <p:spPr/>
        <p:txBody>
          <a:bodyPr>
            <a:normAutofit lnSpcReduction="10000"/>
          </a:bodyPr>
          <a:lstStyle/>
          <a:p>
            <a:r>
              <a:rPr lang="en-GB" b="1" dirty="0"/>
              <a:t>Shaping My Future:</a:t>
            </a:r>
          </a:p>
          <a:p>
            <a:endParaRPr lang="en-GB" dirty="0"/>
          </a:p>
          <a:p>
            <a:r>
              <a:rPr lang="en-GB" dirty="0"/>
              <a:t>My life's journey, from early years to higher education, has profoundly shaped my personal growth and aspirations.</a:t>
            </a:r>
          </a:p>
          <a:p>
            <a:pPr marL="0" indent="0" algn="ctr">
              <a:buNone/>
            </a:pPr>
            <a:r>
              <a:rPr lang="en-GB" b="1" dirty="0"/>
              <a:t>Aspirations for the Future:</a:t>
            </a:r>
          </a:p>
          <a:p>
            <a:endParaRPr lang="en-GB" dirty="0"/>
          </a:p>
          <a:p>
            <a:r>
              <a:rPr lang="en-GB" dirty="0"/>
              <a:t>Looking ahead, I aspire to </a:t>
            </a:r>
            <a:r>
              <a:rPr lang="en-GB" dirty="0" smtClean="0"/>
              <a:t>take full control of my life after being independent , become a senior software engineer, gain more knowledge in my career field and enrich my faith. </a:t>
            </a:r>
          </a:p>
          <a:p>
            <a:r>
              <a:rPr lang="en-GB" dirty="0" smtClean="0"/>
              <a:t>My </a:t>
            </a:r>
            <a:r>
              <a:rPr lang="en-GB" dirty="0"/>
              <a:t>experiences have instilled in me the determination and values to strive for </a:t>
            </a:r>
            <a:r>
              <a:rPr lang="en-GB" dirty="0" smtClean="0"/>
              <a:t>honesty, hard work and humility</a:t>
            </a:r>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1488754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CHILDHOOD MEMORIES</a:t>
            </a:r>
            <a:endParaRPr lang="en-US" dirty="0"/>
          </a:p>
        </p:txBody>
      </p:sp>
      <p:sp>
        <p:nvSpPr>
          <p:cNvPr id="3" name="Content Placeholder 2"/>
          <p:cNvSpPr>
            <a:spLocks noGrp="1"/>
          </p:cNvSpPr>
          <p:nvPr>
            <p:ph idx="1"/>
          </p:nvPr>
        </p:nvSpPr>
        <p:spPr/>
        <p:txBody>
          <a:bodyPr/>
          <a:lstStyle/>
          <a:p>
            <a:r>
              <a:rPr lang="en-GB" b="1" dirty="0"/>
              <a:t>Early Years and Playful </a:t>
            </a:r>
            <a:r>
              <a:rPr lang="en-GB" b="1" dirty="0" err="1"/>
              <a:t>Days</a:t>
            </a:r>
            <a:r>
              <a:rPr lang="en-GB" dirty="0" err="1"/>
              <a:t>:Reflecting</a:t>
            </a:r>
            <a:r>
              <a:rPr lang="en-GB" dirty="0"/>
              <a:t> on my early years, I'm transported back to a time of innocence, laughter, and cherished moments.</a:t>
            </a:r>
          </a:p>
          <a:p>
            <a:pPr marL="0" indent="0" algn="ctr">
              <a:buNone/>
            </a:pPr>
            <a:r>
              <a:rPr lang="en-GB" b="1" dirty="0" smtClean="0"/>
              <a:t>A HARMONIOUS CHILDHOOD</a:t>
            </a:r>
          </a:p>
          <a:p>
            <a:pPr marL="0" indent="0">
              <a:buNone/>
            </a:pPr>
            <a:r>
              <a:rPr lang="en-GB" dirty="0"/>
              <a:t>My early years were characterized by a harmonious upbringing, rich in the bonds of family, friendships, and a strong sense of community. I grew up in a close-knit village, where life was simple, and the values of unity and togetherness were deeply ingrained.</a:t>
            </a:r>
          </a:p>
          <a:p>
            <a:pPr marL="0" indent="0">
              <a:buNone/>
            </a:pPr>
            <a:r>
              <a:rPr lang="en-GB" dirty="0"/>
              <a:t>I was fortunate to have cousins and childhood friends as </a:t>
            </a:r>
            <a:r>
              <a:rPr lang="en-GB" dirty="0" err="1"/>
              <a:t>neighbors</a:t>
            </a:r>
            <a:r>
              <a:rPr lang="en-GB" dirty="0"/>
              <a:t>. We shared a unique camaraderie that added a special dimension to my upbringing. Together, we explored the village, climbed trees, played games in open fields, and embarked on countless adventures. Our friendships were forged in the laughter and joy of carefree days, forming bonds that would last a lifetime.</a:t>
            </a:r>
          </a:p>
          <a:p>
            <a:pPr marL="0" indent="0">
              <a:buNone/>
            </a:pPr>
            <a:endParaRPr lang="en-US" b="1" dirty="0"/>
          </a:p>
        </p:txBody>
      </p:sp>
    </p:spTree>
    <p:extLst>
      <p:ext uri="{BB962C8B-B14F-4D97-AF65-F5344CB8AC3E}">
        <p14:creationId xmlns:p14="http://schemas.microsoft.com/office/powerpoint/2010/main" val="3676847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1355"/>
          </a:xfrm>
        </p:spPr>
        <p:txBody>
          <a:bodyPr/>
          <a:lstStyle/>
          <a:p>
            <a:r>
              <a:rPr lang="en-GB" dirty="0" smtClean="0"/>
              <a:t>CONCLUSION</a:t>
            </a:r>
            <a:endParaRPr lang="en-US" dirty="0"/>
          </a:p>
        </p:txBody>
      </p:sp>
      <p:sp>
        <p:nvSpPr>
          <p:cNvPr id="3" name="Content Placeholder 2"/>
          <p:cNvSpPr>
            <a:spLocks noGrp="1"/>
          </p:cNvSpPr>
          <p:nvPr>
            <p:ph idx="1"/>
          </p:nvPr>
        </p:nvSpPr>
        <p:spPr>
          <a:xfrm>
            <a:off x="2589212" y="2133600"/>
            <a:ext cx="8915400" cy="4357352"/>
          </a:xfrm>
        </p:spPr>
        <p:txBody>
          <a:bodyPr>
            <a:normAutofit fontScale="85000" lnSpcReduction="20000"/>
          </a:bodyPr>
          <a:lstStyle/>
          <a:p>
            <a:r>
              <a:rPr lang="en-GB" b="1" dirty="0"/>
              <a:t>A Life Journey in Reflection</a:t>
            </a:r>
            <a:r>
              <a:rPr lang="en-GB" dirty="0"/>
              <a:t>:</a:t>
            </a:r>
          </a:p>
          <a:p>
            <a:pPr lvl="1"/>
            <a:r>
              <a:rPr lang="en-GB" dirty="0"/>
              <a:t>My life journey, as I've shared with you today, is a tapestry of experiences, growth, and cherished memories.</a:t>
            </a:r>
          </a:p>
          <a:p>
            <a:r>
              <a:rPr lang="en-GB" b="1" dirty="0"/>
              <a:t>Lessons Learned</a:t>
            </a:r>
            <a:r>
              <a:rPr lang="en-GB" dirty="0"/>
              <a:t>:</a:t>
            </a:r>
          </a:p>
          <a:p>
            <a:pPr lvl="1"/>
            <a:r>
              <a:rPr lang="en-GB" dirty="0"/>
              <a:t>Throughout this journey, I've learned the value of </a:t>
            </a:r>
            <a:r>
              <a:rPr lang="en-GB" dirty="0" smtClean="0"/>
              <a:t>integrity, honesty, hard work and humility and </a:t>
            </a:r>
            <a:r>
              <a:rPr lang="en-GB" dirty="0"/>
              <a:t>these insights continue to guide my path.</a:t>
            </a:r>
          </a:p>
          <a:p>
            <a:r>
              <a:rPr lang="en-GB" b="1" dirty="0"/>
              <a:t>Impact of Experiences</a:t>
            </a:r>
            <a:r>
              <a:rPr lang="en-GB" dirty="0"/>
              <a:t>:</a:t>
            </a:r>
          </a:p>
          <a:p>
            <a:pPr lvl="1"/>
            <a:r>
              <a:rPr lang="en-GB" dirty="0"/>
              <a:t>The impact of these experiences is profound, influencing who I am today and shaping my aspirations for the </a:t>
            </a:r>
            <a:r>
              <a:rPr lang="en-GB" dirty="0" smtClean="0"/>
              <a:t>future.</a:t>
            </a:r>
          </a:p>
          <a:p>
            <a:r>
              <a:rPr lang="en-GB" b="1" dirty="0"/>
              <a:t>Gratitude</a:t>
            </a:r>
            <a:r>
              <a:rPr lang="en-GB" dirty="0"/>
              <a:t>:</a:t>
            </a:r>
          </a:p>
          <a:p>
            <a:pPr lvl="1"/>
            <a:r>
              <a:rPr lang="en-GB" dirty="0"/>
              <a:t>I am deeply grateful for the support, love, and opportunities that have been bestowed upon me by my family, friends, teachers, and mentors.</a:t>
            </a:r>
          </a:p>
          <a:p>
            <a:r>
              <a:rPr lang="en-GB" b="1" dirty="0"/>
              <a:t>The Journey Continues</a:t>
            </a:r>
            <a:r>
              <a:rPr lang="en-GB" dirty="0"/>
              <a:t>:</a:t>
            </a:r>
          </a:p>
          <a:p>
            <a:pPr lvl="1"/>
            <a:r>
              <a:rPr lang="en-GB" dirty="0"/>
              <a:t>As I move forward, I carry with me the knowledge that my journey is ongoing, filled with the aspiration to make a positive impact on the world, both professionally and through acts of kindness and service.</a:t>
            </a:r>
          </a:p>
          <a:p>
            <a:pPr lvl="1"/>
            <a:endParaRPr lang="en-GB" dirty="0"/>
          </a:p>
          <a:p>
            <a:endParaRPr lang="en-US" dirty="0"/>
          </a:p>
        </p:txBody>
      </p:sp>
    </p:spTree>
    <p:extLst>
      <p:ext uri="{BB962C8B-B14F-4D97-AF65-F5344CB8AC3E}">
        <p14:creationId xmlns:p14="http://schemas.microsoft.com/office/powerpoint/2010/main" val="3511161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spTree>
    <p:extLst>
      <p:ext uri="{BB962C8B-B14F-4D97-AF65-F5344CB8AC3E}">
        <p14:creationId xmlns:p14="http://schemas.microsoft.com/office/powerpoint/2010/main" val="1085330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Tree>
    <p:extLst>
      <p:ext uri="{BB962C8B-B14F-4D97-AF65-F5344CB8AC3E}">
        <p14:creationId xmlns:p14="http://schemas.microsoft.com/office/powerpoint/2010/main" val="201472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Introduction</a:t>
            </a:r>
            <a:r>
              <a:rPr lang="en-GB" dirty="0"/>
              <a:t>: My Life Journey - A Story of Faith, Family, and Growth</a:t>
            </a:r>
          </a:p>
          <a:p>
            <a:r>
              <a:rPr lang="en-GB" b="1" dirty="0"/>
              <a:t>Purpose of the Presentation</a:t>
            </a:r>
            <a:r>
              <a:rPr lang="en-GB" dirty="0"/>
              <a:t>: Today, I am delighted to share with you my autobiography, a journey that encompasses my formative years, educational experiences, and the values that have shaped my life.</a:t>
            </a:r>
          </a:p>
          <a:p>
            <a:r>
              <a:rPr lang="en-GB" b="1" dirty="0"/>
              <a:t>Sections and Themes</a:t>
            </a:r>
            <a:r>
              <a:rPr lang="en-GB" dirty="0"/>
              <a:t>:</a:t>
            </a:r>
          </a:p>
          <a:p>
            <a:pPr lvl="1"/>
            <a:r>
              <a:rPr lang="en-GB" b="1" dirty="0"/>
              <a:t>Early Years</a:t>
            </a:r>
            <a:r>
              <a:rPr lang="en-GB" dirty="0"/>
              <a:t>: My humble beginnings and harmonious childhood.</a:t>
            </a:r>
          </a:p>
          <a:p>
            <a:pPr lvl="1"/>
            <a:r>
              <a:rPr lang="en-GB" b="1" dirty="0"/>
              <a:t>Family and Home</a:t>
            </a:r>
            <a:r>
              <a:rPr lang="en-GB" dirty="0"/>
              <a:t>: A glimpse into my upbringing and the place I call home.</a:t>
            </a:r>
          </a:p>
          <a:p>
            <a:pPr lvl="1"/>
            <a:r>
              <a:rPr lang="en-GB" b="1" dirty="0"/>
              <a:t>Primary School</a:t>
            </a:r>
            <a:r>
              <a:rPr lang="en-GB" dirty="0"/>
              <a:t>: My early experiences in primary school.</a:t>
            </a:r>
          </a:p>
          <a:p>
            <a:pPr lvl="1"/>
            <a:r>
              <a:rPr lang="en-GB" b="1" dirty="0"/>
              <a:t>High School Years</a:t>
            </a:r>
            <a:r>
              <a:rPr lang="en-GB" dirty="0"/>
              <a:t>: My years at Ichuni Girls High School and the lessons learned.</a:t>
            </a:r>
          </a:p>
          <a:p>
            <a:pPr lvl="1"/>
            <a:r>
              <a:rPr lang="en-GB" b="1" dirty="0"/>
              <a:t>University Journey</a:t>
            </a:r>
            <a:r>
              <a:rPr lang="en-GB" dirty="0"/>
              <a:t>: My pursuit of a degree in Business Information Technology at Dedan Kimathi University of Technology.</a:t>
            </a:r>
          </a:p>
          <a:p>
            <a:pPr lvl="1"/>
            <a:r>
              <a:rPr lang="en-GB" b="1" dirty="0"/>
              <a:t>Faith and Community Service</a:t>
            </a:r>
            <a:r>
              <a:rPr lang="en-GB" dirty="0"/>
              <a:t>: My involvement in the Catholic faith and community service.</a:t>
            </a:r>
          </a:p>
          <a:p>
            <a:pPr lvl="1"/>
            <a:r>
              <a:rPr lang="en-GB" b="1" dirty="0"/>
              <a:t>Childhood Memories</a:t>
            </a:r>
            <a:r>
              <a:rPr lang="en-GB" dirty="0"/>
              <a:t>: Cherished moments and experiences from my early years.</a:t>
            </a:r>
          </a:p>
          <a:p>
            <a:endParaRPr lang="en-US" dirty="0"/>
          </a:p>
        </p:txBody>
      </p:sp>
    </p:spTree>
    <p:extLst>
      <p:ext uri="{BB962C8B-B14F-4D97-AF65-F5344CB8AC3E}">
        <p14:creationId xmlns:p14="http://schemas.microsoft.com/office/powerpoint/2010/main" val="233365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EARLY YEARS.</a:t>
            </a:r>
            <a:endParaRPr lang="en-US" dirty="0"/>
          </a:p>
        </p:txBody>
      </p:sp>
      <p:sp>
        <p:nvSpPr>
          <p:cNvPr id="3" name="Content Placeholder 2"/>
          <p:cNvSpPr>
            <a:spLocks noGrp="1"/>
          </p:cNvSpPr>
          <p:nvPr>
            <p:ph idx="1"/>
          </p:nvPr>
        </p:nvSpPr>
        <p:spPr>
          <a:xfrm>
            <a:off x="2357393" y="1264555"/>
            <a:ext cx="8915400" cy="3777622"/>
          </a:xfrm>
        </p:spPr>
        <p:txBody>
          <a:bodyPr/>
          <a:lstStyle/>
          <a:p>
            <a:r>
              <a:rPr lang="en-GB" b="1" dirty="0"/>
              <a:t>Birthplace and Childhood</a:t>
            </a:r>
            <a:r>
              <a:rPr lang="en-GB" dirty="0"/>
              <a:t>:</a:t>
            </a:r>
          </a:p>
          <a:p>
            <a:r>
              <a:rPr lang="en-GB" dirty="0"/>
              <a:t>I was born in </a:t>
            </a:r>
            <a:r>
              <a:rPr lang="en-GB" dirty="0" smtClean="0"/>
              <a:t>Ichuni-</a:t>
            </a:r>
            <a:r>
              <a:rPr lang="en-GB" dirty="0" err="1" smtClean="0"/>
              <a:t>Keroka</a:t>
            </a:r>
            <a:r>
              <a:rPr lang="en-GB" dirty="0" smtClean="0"/>
              <a:t>(</a:t>
            </a:r>
            <a:r>
              <a:rPr lang="en-GB" dirty="0" err="1" smtClean="0"/>
              <a:t>Bosigisa</a:t>
            </a:r>
            <a:r>
              <a:rPr lang="en-GB" dirty="0" smtClean="0"/>
              <a:t>) a </a:t>
            </a:r>
            <a:r>
              <a:rPr lang="en-GB" dirty="0"/>
              <a:t>small and close-knit village where my journey began.</a:t>
            </a:r>
          </a:p>
          <a:p>
            <a:r>
              <a:rPr lang="en-GB" dirty="0"/>
              <a:t>My childhood was marked by the simplicity of village life, where values like unity, togetherness, and community held great significance</a:t>
            </a:r>
            <a:r>
              <a:rPr lang="en-GB" dirty="0" smtClean="0"/>
              <a:t>.</a:t>
            </a:r>
          </a:p>
          <a:p>
            <a:endParaRPr lang="en-GB"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842" y="3825025"/>
            <a:ext cx="5143500" cy="3032975"/>
          </a:xfrm>
          <a:prstGeom prst="rect">
            <a:avLst/>
          </a:prstGeom>
        </p:spPr>
      </p:pic>
    </p:spTree>
    <p:extLst>
      <p:ext uri="{BB962C8B-B14F-4D97-AF65-F5344CB8AC3E}">
        <p14:creationId xmlns:p14="http://schemas.microsoft.com/office/powerpoint/2010/main" val="4115157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FAMILY AND HOME</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My Family</a:t>
            </a:r>
            <a:r>
              <a:rPr lang="en-GB" dirty="0"/>
              <a:t>:</a:t>
            </a:r>
          </a:p>
          <a:p>
            <a:r>
              <a:rPr lang="en-GB" dirty="0"/>
              <a:t>I was blessed to be born into a loving family. My family consisted of </a:t>
            </a:r>
            <a:r>
              <a:rPr lang="en-GB" dirty="0" smtClean="0"/>
              <a:t>5 members </a:t>
            </a:r>
            <a:r>
              <a:rPr lang="en-GB" dirty="0"/>
              <a:t>who played unique roles in my upbringing</a:t>
            </a:r>
            <a:r>
              <a:rPr lang="en-GB" dirty="0" smtClean="0"/>
              <a:t>.</a:t>
            </a:r>
          </a:p>
          <a:p>
            <a:r>
              <a:rPr lang="en-GB" b="1" dirty="0"/>
              <a:t>Roles within the Family</a:t>
            </a:r>
            <a:r>
              <a:rPr lang="en-GB" dirty="0"/>
              <a:t>:</a:t>
            </a:r>
          </a:p>
          <a:p>
            <a:r>
              <a:rPr lang="en-GB" dirty="0" smtClean="0"/>
              <a:t>Father(Joseph Nyakundi): He is the head of our family, our role model and sense of inspiration</a:t>
            </a:r>
            <a:endParaRPr lang="en-GB" dirty="0"/>
          </a:p>
          <a:p>
            <a:r>
              <a:rPr lang="en-GB" dirty="0" smtClean="0"/>
              <a:t>Mother(Rhoda Bonareri):She is our guiding light and sense of reason</a:t>
            </a:r>
          </a:p>
          <a:p>
            <a:r>
              <a:rPr lang="en-GB" dirty="0" smtClean="0"/>
              <a:t> I (Monicah kerubo):Firstborn</a:t>
            </a:r>
          </a:p>
          <a:p>
            <a:r>
              <a:rPr lang="en-GB" dirty="0" smtClean="0"/>
              <a:t>Emmanuel Mosomi: Second born</a:t>
            </a:r>
          </a:p>
          <a:p>
            <a:r>
              <a:rPr lang="en-GB" dirty="0" smtClean="0"/>
              <a:t>Robert Mokua: Lastborn</a:t>
            </a:r>
          </a:p>
          <a:p>
            <a:r>
              <a:rPr lang="en-GB" b="1" dirty="0"/>
              <a:t>The Place I Grew Up</a:t>
            </a:r>
            <a:r>
              <a:rPr lang="en-GB" dirty="0"/>
              <a:t>:</a:t>
            </a:r>
          </a:p>
          <a:p>
            <a:r>
              <a:rPr lang="en-GB" dirty="0"/>
              <a:t>My childhood home was situated in </a:t>
            </a:r>
            <a:r>
              <a:rPr lang="en-GB" dirty="0" smtClean="0"/>
              <a:t>Ichuni, a </a:t>
            </a:r>
            <a:r>
              <a:rPr lang="en-GB" dirty="0"/>
              <a:t>peaceful village characterized by </a:t>
            </a:r>
            <a:r>
              <a:rPr lang="en-GB" dirty="0" smtClean="0"/>
              <a:t>hills, lush greenery and </a:t>
            </a:r>
            <a:r>
              <a:rPr lang="en-GB" dirty="0"/>
              <a:t>open </a:t>
            </a:r>
            <a:r>
              <a:rPr lang="en-GB" dirty="0" smtClean="0"/>
              <a:t>fields.</a:t>
            </a:r>
            <a:endParaRPr lang="en-GB" dirty="0"/>
          </a:p>
          <a:p>
            <a:endParaRPr lang="en-GB" dirty="0"/>
          </a:p>
          <a:p>
            <a:endParaRPr lang="en-GB" dirty="0"/>
          </a:p>
          <a:p>
            <a:endParaRPr lang="en-US" dirty="0"/>
          </a:p>
        </p:txBody>
      </p:sp>
    </p:spTree>
    <p:extLst>
      <p:ext uri="{BB962C8B-B14F-4D97-AF65-F5344CB8AC3E}">
        <p14:creationId xmlns:p14="http://schemas.microsoft.com/office/powerpoint/2010/main" val="330621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PRIMARY SCHOOL</a:t>
            </a:r>
            <a:endParaRPr lang="en-US" dirty="0"/>
          </a:p>
        </p:txBody>
      </p:sp>
      <p:sp>
        <p:nvSpPr>
          <p:cNvPr id="3" name="Content Placeholder 2"/>
          <p:cNvSpPr>
            <a:spLocks noGrp="1"/>
          </p:cNvSpPr>
          <p:nvPr>
            <p:ph idx="1"/>
          </p:nvPr>
        </p:nvSpPr>
        <p:spPr/>
        <p:txBody>
          <a:bodyPr>
            <a:normAutofit lnSpcReduction="10000"/>
          </a:bodyPr>
          <a:lstStyle/>
          <a:p>
            <a:r>
              <a:rPr lang="en-GB" b="1" dirty="0"/>
              <a:t>Experiences in Primary School</a:t>
            </a:r>
            <a:r>
              <a:rPr lang="en-GB" dirty="0"/>
              <a:t>:</a:t>
            </a:r>
          </a:p>
          <a:p>
            <a:pPr lvl="1"/>
            <a:r>
              <a:rPr lang="en-GB" dirty="0"/>
              <a:t>My primary school years were marked by </a:t>
            </a:r>
            <a:r>
              <a:rPr lang="en-GB" dirty="0" smtClean="0"/>
              <a:t>learning</a:t>
            </a:r>
            <a:r>
              <a:rPr lang="en-GB" dirty="0"/>
              <a:t>, play, </a:t>
            </a:r>
            <a:r>
              <a:rPr lang="en-GB" dirty="0" smtClean="0"/>
              <a:t>friendships.</a:t>
            </a:r>
            <a:endParaRPr lang="en-GB" dirty="0"/>
          </a:p>
          <a:p>
            <a:r>
              <a:rPr lang="en-GB" b="1" dirty="0"/>
              <a:t>Memorable Teachers</a:t>
            </a:r>
            <a:r>
              <a:rPr lang="en-GB" dirty="0"/>
              <a:t>:</a:t>
            </a:r>
          </a:p>
          <a:p>
            <a:pPr lvl="1"/>
            <a:r>
              <a:rPr lang="en-GB" dirty="0"/>
              <a:t>Among the educators who left a lasting impression, one of the most memorable was </a:t>
            </a:r>
            <a:r>
              <a:rPr lang="en-GB" dirty="0" smtClean="0"/>
              <a:t>Mrs . Zipporah Ongaga. She was my lower primary teacher who was so motherly and kind and also ready to help me with my studies. This involvement of hers really boosted my grades. </a:t>
            </a:r>
          </a:p>
          <a:p>
            <a:r>
              <a:rPr lang="en-GB" b="1" dirty="0"/>
              <a:t>Friendships</a:t>
            </a:r>
            <a:r>
              <a:rPr lang="en-GB" dirty="0"/>
              <a:t>:</a:t>
            </a:r>
          </a:p>
          <a:p>
            <a:r>
              <a:rPr lang="en-GB" dirty="0"/>
              <a:t>I forged lifelong friendships during my primary school years. Some of my closest friends were </a:t>
            </a:r>
            <a:r>
              <a:rPr lang="en-GB" dirty="0" smtClean="0"/>
              <a:t>Mary, Sharon and Agnes We </a:t>
            </a:r>
            <a:r>
              <a:rPr lang="en-GB" dirty="0"/>
              <a:t>shared countless adventures </a:t>
            </a:r>
            <a:r>
              <a:rPr lang="en-GB" dirty="0" smtClean="0"/>
              <a:t>and experiences like group discussion, playing and sharing lunch.</a:t>
            </a:r>
            <a:endParaRPr lang="en-GB" dirty="0"/>
          </a:p>
          <a:p>
            <a:pPr lvl="1"/>
            <a:endParaRPr lang="en-GB" dirty="0"/>
          </a:p>
          <a:p>
            <a:endParaRPr lang="en-US" dirty="0"/>
          </a:p>
        </p:txBody>
      </p:sp>
    </p:spTree>
    <p:extLst>
      <p:ext uri="{BB962C8B-B14F-4D97-AF65-F5344CB8AC3E}">
        <p14:creationId xmlns:p14="http://schemas.microsoft.com/office/powerpoint/2010/main" val="529013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HIGH SCHOOL YEARS</a:t>
            </a:r>
            <a:endParaRPr lang="en-US" dirty="0"/>
          </a:p>
        </p:txBody>
      </p:sp>
      <p:sp>
        <p:nvSpPr>
          <p:cNvPr id="3" name="Content Placeholder 2"/>
          <p:cNvSpPr>
            <a:spLocks noGrp="1"/>
          </p:cNvSpPr>
          <p:nvPr>
            <p:ph idx="1"/>
          </p:nvPr>
        </p:nvSpPr>
        <p:spPr/>
        <p:txBody>
          <a:bodyPr/>
          <a:lstStyle/>
          <a:p>
            <a:r>
              <a:rPr lang="en-GB" b="1" dirty="0"/>
              <a:t>My Time at Ichuni Girls High School</a:t>
            </a:r>
            <a:r>
              <a:rPr lang="en-GB" dirty="0"/>
              <a:t>:</a:t>
            </a:r>
          </a:p>
          <a:p>
            <a:pPr lvl="1"/>
            <a:r>
              <a:rPr lang="en-GB" dirty="0"/>
              <a:t>My journey continued into my high school years at Ichuni Girls High School, a place that holds a special place in my heart.</a:t>
            </a:r>
          </a:p>
          <a:p>
            <a:r>
              <a:rPr lang="en-GB" b="1" dirty="0"/>
              <a:t>Experiences and Memories</a:t>
            </a:r>
            <a:r>
              <a:rPr lang="en-GB" dirty="0"/>
              <a:t>:</a:t>
            </a:r>
          </a:p>
          <a:p>
            <a:pPr lvl="1"/>
            <a:r>
              <a:rPr lang="en-GB" dirty="0"/>
              <a:t>I experienced a diverse range of experiences during my high school years, from academic achievements to extracurricular activities.</a:t>
            </a:r>
          </a:p>
          <a:p>
            <a:r>
              <a:rPr lang="en-GB" dirty="0" smtClean="0"/>
              <a:t>Moments like educational trips, parents visiting days, entertainment times and Holy Mass sessions are memories etched in my mind and fulfilling.</a:t>
            </a:r>
          </a:p>
          <a:p>
            <a:endParaRPr lang="en-US" dirty="0"/>
          </a:p>
        </p:txBody>
      </p:sp>
    </p:spTree>
    <p:extLst>
      <p:ext uri="{BB962C8B-B14F-4D97-AF65-F5344CB8AC3E}">
        <p14:creationId xmlns:p14="http://schemas.microsoft.com/office/powerpoint/2010/main" val="311464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5927" y="721216"/>
            <a:ext cx="6503831" cy="5537916"/>
          </a:xfrm>
          <a:prstGeom prst="rect">
            <a:avLst/>
          </a:prstGeom>
        </p:spPr>
      </p:pic>
    </p:spTree>
    <p:extLst>
      <p:ext uri="{BB962C8B-B14F-4D97-AF65-F5344CB8AC3E}">
        <p14:creationId xmlns:p14="http://schemas.microsoft.com/office/powerpoint/2010/main" val="252278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ACADEMIC ACHIEVEMENTS.</a:t>
            </a:r>
            <a:endParaRPr lang="en-US" dirty="0"/>
          </a:p>
        </p:txBody>
      </p:sp>
      <p:sp>
        <p:nvSpPr>
          <p:cNvPr id="3" name="Content Placeholder 2"/>
          <p:cNvSpPr>
            <a:spLocks noGrp="1"/>
          </p:cNvSpPr>
          <p:nvPr>
            <p:ph idx="1"/>
          </p:nvPr>
        </p:nvSpPr>
        <p:spPr/>
        <p:txBody>
          <a:bodyPr/>
          <a:lstStyle/>
          <a:p>
            <a:r>
              <a:rPr lang="en-GB" b="1" dirty="0"/>
              <a:t>High School Success</a:t>
            </a:r>
            <a:r>
              <a:rPr lang="en-GB" dirty="0"/>
              <a:t>:</a:t>
            </a:r>
          </a:p>
          <a:p>
            <a:pPr lvl="1"/>
            <a:r>
              <a:rPr lang="en-GB" dirty="0"/>
              <a:t>My high school journey was marked by dedication and a strong commitment to academics.</a:t>
            </a:r>
          </a:p>
          <a:p>
            <a:r>
              <a:rPr lang="en-GB" b="1" dirty="0"/>
              <a:t>Academic Achievements</a:t>
            </a:r>
            <a:r>
              <a:rPr lang="en-GB" dirty="0"/>
              <a:t>:</a:t>
            </a:r>
          </a:p>
          <a:p>
            <a:pPr lvl="1"/>
            <a:r>
              <a:rPr lang="en-GB" dirty="0"/>
              <a:t>During my time at Ichuni Girls High School, I was </a:t>
            </a:r>
            <a:r>
              <a:rPr lang="en-GB" dirty="0" smtClean="0"/>
              <a:t>honoured </a:t>
            </a:r>
            <a:r>
              <a:rPr lang="en-GB" dirty="0"/>
              <a:t>to achieve </a:t>
            </a:r>
            <a:r>
              <a:rPr lang="en-GB" dirty="0" smtClean="0"/>
              <a:t>top student awards in subjects like History, English and Kiswahili</a:t>
            </a:r>
            <a:endParaRPr lang="en-GB" dirty="0"/>
          </a:p>
          <a:p>
            <a:r>
              <a:rPr lang="en-GB" dirty="0" smtClean="0"/>
              <a:t>I also participated in academic competitions like Science contest and Debates.</a:t>
            </a:r>
            <a:endParaRPr lang="en-US" dirty="0"/>
          </a:p>
        </p:txBody>
      </p:sp>
    </p:spTree>
    <p:extLst>
      <p:ext uri="{BB962C8B-B14F-4D97-AF65-F5344CB8AC3E}">
        <p14:creationId xmlns:p14="http://schemas.microsoft.com/office/powerpoint/2010/main" val="244848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PERSONAL GROWTH</a:t>
            </a:r>
            <a:endParaRPr lang="en-US" dirty="0"/>
          </a:p>
        </p:txBody>
      </p:sp>
      <p:sp>
        <p:nvSpPr>
          <p:cNvPr id="3" name="Content Placeholder 2"/>
          <p:cNvSpPr>
            <a:spLocks noGrp="1"/>
          </p:cNvSpPr>
          <p:nvPr>
            <p:ph idx="1"/>
          </p:nvPr>
        </p:nvSpPr>
        <p:spPr/>
        <p:txBody>
          <a:bodyPr/>
          <a:lstStyle/>
          <a:p>
            <a:r>
              <a:rPr lang="en-GB" b="1" dirty="0"/>
              <a:t>Shaping My Character</a:t>
            </a:r>
            <a:r>
              <a:rPr lang="en-GB" dirty="0"/>
              <a:t>:</a:t>
            </a:r>
          </a:p>
          <a:p>
            <a:pPr lvl="1"/>
            <a:r>
              <a:rPr lang="en-GB" dirty="0"/>
              <a:t>My high school years at Ichuni Girls High School were transformative in many ways, playing a crucial role in shaping my character and outlook on life.</a:t>
            </a:r>
          </a:p>
          <a:p>
            <a:r>
              <a:rPr lang="en-GB" b="1" dirty="0"/>
              <a:t>What I Learned</a:t>
            </a:r>
            <a:r>
              <a:rPr lang="en-GB" dirty="0"/>
              <a:t>:</a:t>
            </a:r>
          </a:p>
          <a:p>
            <a:pPr lvl="1"/>
            <a:r>
              <a:rPr lang="en-GB" dirty="0" smtClean="0"/>
              <a:t>I learnt values like </a:t>
            </a:r>
            <a:r>
              <a:rPr lang="en-GB" dirty="0" err="1" smtClean="0"/>
              <a:t>intergrity</a:t>
            </a:r>
            <a:r>
              <a:rPr lang="en-GB" dirty="0" smtClean="0"/>
              <a:t>, cooperation, discipline, maintaining a positive attitude at all times, being ready to learn.</a:t>
            </a:r>
            <a:endParaRPr lang="en-GB" dirty="0"/>
          </a:p>
          <a:p>
            <a:pPr lvl="1"/>
            <a:r>
              <a:rPr lang="en-GB" dirty="0" smtClean="0"/>
              <a:t>My principal used to tell us that our own lives were in our own hands and so it was up to us to either make it or break it.</a:t>
            </a:r>
            <a:endParaRPr lang="en-GB" dirty="0"/>
          </a:p>
          <a:p>
            <a:endParaRPr lang="en-US" dirty="0"/>
          </a:p>
        </p:txBody>
      </p:sp>
    </p:spTree>
    <p:extLst>
      <p:ext uri="{BB962C8B-B14F-4D97-AF65-F5344CB8AC3E}">
        <p14:creationId xmlns:p14="http://schemas.microsoft.com/office/powerpoint/2010/main" val="287915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433</TotalTime>
  <Words>1377</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Söhne</vt:lpstr>
      <vt:lpstr>Wingdings 3</vt:lpstr>
      <vt:lpstr>Wisp</vt:lpstr>
      <vt:lpstr>MY AUTOBIOGRAPY</vt:lpstr>
      <vt:lpstr>INTRODUCTION</vt:lpstr>
      <vt:lpstr>EARLY YEARS.</vt:lpstr>
      <vt:lpstr>FAMILY AND HOME</vt:lpstr>
      <vt:lpstr>PRIMARY SCHOOL</vt:lpstr>
      <vt:lpstr>HIGH SCHOOL YEARS</vt:lpstr>
      <vt:lpstr>PowerPoint Presentation</vt:lpstr>
      <vt:lpstr>ACADEMIC ACHIEVEMENTS.</vt:lpstr>
      <vt:lpstr>PERSONAL GROWTH</vt:lpstr>
      <vt:lpstr>SECONDARY SCHOOL EXPERIENCES</vt:lpstr>
      <vt:lpstr>MEMORIES WITH FRIENDS</vt:lpstr>
      <vt:lpstr>UNIVERSITY JOURNEY</vt:lpstr>
      <vt:lpstr>INVOLVEMENT IN FAITH AND COMMUNITY SERVICE</vt:lpstr>
      <vt:lpstr>Personal GROWTH AND ASPIRATIONS</vt:lpstr>
      <vt:lpstr>CHILDHOOD MEMORIES</vt:lpstr>
      <vt:lpstr>CONCLUSION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AUTOBIOGRAPY</dc:title>
  <dc:creator>Microsoft account</dc:creator>
  <cp:lastModifiedBy>Mariga</cp:lastModifiedBy>
  <cp:revision>17</cp:revision>
  <dcterms:created xsi:type="dcterms:W3CDTF">2023-10-14T09:20:02Z</dcterms:created>
  <dcterms:modified xsi:type="dcterms:W3CDTF">2024-03-13T11:32:27Z</dcterms:modified>
</cp:coreProperties>
</file>