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660"/>
  </p:normalViewPr>
  <p:slideViewPr>
    <p:cSldViewPr snapToGrid="0">
      <p:cViewPr>
        <p:scale>
          <a:sx n="50" d="100"/>
          <a:sy n="50" d="100"/>
        </p:scale>
        <p:origin x="402" y="1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87A17-6647-A276-03F6-D42E64AA0E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B56A8-81C3-576B-CE18-0407EF2503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5C2B1E-B985-1062-24C1-A57FEB650CF9}"/>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5" name="Footer Placeholder 4">
            <a:extLst>
              <a:ext uri="{FF2B5EF4-FFF2-40B4-BE49-F238E27FC236}">
                <a16:creationId xmlns:a16="http://schemas.microsoft.com/office/drawing/2014/main" id="{25873ABB-F644-4273-7B96-C762AA51D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8F232-85D5-354A-2B4B-BC034C9EB069}"/>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2974590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91C2-9F49-5A3B-8101-2498BF0A75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EA0D23-98D5-DFF6-4FEF-1BC41E1083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BE5A6-D106-6C4F-989B-50E409FECF90}"/>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5" name="Footer Placeholder 4">
            <a:extLst>
              <a:ext uri="{FF2B5EF4-FFF2-40B4-BE49-F238E27FC236}">
                <a16:creationId xmlns:a16="http://schemas.microsoft.com/office/drawing/2014/main" id="{AAB93782-CF64-9F77-194A-64EB5A53D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4D8B86-48EA-0201-CD2D-2D055A375360}"/>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349985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4E5D38-49F2-9852-DA03-787F634E04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4F8BD-E528-EBBB-9D11-B27A2D545A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B1F16-67AA-1CAB-D3BC-F1E39C2ECE9A}"/>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5" name="Footer Placeholder 4">
            <a:extLst>
              <a:ext uri="{FF2B5EF4-FFF2-40B4-BE49-F238E27FC236}">
                <a16:creationId xmlns:a16="http://schemas.microsoft.com/office/drawing/2014/main" id="{A22308F8-F660-CFA6-8FDC-D69B0A5EF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A364D-0983-7AD7-9FA6-515AF5919CA1}"/>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1840651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F8D58-A02D-6E4A-A497-11D3DCA82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687CE-B176-10A2-BCDB-417A753975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5531B-A89D-9AD8-21F5-03F230492348}"/>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5" name="Footer Placeholder 4">
            <a:extLst>
              <a:ext uri="{FF2B5EF4-FFF2-40B4-BE49-F238E27FC236}">
                <a16:creationId xmlns:a16="http://schemas.microsoft.com/office/drawing/2014/main" id="{462012F8-7FB2-0ACF-8EB6-0E6FF41D5D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34B60-5771-CF33-DC78-3E04C10C6DF1}"/>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205956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6C981-73B6-6265-AEED-B6C32C6E53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6DDE48-A197-F4F7-EBF7-D1A000E05F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CFA153-2B10-5397-395A-80B32B66ADEB}"/>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5" name="Footer Placeholder 4">
            <a:extLst>
              <a:ext uri="{FF2B5EF4-FFF2-40B4-BE49-F238E27FC236}">
                <a16:creationId xmlns:a16="http://schemas.microsoft.com/office/drawing/2014/main" id="{153DD943-6144-DE2D-946C-BE7278806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6418D-A1FA-CF09-6446-E003C48F7984}"/>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1325587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38C8-E3EF-E072-F148-E2219025F7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3FD89-3D5E-E093-89CF-F1FE5F1F4C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CA94E1-0EFD-301D-3CC5-4E9B70C1A7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CB24BB-0B15-DE1A-0783-9AECE6B1FFC9}"/>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6" name="Footer Placeholder 5">
            <a:extLst>
              <a:ext uri="{FF2B5EF4-FFF2-40B4-BE49-F238E27FC236}">
                <a16:creationId xmlns:a16="http://schemas.microsoft.com/office/drawing/2014/main" id="{5A55D431-8734-C906-79CF-B3538781D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D0445-5396-E662-8D71-91320C2D86B5}"/>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3235602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082DB-95A6-E580-CC1D-0FE3B7533A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236D27-991F-2839-4B49-18D8C235B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19C67D-FBDE-2645-3D60-F41A7DA768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728AF7-A0F8-B4BE-B589-05E158748C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D40AB-0C11-4FEE-0236-3F31A895B8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0578E0-8D6D-5BAD-8E9D-7BA7E9D09260}"/>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8" name="Footer Placeholder 7">
            <a:extLst>
              <a:ext uri="{FF2B5EF4-FFF2-40B4-BE49-F238E27FC236}">
                <a16:creationId xmlns:a16="http://schemas.microsoft.com/office/drawing/2014/main" id="{45F79DF9-3EB9-1457-852F-4BC248FEC6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6146BA-9C38-BDDA-1ACC-9D27A6C7540F}"/>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100192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FDCC-8E7D-EA5B-C295-D8B2EE5258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8689FB-0DAC-C95D-3B86-501EE2405A02}"/>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4" name="Footer Placeholder 3">
            <a:extLst>
              <a:ext uri="{FF2B5EF4-FFF2-40B4-BE49-F238E27FC236}">
                <a16:creationId xmlns:a16="http://schemas.microsoft.com/office/drawing/2014/main" id="{AA0A474F-16F8-1724-2518-1F649F8831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F70BDE-8B6B-A710-6187-4EBC8F8B3E8F}"/>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285013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215FE-4CEF-847B-E7D7-76FBFD8E7783}"/>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3" name="Footer Placeholder 2">
            <a:extLst>
              <a:ext uri="{FF2B5EF4-FFF2-40B4-BE49-F238E27FC236}">
                <a16:creationId xmlns:a16="http://schemas.microsoft.com/office/drawing/2014/main" id="{922BBCB4-02FB-F0BE-C663-C0284DF22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07E6DB-1050-0BDA-E6F4-373076D2899F}"/>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1342949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CC91-28D5-971F-73DA-E7B9D0D67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594B1A-CBDF-DE2C-5027-246E9A4ABA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98D65-E8EE-891C-7BC6-0ED252FBAD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33E7C1-08E1-614C-2D7A-58C5014EB754}"/>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6" name="Footer Placeholder 5">
            <a:extLst>
              <a:ext uri="{FF2B5EF4-FFF2-40B4-BE49-F238E27FC236}">
                <a16:creationId xmlns:a16="http://schemas.microsoft.com/office/drawing/2014/main" id="{DA85640C-97E5-C036-326C-5C928BC7A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33AD3-98D2-A4AE-247E-22501DCF2893}"/>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3674114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596E-C8BB-A62E-89E8-080F9710D3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4DA707-2E48-3557-EFEE-2E52F06E4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C4FD16-A008-0A39-E928-1FD442037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8BF56-2DA0-1012-1830-544F748291DA}"/>
              </a:ext>
            </a:extLst>
          </p:cNvPr>
          <p:cNvSpPr>
            <a:spLocks noGrp="1"/>
          </p:cNvSpPr>
          <p:nvPr>
            <p:ph type="dt" sz="half" idx="10"/>
          </p:nvPr>
        </p:nvSpPr>
        <p:spPr/>
        <p:txBody>
          <a:bodyPr/>
          <a:lstStyle/>
          <a:p>
            <a:fld id="{52D082C9-B24D-4571-99AF-099E6E012F01}" type="datetimeFigureOut">
              <a:rPr lang="en-US" smtClean="0"/>
              <a:t>6/21/2025</a:t>
            </a:fld>
            <a:endParaRPr lang="en-US"/>
          </a:p>
        </p:txBody>
      </p:sp>
      <p:sp>
        <p:nvSpPr>
          <p:cNvPr id="6" name="Footer Placeholder 5">
            <a:extLst>
              <a:ext uri="{FF2B5EF4-FFF2-40B4-BE49-F238E27FC236}">
                <a16:creationId xmlns:a16="http://schemas.microsoft.com/office/drawing/2014/main" id="{A748F92F-B57C-F619-FDDE-7259F4D17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43CB06-9271-03BA-EFBD-5F3CE0D725F0}"/>
              </a:ext>
            </a:extLst>
          </p:cNvPr>
          <p:cNvSpPr>
            <a:spLocks noGrp="1"/>
          </p:cNvSpPr>
          <p:nvPr>
            <p:ph type="sldNum" sz="quarter" idx="12"/>
          </p:nvPr>
        </p:nvSpPr>
        <p:spPr/>
        <p:txBody>
          <a:bodyPr/>
          <a:lstStyle/>
          <a:p>
            <a:fld id="{2C42CFB2-057D-4393-B600-E18E6DA1955B}" type="slidenum">
              <a:rPr lang="en-US" smtClean="0"/>
              <a:t>‹#›</a:t>
            </a:fld>
            <a:endParaRPr lang="en-US"/>
          </a:p>
        </p:txBody>
      </p:sp>
    </p:spTree>
    <p:extLst>
      <p:ext uri="{BB962C8B-B14F-4D97-AF65-F5344CB8AC3E}">
        <p14:creationId xmlns:p14="http://schemas.microsoft.com/office/powerpoint/2010/main" val="218472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BB82C-2F4B-8EC8-EC3C-50C28024B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B1E0AE-F6E2-D805-5356-971F4154B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E60FB-8B5C-4B2A-FBD5-9291BB0A5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082C9-B24D-4571-99AF-099E6E012F01}" type="datetimeFigureOut">
              <a:rPr lang="en-US" smtClean="0"/>
              <a:t>6/21/2025</a:t>
            </a:fld>
            <a:endParaRPr lang="en-US"/>
          </a:p>
        </p:txBody>
      </p:sp>
      <p:sp>
        <p:nvSpPr>
          <p:cNvPr id="5" name="Footer Placeholder 4">
            <a:extLst>
              <a:ext uri="{FF2B5EF4-FFF2-40B4-BE49-F238E27FC236}">
                <a16:creationId xmlns:a16="http://schemas.microsoft.com/office/drawing/2014/main" id="{D03E4565-9357-DCDF-E51B-FE1DF23B9E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563F00-7F43-0333-2ABF-DE551D1B7A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2CFB2-057D-4393-B600-E18E6DA1955B}" type="slidenum">
              <a:rPr lang="en-US" smtClean="0"/>
              <a:t>‹#›</a:t>
            </a:fld>
            <a:endParaRPr lang="en-US"/>
          </a:p>
        </p:txBody>
      </p:sp>
    </p:spTree>
    <p:extLst>
      <p:ext uri="{BB962C8B-B14F-4D97-AF65-F5344CB8AC3E}">
        <p14:creationId xmlns:p14="http://schemas.microsoft.com/office/powerpoint/2010/main" val="768225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37000">
              <a:schemeClr val="accent4">
                <a:lumMod val="40000"/>
                <a:lumOff val="60000"/>
              </a:schemeClr>
            </a:gs>
            <a:gs pos="0">
              <a:schemeClr val="accent1">
                <a:lumMod val="5000"/>
                <a:lumOff val="95000"/>
              </a:schemeClr>
            </a:gs>
            <a:gs pos="100000">
              <a:schemeClr val="accent6">
                <a:lumMod val="20000"/>
                <a:lumOff val="80000"/>
              </a:schemeClr>
            </a:gs>
            <a:gs pos="100000">
              <a:schemeClr val="accent6">
                <a:lumMod val="40000"/>
                <a:lumOff val="60000"/>
              </a:schemeClr>
            </a:gs>
          </a:gsLst>
          <a:lin ang="5400000" scaled="1"/>
        </a:gradFill>
        <a:effectLst/>
      </p:bgPr>
    </p:bg>
    <p:spTree>
      <p:nvGrpSpPr>
        <p:cNvPr id="1" name=""/>
        <p:cNvGrpSpPr/>
        <p:nvPr/>
      </p:nvGrpSpPr>
      <p:grpSpPr>
        <a:xfrm>
          <a:off x="0" y="0"/>
          <a:ext cx="0" cy="0"/>
          <a:chOff x="0" y="0"/>
          <a:chExt cx="0" cy="0"/>
        </a:xfrm>
      </p:grpSpPr>
      <p:grpSp>
        <p:nvGrpSpPr>
          <p:cNvPr id="20" name="Group 19" descr="Yellow flowers in flower field">
            <a:extLst>
              <a:ext uri="{FF2B5EF4-FFF2-40B4-BE49-F238E27FC236}">
                <a16:creationId xmlns:a16="http://schemas.microsoft.com/office/drawing/2014/main" id="{75D3F187-578A-7EC3-1382-8B89C0D362AB}"/>
              </a:ext>
            </a:extLst>
          </p:cNvPr>
          <p:cNvGrpSpPr/>
          <p:nvPr/>
        </p:nvGrpSpPr>
        <p:grpSpPr>
          <a:xfrm>
            <a:off x="4876800" y="-962025"/>
            <a:ext cx="9296400" cy="8782050"/>
            <a:chOff x="4991100" y="-476251"/>
            <a:chExt cx="9296400" cy="8782050"/>
          </a:xfrm>
          <a:blipFill dpi="0" rotWithShape="1">
            <a:blip r:embed="rId2">
              <a:extLst>
                <a:ext uri="{28A0092B-C50C-407E-A947-70E740481C1C}">
                  <a14:useLocalDpi xmlns:a14="http://schemas.microsoft.com/office/drawing/2010/main" val="0"/>
                </a:ext>
              </a:extLst>
            </a:blip>
            <a:srcRect/>
            <a:stretch>
              <a:fillRect/>
            </a:stretch>
          </a:blipFill>
        </p:grpSpPr>
        <p:grpSp>
          <p:nvGrpSpPr>
            <p:cNvPr id="7" name="Group 6">
              <a:extLst>
                <a:ext uri="{FF2B5EF4-FFF2-40B4-BE49-F238E27FC236}">
                  <a16:creationId xmlns:a16="http://schemas.microsoft.com/office/drawing/2014/main" id="{9E6DBB2B-7985-B3AF-0060-8712E28BBF46}"/>
                </a:ext>
              </a:extLst>
            </p:cNvPr>
            <p:cNvGrpSpPr/>
            <p:nvPr/>
          </p:nvGrpSpPr>
          <p:grpSpPr>
            <a:xfrm>
              <a:off x="4991100" y="1638300"/>
              <a:ext cx="7048500" cy="2438400"/>
              <a:chOff x="4838700" y="990600"/>
              <a:chExt cx="7048500" cy="2438400"/>
            </a:xfrm>
            <a:grpFill/>
          </p:grpSpPr>
          <p:sp>
            <p:nvSpPr>
              <p:cNvPr id="4" name="Hexagon 3">
                <a:extLst>
                  <a:ext uri="{FF2B5EF4-FFF2-40B4-BE49-F238E27FC236}">
                    <a16:creationId xmlns:a16="http://schemas.microsoft.com/office/drawing/2014/main" id="{9A053F09-9CF3-5B44-BB3E-B607BE7379BE}"/>
                  </a:ext>
                </a:extLst>
              </p:cNvPr>
              <p:cNvSpPr/>
              <p:nvPr/>
            </p:nvSpPr>
            <p:spPr>
              <a:xfrm rot="16200000">
                <a:off x="95440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A3F96E0D-B073-3449-8183-BD611C949724}"/>
                  </a:ext>
                </a:extLst>
              </p:cNvPr>
              <p:cNvSpPr/>
              <p:nvPr/>
            </p:nvSpPr>
            <p:spPr>
              <a:xfrm rot="16200000">
                <a:off x="71437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AFDC1BE0-2642-E1CB-B19B-DD4AA7E496B4}"/>
                  </a:ext>
                </a:extLst>
              </p:cNvPr>
              <p:cNvSpPr/>
              <p:nvPr/>
            </p:nvSpPr>
            <p:spPr>
              <a:xfrm rot="16200000">
                <a:off x="47434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65F3D4BD-DADE-10FD-86C5-9A22A7F132ED}"/>
                </a:ext>
              </a:extLst>
            </p:cNvPr>
            <p:cNvGrpSpPr/>
            <p:nvPr/>
          </p:nvGrpSpPr>
          <p:grpSpPr>
            <a:xfrm>
              <a:off x="6096000" y="3752850"/>
              <a:ext cx="7048500" cy="2438400"/>
              <a:chOff x="4838700" y="990600"/>
              <a:chExt cx="7048500" cy="2438400"/>
            </a:xfrm>
            <a:grpFill/>
          </p:grpSpPr>
          <p:sp>
            <p:nvSpPr>
              <p:cNvPr id="9" name="Hexagon 8">
                <a:extLst>
                  <a:ext uri="{FF2B5EF4-FFF2-40B4-BE49-F238E27FC236}">
                    <a16:creationId xmlns:a16="http://schemas.microsoft.com/office/drawing/2014/main" id="{196CE67C-7729-F220-9C12-21C0570FB760}"/>
                  </a:ext>
                </a:extLst>
              </p:cNvPr>
              <p:cNvSpPr/>
              <p:nvPr/>
            </p:nvSpPr>
            <p:spPr>
              <a:xfrm rot="16200000">
                <a:off x="95440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EF5D818D-60D5-AA03-56C9-5B68B668CD82}"/>
                  </a:ext>
                </a:extLst>
              </p:cNvPr>
              <p:cNvSpPr/>
              <p:nvPr/>
            </p:nvSpPr>
            <p:spPr>
              <a:xfrm rot="16200000">
                <a:off x="71437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F3546564-E505-25C4-0647-527341E35474}"/>
                  </a:ext>
                </a:extLst>
              </p:cNvPr>
              <p:cNvSpPr/>
              <p:nvPr/>
            </p:nvSpPr>
            <p:spPr>
              <a:xfrm rot="16200000">
                <a:off x="47434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E1E4970-5AEF-BA62-8CF8-C1F516FA377D}"/>
                </a:ext>
              </a:extLst>
            </p:cNvPr>
            <p:cNvGrpSpPr/>
            <p:nvPr/>
          </p:nvGrpSpPr>
          <p:grpSpPr>
            <a:xfrm>
              <a:off x="6115050" y="-476251"/>
              <a:ext cx="7048500" cy="2438400"/>
              <a:chOff x="4838700" y="990600"/>
              <a:chExt cx="7048500" cy="2438400"/>
            </a:xfrm>
            <a:grpFill/>
          </p:grpSpPr>
          <p:sp>
            <p:nvSpPr>
              <p:cNvPr id="13" name="Hexagon 12">
                <a:extLst>
                  <a:ext uri="{FF2B5EF4-FFF2-40B4-BE49-F238E27FC236}">
                    <a16:creationId xmlns:a16="http://schemas.microsoft.com/office/drawing/2014/main" id="{13A889CD-3DB5-3470-B711-34C72C44C497}"/>
                  </a:ext>
                </a:extLst>
              </p:cNvPr>
              <p:cNvSpPr/>
              <p:nvPr/>
            </p:nvSpPr>
            <p:spPr>
              <a:xfrm rot="16200000">
                <a:off x="95440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8E195B30-A7E9-1E3B-9834-82DEE6C1616B}"/>
                  </a:ext>
                </a:extLst>
              </p:cNvPr>
              <p:cNvSpPr/>
              <p:nvPr/>
            </p:nvSpPr>
            <p:spPr>
              <a:xfrm rot="16200000">
                <a:off x="71437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EEF4C379-7218-CD9B-7485-E95AD9EA8FC0}"/>
                  </a:ext>
                </a:extLst>
              </p:cNvPr>
              <p:cNvSpPr/>
              <p:nvPr/>
            </p:nvSpPr>
            <p:spPr>
              <a:xfrm rot="16200000">
                <a:off x="47434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C403B2B2-A7F6-5838-B53E-F5EF1D4895DA}"/>
                </a:ext>
              </a:extLst>
            </p:cNvPr>
            <p:cNvGrpSpPr/>
            <p:nvPr/>
          </p:nvGrpSpPr>
          <p:grpSpPr>
            <a:xfrm>
              <a:off x="7239000" y="5867399"/>
              <a:ext cx="7048500" cy="2438400"/>
              <a:chOff x="4838700" y="990600"/>
              <a:chExt cx="7048500" cy="2438400"/>
            </a:xfrm>
            <a:grpFill/>
          </p:grpSpPr>
          <p:sp>
            <p:nvSpPr>
              <p:cNvPr id="17" name="Hexagon 16">
                <a:extLst>
                  <a:ext uri="{FF2B5EF4-FFF2-40B4-BE49-F238E27FC236}">
                    <a16:creationId xmlns:a16="http://schemas.microsoft.com/office/drawing/2014/main" id="{F12DBBCC-8291-0095-EC14-B133BF8A0A66}"/>
                  </a:ext>
                </a:extLst>
              </p:cNvPr>
              <p:cNvSpPr/>
              <p:nvPr/>
            </p:nvSpPr>
            <p:spPr>
              <a:xfrm rot="16200000">
                <a:off x="95440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7A79C7EC-D8CD-9A62-FE20-B3B72D24AC18}"/>
                  </a:ext>
                </a:extLst>
              </p:cNvPr>
              <p:cNvSpPr/>
              <p:nvPr/>
            </p:nvSpPr>
            <p:spPr>
              <a:xfrm rot="16200000">
                <a:off x="71437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CFF434D2-FC06-BA71-01B5-311DA02CB6F2}"/>
                  </a:ext>
                </a:extLst>
              </p:cNvPr>
              <p:cNvSpPr/>
              <p:nvPr/>
            </p:nvSpPr>
            <p:spPr>
              <a:xfrm rot="16200000">
                <a:off x="4743450" y="1085850"/>
                <a:ext cx="2438400" cy="22479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 name="TextBox 20">
            <a:extLst>
              <a:ext uri="{FF2B5EF4-FFF2-40B4-BE49-F238E27FC236}">
                <a16:creationId xmlns:a16="http://schemas.microsoft.com/office/drawing/2014/main" id="{F979CC9A-D043-0A83-7450-5920468B804F}"/>
              </a:ext>
            </a:extLst>
          </p:cNvPr>
          <p:cNvSpPr txBox="1"/>
          <p:nvPr/>
        </p:nvSpPr>
        <p:spPr>
          <a:xfrm>
            <a:off x="1238250" y="2209800"/>
            <a:ext cx="3238500" cy="1631216"/>
          </a:xfrm>
          <a:prstGeom prst="rect">
            <a:avLst/>
          </a:prstGeom>
          <a:noFill/>
        </p:spPr>
        <p:txBody>
          <a:bodyPr wrap="square" rtlCol="0">
            <a:spAutoFit/>
          </a:bodyPr>
          <a:lstStyle/>
          <a:p>
            <a:r>
              <a:rPr lang="en-US" sz="4000" b="1" dirty="0">
                <a:latin typeface="Comic Sans MS" panose="030F0702030302020204" pitchFamily="66" charset="0"/>
              </a:rPr>
              <a:t>Title</a:t>
            </a:r>
            <a:r>
              <a:rPr lang="en-US" sz="4000" b="1" dirty="0"/>
              <a:t> </a:t>
            </a:r>
          </a:p>
          <a:p>
            <a:r>
              <a:rPr lang="en-US" sz="6000" dirty="0">
                <a:latin typeface="Comic Sans MS" panose="030F0702030302020204" pitchFamily="66" charset="0"/>
              </a:rPr>
              <a:t>Flowers</a:t>
            </a:r>
          </a:p>
        </p:txBody>
      </p:sp>
    </p:spTree>
    <p:extLst>
      <p:ext uri="{BB962C8B-B14F-4D97-AF65-F5344CB8AC3E}">
        <p14:creationId xmlns:p14="http://schemas.microsoft.com/office/powerpoint/2010/main" val="29186769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A012E0-EFE0-0114-9052-A94CB4C46A06}"/>
              </a:ext>
            </a:extLst>
          </p:cNvPr>
          <p:cNvSpPr/>
          <p:nvPr/>
        </p:nvSpPr>
        <p:spPr>
          <a:xfrm>
            <a:off x="0" y="3943350"/>
            <a:ext cx="12192000" cy="2914650"/>
          </a:xfrm>
          <a:prstGeom prst="rect">
            <a:avLst/>
          </a:prstGeom>
          <a:gradFill>
            <a:gsLst>
              <a:gs pos="100000">
                <a:schemeClr val="accent4">
                  <a:lumMod val="20000"/>
                  <a:lumOff val="80000"/>
                </a:schemeClr>
              </a:gs>
              <a:gs pos="0">
                <a:schemeClr val="accent1">
                  <a:lumMod val="5000"/>
                  <a:lumOff val="95000"/>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D04CC3B-B044-6FF9-8859-02C721938D7B}"/>
              </a:ext>
            </a:extLst>
          </p:cNvPr>
          <p:cNvSpPr txBox="1"/>
          <p:nvPr/>
        </p:nvSpPr>
        <p:spPr>
          <a:xfrm>
            <a:off x="2971800" y="4882604"/>
            <a:ext cx="8153400" cy="769441"/>
          </a:xfrm>
          <a:prstGeom prst="rect">
            <a:avLst/>
          </a:prstGeom>
          <a:noFill/>
        </p:spPr>
        <p:txBody>
          <a:bodyPr wrap="square" rtlCol="0">
            <a:spAutoFit/>
          </a:bodyPr>
          <a:lstStyle/>
          <a:p>
            <a:r>
              <a:rPr lang="en-US" sz="4400" dirty="0"/>
              <a:t>Chapter #1  Flowers Cycle</a:t>
            </a:r>
            <a:endParaRPr lang="en-US" dirty="0"/>
          </a:p>
        </p:txBody>
      </p:sp>
    </p:spTree>
    <p:extLst>
      <p:ext uri="{BB962C8B-B14F-4D97-AF65-F5344CB8AC3E}">
        <p14:creationId xmlns:p14="http://schemas.microsoft.com/office/powerpoint/2010/main" val="298999993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0000">
              <a:schemeClr val="accent4">
                <a:lumMod val="20000"/>
                <a:lumOff val="80000"/>
              </a:schemeClr>
            </a:gs>
            <a:gs pos="3000">
              <a:srgbClr val="FBF5E4"/>
            </a:gs>
            <a:gs pos="39000">
              <a:schemeClr val="accent6">
                <a:lumMod val="20000"/>
                <a:lumOff val="80000"/>
              </a:schemeClr>
            </a:gs>
          </a:gsLst>
          <a:lin ang="5400000" scaled="1"/>
        </a:gradFill>
        <a:effectLst/>
      </p:bgPr>
    </p:bg>
    <p:spTree>
      <p:nvGrpSpPr>
        <p:cNvPr id="1" name="">
          <a:extLst>
            <a:ext uri="{FF2B5EF4-FFF2-40B4-BE49-F238E27FC236}">
              <a16:creationId xmlns:a16="http://schemas.microsoft.com/office/drawing/2014/main" id="{2D31E03D-E16B-04B7-F15B-4EF572B9EF9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33005DB-775D-43A7-5524-868D8CAA6045}"/>
              </a:ext>
            </a:extLst>
          </p:cNvPr>
          <p:cNvSpPr/>
          <p:nvPr/>
        </p:nvSpPr>
        <p:spPr>
          <a:xfrm>
            <a:off x="0" y="3943350"/>
            <a:ext cx="12192000" cy="2914650"/>
          </a:xfrm>
          <a:prstGeom prst="rect">
            <a:avLst/>
          </a:prstGeom>
          <a:gradFill>
            <a:gsLst>
              <a:gs pos="100000">
                <a:schemeClr val="accent4">
                  <a:lumMod val="20000"/>
                  <a:lumOff val="80000"/>
                </a:schemeClr>
              </a:gs>
              <a:gs pos="0">
                <a:schemeClr val="accent1">
                  <a:lumMod val="5000"/>
                  <a:lumOff val="95000"/>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0A55305-5A2D-3E7F-6AB3-B2BB482EFCAD}"/>
              </a:ext>
            </a:extLst>
          </p:cNvPr>
          <p:cNvSpPr txBox="1"/>
          <p:nvPr/>
        </p:nvSpPr>
        <p:spPr>
          <a:xfrm>
            <a:off x="682592" y="2713073"/>
            <a:ext cx="3695700" cy="2831544"/>
          </a:xfrm>
          <a:prstGeom prst="rect">
            <a:avLst/>
          </a:prstGeom>
          <a:noFill/>
        </p:spPr>
        <p:txBody>
          <a:bodyPr wrap="square" rtlCol="0">
            <a:spAutoFit/>
          </a:bodyPr>
          <a:lstStyle/>
          <a:p>
            <a:r>
              <a:rPr lang="en-US" sz="2000" dirty="0"/>
              <a:t>The quick brown fox jumps over the lazy dog. The quick brown fox jumps over the lazy dog. The quick brown fox jumps over the lazy dog. The quick brown fox jumps over the lazy dog. The quick brown fox jumps over the lazy dog. </a:t>
            </a:r>
          </a:p>
          <a:p>
            <a:endParaRPr lang="en-US" dirty="0"/>
          </a:p>
        </p:txBody>
      </p:sp>
      <p:grpSp>
        <p:nvGrpSpPr>
          <p:cNvPr id="14" name="Group 13">
            <a:extLst>
              <a:ext uri="{FF2B5EF4-FFF2-40B4-BE49-F238E27FC236}">
                <a16:creationId xmlns:a16="http://schemas.microsoft.com/office/drawing/2014/main" id="{0A849F19-4D17-BCB6-BCFC-D3093CD5D2B5}"/>
              </a:ext>
            </a:extLst>
          </p:cNvPr>
          <p:cNvGrpSpPr/>
          <p:nvPr/>
        </p:nvGrpSpPr>
        <p:grpSpPr>
          <a:xfrm>
            <a:off x="1884788" y="-1133687"/>
            <a:ext cx="11616846" cy="5678960"/>
            <a:chOff x="1884788" y="-1133687"/>
            <a:chExt cx="11616846" cy="5678960"/>
          </a:xfrm>
          <a:blipFill>
            <a:blip r:embed="rId2"/>
            <a:stretch>
              <a:fillRect/>
            </a:stretch>
          </a:blipFill>
        </p:grpSpPr>
        <p:sp>
          <p:nvSpPr>
            <p:cNvPr id="4" name="Rectangle: Rounded Corners 3">
              <a:extLst>
                <a:ext uri="{FF2B5EF4-FFF2-40B4-BE49-F238E27FC236}">
                  <a16:creationId xmlns:a16="http://schemas.microsoft.com/office/drawing/2014/main" id="{75019E80-ADB6-06C7-21A6-B9CF5F01C0D9}"/>
                </a:ext>
              </a:extLst>
            </p:cNvPr>
            <p:cNvSpPr/>
            <p:nvPr/>
          </p:nvSpPr>
          <p:spPr>
            <a:xfrm rot="3339205">
              <a:off x="5967543" y="-3535560"/>
              <a:ext cx="1956702" cy="727469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C30196C8-ABD7-4289-43BD-0B742DF44C0B}"/>
                </a:ext>
              </a:extLst>
            </p:cNvPr>
            <p:cNvSpPr/>
            <p:nvPr/>
          </p:nvSpPr>
          <p:spPr>
            <a:xfrm rot="3339205">
              <a:off x="8304234" y="-1542878"/>
              <a:ext cx="1638996" cy="5224043"/>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383949-8391-508E-39AE-360107FE2FAC}"/>
                </a:ext>
              </a:extLst>
            </p:cNvPr>
            <p:cNvSpPr/>
            <p:nvPr/>
          </p:nvSpPr>
          <p:spPr>
            <a:xfrm rot="3339205">
              <a:off x="5142505" y="2132434"/>
              <a:ext cx="1638996" cy="2250231"/>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90D601E-EA4B-CBDC-ADA1-3D88D7D517CD}"/>
                </a:ext>
              </a:extLst>
            </p:cNvPr>
            <p:cNvSpPr/>
            <p:nvPr/>
          </p:nvSpPr>
          <p:spPr>
            <a:xfrm rot="3339205">
              <a:off x="10184636" y="-1013921"/>
              <a:ext cx="1038240" cy="5595756"/>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EFCB135-605B-57C2-CCF1-40934ECDCD6C}"/>
                </a:ext>
              </a:extLst>
            </p:cNvPr>
            <p:cNvSpPr/>
            <p:nvPr/>
          </p:nvSpPr>
          <p:spPr>
            <a:xfrm rot="3339205">
              <a:off x="4405365" y="-3654264"/>
              <a:ext cx="1038240" cy="607939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329F203-9C6A-C5FA-3918-092850EFDDF4}"/>
                </a:ext>
              </a:extLst>
            </p:cNvPr>
            <p:cNvSpPr/>
            <p:nvPr/>
          </p:nvSpPr>
          <p:spPr>
            <a:xfrm rot="3339205">
              <a:off x="6909827" y="3084439"/>
              <a:ext cx="1038240" cy="188342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A58D6D01-0ECE-A49E-1F9F-87A456B7FBAA}"/>
              </a:ext>
            </a:extLst>
          </p:cNvPr>
          <p:cNvSpPr txBox="1"/>
          <p:nvPr/>
        </p:nvSpPr>
        <p:spPr>
          <a:xfrm>
            <a:off x="682592" y="2102181"/>
            <a:ext cx="3695700" cy="584775"/>
          </a:xfrm>
          <a:prstGeom prst="rect">
            <a:avLst/>
          </a:prstGeom>
          <a:noFill/>
        </p:spPr>
        <p:txBody>
          <a:bodyPr wrap="square" rtlCol="0">
            <a:spAutoFit/>
          </a:bodyPr>
          <a:lstStyle/>
          <a:p>
            <a:r>
              <a:rPr lang="en-US" sz="3200" b="1" dirty="0"/>
              <a:t>Indoor Plants</a:t>
            </a:r>
            <a:endParaRPr lang="en-US" b="1" dirty="0"/>
          </a:p>
        </p:txBody>
      </p:sp>
    </p:spTree>
    <p:extLst>
      <p:ext uri="{BB962C8B-B14F-4D97-AF65-F5344CB8AC3E}">
        <p14:creationId xmlns:p14="http://schemas.microsoft.com/office/powerpoint/2010/main" val="186325568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0000">
              <a:schemeClr val="accent4">
                <a:lumMod val="20000"/>
                <a:lumOff val="80000"/>
              </a:schemeClr>
            </a:gs>
            <a:gs pos="3000">
              <a:srgbClr val="FBF5E4"/>
            </a:gs>
            <a:gs pos="39000">
              <a:schemeClr val="accent6">
                <a:lumMod val="20000"/>
                <a:lumOff val="80000"/>
              </a:schemeClr>
            </a:gs>
          </a:gsLst>
          <a:lin ang="5400000" scaled="1"/>
        </a:gradFill>
        <a:effectLst/>
      </p:bgPr>
    </p:bg>
    <p:spTree>
      <p:nvGrpSpPr>
        <p:cNvPr id="1" name="">
          <a:extLst>
            <a:ext uri="{FF2B5EF4-FFF2-40B4-BE49-F238E27FC236}">
              <a16:creationId xmlns:a16="http://schemas.microsoft.com/office/drawing/2014/main" id="{B940BD01-4145-FC37-5D85-AB513597883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E7EA683-72E2-3BCE-ECC5-B7DF585018F0}"/>
              </a:ext>
            </a:extLst>
          </p:cNvPr>
          <p:cNvSpPr/>
          <p:nvPr/>
        </p:nvSpPr>
        <p:spPr>
          <a:xfrm>
            <a:off x="0" y="3943350"/>
            <a:ext cx="12192000" cy="2914650"/>
          </a:xfrm>
          <a:prstGeom prst="rect">
            <a:avLst/>
          </a:prstGeom>
          <a:gradFill>
            <a:gsLst>
              <a:gs pos="100000">
                <a:schemeClr val="accent4">
                  <a:lumMod val="20000"/>
                  <a:lumOff val="80000"/>
                </a:schemeClr>
              </a:gs>
              <a:gs pos="0">
                <a:schemeClr val="accent1">
                  <a:lumMod val="5000"/>
                  <a:lumOff val="95000"/>
                  <a:alpha val="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CF65AE9-84B7-D7E6-63A6-DD091F973FF8}"/>
              </a:ext>
            </a:extLst>
          </p:cNvPr>
          <p:cNvSpPr txBox="1"/>
          <p:nvPr/>
        </p:nvSpPr>
        <p:spPr>
          <a:xfrm>
            <a:off x="682592" y="2713073"/>
            <a:ext cx="3695700" cy="2831544"/>
          </a:xfrm>
          <a:prstGeom prst="rect">
            <a:avLst/>
          </a:prstGeom>
          <a:noFill/>
        </p:spPr>
        <p:txBody>
          <a:bodyPr wrap="square" rtlCol="0">
            <a:spAutoFit/>
          </a:bodyPr>
          <a:lstStyle/>
          <a:p>
            <a:r>
              <a:rPr lang="en-US" sz="2000" dirty="0"/>
              <a:t>The quick brown fox jumps over the lazy dog. The quick brown fox jumps over the lazy dog. The quick brown fox jumps over the lazy dog. The quick brown fox jumps over the lazy dog. The quick brown fox jumps over the lazy dog. </a:t>
            </a:r>
          </a:p>
          <a:p>
            <a:endParaRPr lang="en-US" dirty="0"/>
          </a:p>
        </p:txBody>
      </p:sp>
      <p:grpSp>
        <p:nvGrpSpPr>
          <p:cNvPr id="14" name="Group 13">
            <a:extLst>
              <a:ext uri="{FF2B5EF4-FFF2-40B4-BE49-F238E27FC236}">
                <a16:creationId xmlns:a16="http://schemas.microsoft.com/office/drawing/2014/main" id="{C8D4C69A-2466-8B62-FCF0-8B1AD901050D}"/>
              </a:ext>
            </a:extLst>
          </p:cNvPr>
          <p:cNvGrpSpPr/>
          <p:nvPr/>
        </p:nvGrpSpPr>
        <p:grpSpPr>
          <a:xfrm>
            <a:off x="1884788" y="-1133687"/>
            <a:ext cx="11616846" cy="5678960"/>
            <a:chOff x="1884788" y="-1133687"/>
            <a:chExt cx="11616846" cy="5678960"/>
          </a:xfrm>
          <a:blipFill>
            <a:blip r:embed="rId2"/>
            <a:stretch>
              <a:fillRect/>
            </a:stretch>
          </a:blipFill>
        </p:grpSpPr>
        <p:sp>
          <p:nvSpPr>
            <p:cNvPr id="4" name="Rectangle: Rounded Corners 3">
              <a:extLst>
                <a:ext uri="{FF2B5EF4-FFF2-40B4-BE49-F238E27FC236}">
                  <a16:creationId xmlns:a16="http://schemas.microsoft.com/office/drawing/2014/main" id="{5A4FD23D-AF76-8EAF-508C-E99DB3EF9290}"/>
                </a:ext>
              </a:extLst>
            </p:cNvPr>
            <p:cNvSpPr/>
            <p:nvPr/>
          </p:nvSpPr>
          <p:spPr>
            <a:xfrm rot="3339205">
              <a:off x="5967543" y="-3535560"/>
              <a:ext cx="1956702" cy="727469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FA24C95-1D72-19CF-778B-7B3989C0A137}"/>
                </a:ext>
              </a:extLst>
            </p:cNvPr>
            <p:cNvSpPr/>
            <p:nvPr/>
          </p:nvSpPr>
          <p:spPr>
            <a:xfrm rot="3339205">
              <a:off x="8304234" y="-1542878"/>
              <a:ext cx="1638996" cy="5224043"/>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3C93C624-0CEB-DB91-4043-FD6648F6EF3A}"/>
                </a:ext>
              </a:extLst>
            </p:cNvPr>
            <p:cNvSpPr/>
            <p:nvPr/>
          </p:nvSpPr>
          <p:spPr>
            <a:xfrm rot="3339205">
              <a:off x="5142505" y="2132434"/>
              <a:ext cx="1638996" cy="2250231"/>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D99CCB96-4A13-EEA8-B675-3851B585C333}"/>
                </a:ext>
              </a:extLst>
            </p:cNvPr>
            <p:cNvSpPr/>
            <p:nvPr/>
          </p:nvSpPr>
          <p:spPr>
            <a:xfrm rot="3339205">
              <a:off x="10184636" y="-1013921"/>
              <a:ext cx="1038240" cy="5595756"/>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0607B13B-500F-66F1-E383-FFA8E8CFA127}"/>
                </a:ext>
              </a:extLst>
            </p:cNvPr>
            <p:cNvSpPr/>
            <p:nvPr/>
          </p:nvSpPr>
          <p:spPr>
            <a:xfrm rot="3339205">
              <a:off x="4405365" y="-3654264"/>
              <a:ext cx="1038240" cy="6079394"/>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13EEFCD4-CC35-A425-AD0B-1273104F068E}"/>
                </a:ext>
              </a:extLst>
            </p:cNvPr>
            <p:cNvSpPr/>
            <p:nvPr/>
          </p:nvSpPr>
          <p:spPr>
            <a:xfrm rot="3339205">
              <a:off x="6909827" y="3084439"/>
              <a:ext cx="1038240" cy="1883427"/>
            </a:xfrm>
            <a:prstGeom prst="roundRect">
              <a:avLst>
                <a:gd name="adj" fmla="val 50000"/>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a:extLst>
              <a:ext uri="{FF2B5EF4-FFF2-40B4-BE49-F238E27FC236}">
                <a16:creationId xmlns:a16="http://schemas.microsoft.com/office/drawing/2014/main" id="{575B811C-4821-546A-7482-CC688356DF04}"/>
              </a:ext>
            </a:extLst>
          </p:cNvPr>
          <p:cNvSpPr txBox="1"/>
          <p:nvPr/>
        </p:nvSpPr>
        <p:spPr>
          <a:xfrm>
            <a:off x="682592" y="2102181"/>
            <a:ext cx="3695700" cy="584775"/>
          </a:xfrm>
          <a:prstGeom prst="rect">
            <a:avLst/>
          </a:prstGeom>
          <a:noFill/>
        </p:spPr>
        <p:txBody>
          <a:bodyPr wrap="square" rtlCol="0">
            <a:spAutoFit/>
          </a:bodyPr>
          <a:lstStyle/>
          <a:p>
            <a:r>
              <a:rPr lang="en-US" sz="3200" b="1" dirty="0"/>
              <a:t>Outdoor Plants</a:t>
            </a:r>
            <a:endParaRPr lang="en-US" b="1" dirty="0"/>
          </a:p>
        </p:txBody>
      </p:sp>
    </p:spTree>
    <p:extLst>
      <p:ext uri="{BB962C8B-B14F-4D97-AF65-F5344CB8AC3E}">
        <p14:creationId xmlns:p14="http://schemas.microsoft.com/office/powerpoint/2010/main" val="54762900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111</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Comic Sans MS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cp:revision>
  <dcterms:created xsi:type="dcterms:W3CDTF">2025-06-21T04:27:38Z</dcterms:created>
  <dcterms:modified xsi:type="dcterms:W3CDTF">2025-06-21T05:38:29Z</dcterms:modified>
</cp:coreProperties>
</file>