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Open Sans Bold Italics" panose="020B0604020202020204" charset="0"/>
      <p:regular r:id="rId9"/>
    </p:embeddedFont>
    <p:embeddedFont>
      <p:font typeface="League Spartan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ira Sans Bold" panose="020B0604020202020204" charset="0"/>
      <p:regular r:id="rId15"/>
    </p:embeddedFont>
    <p:embeddedFont>
      <p:font typeface="Open Sans Italics" panose="020B0604020202020204" charset="0"/>
      <p:regular r:id="rId16"/>
    </p:embeddedFont>
    <p:embeddedFont>
      <p:font typeface="Open Sans Bold" panose="020B0604020202020204" charset="0"/>
      <p:regular r:id="rId17"/>
    </p:embeddedFont>
    <p:embeddedFont>
      <p:font typeface="BP Imperial Bold" panose="020B0604020202020204" charset="0"/>
      <p:regular r:id="rId18"/>
    </p:embeddedFont>
    <p:embeddedFont>
      <p:font typeface="Norwester" panose="020B0604020202020204" charset="0"/>
      <p:regular r:id="rId19"/>
    </p:embeddedFont>
    <p:embeddedFont>
      <p:font typeface="Quintessential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6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3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53800" y="0"/>
            <a:ext cx="6909549" cy="10287000"/>
            <a:chOff x="922623" y="-596267"/>
            <a:chExt cx="10897040" cy="1271689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2903" t="34026"/>
            <a:stretch/>
          </p:blipFill>
          <p:spPr>
            <a:xfrm flipH="1">
              <a:off x="922623" y="5121877"/>
              <a:ext cx="10676072" cy="6998751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40753" t="34026"/>
            <a:stretch/>
          </p:blipFill>
          <p:spPr>
            <a:xfrm flipH="1" flipV="1">
              <a:off x="6128856" y="-596267"/>
              <a:ext cx="5690807" cy="5698997"/>
            </a:xfrm>
            <a:prstGeom prst="rect">
              <a:avLst/>
            </a:prstGeom>
          </p:spPr>
        </p:pic>
      </p:grpSp>
      <p:sp>
        <p:nvSpPr>
          <p:cNvPr id="5" name="TextBox 5"/>
          <p:cNvSpPr txBox="1"/>
          <p:nvPr/>
        </p:nvSpPr>
        <p:spPr>
          <a:xfrm>
            <a:off x="-1690122" y="200280"/>
            <a:ext cx="15075822" cy="7430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81"/>
              </a:lnSpc>
            </a:pPr>
            <a:r>
              <a:rPr lang="en-US" sz="14578" dirty="0">
                <a:solidFill>
                  <a:srgbClr val="000000"/>
                </a:solidFill>
                <a:latin typeface="Quintessential"/>
              </a:rPr>
              <a:t>OOP SECOND SEMESTER PROJECT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638800" y="8489804"/>
            <a:ext cx="5478264" cy="9344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92"/>
              </a:lnSpc>
            </a:pPr>
            <a:r>
              <a:rPr lang="en-US" sz="5566" i="1" u="sng" dirty="0">
                <a:solidFill>
                  <a:srgbClr val="000000">
                    <a:alpha val="68627"/>
                  </a:srgbClr>
                </a:solidFill>
                <a:latin typeface="Open Sans Italics"/>
              </a:rPr>
              <a:t>BY MAM MARYAM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00086" y="1707299"/>
            <a:ext cx="5796454" cy="578447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0838" y="1898599"/>
            <a:ext cx="5604759" cy="559317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72922" y="327446"/>
            <a:ext cx="6740881" cy="1180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44"/>
              </a:lnSpc>
            </a:pPr>
            <a:r>
              <a:rPr lang="en-US" sz="7069" u="sng">
                <a:solidFill>
                  <a:srgbClr val="000000"/>
                </a:solidFill>
                <a:latin typeface="Quintessential"/>
              </a:rPr>
              <a:t>DEVELOPED BY </a:t>
            </a:r>
            <a:r>
              <a:rPr lang="en-US" sz="7069">
                <a:solidFill>
                  <a:srgbClr val="000000"/>
                </a:solidFill>
                <a:latin typeface="Quintessential"/>
              </a:rPr>
              <a:t>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90838" y="8125145"/>
            <a:ext cx="6193262" cy="991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03"/>
              </a:lnSpc>
            </a:pPr>
            <a:r>
              <a:rPr lang="en-US" sz="7145" spc="142">
                <a:solidFill>
                  <a:srgbClr val="1836B2"/>
                </a:solidFill>
                <a:latin typeface="Norwester"/>
              </a:rPr>
              <a:t>KUBRA GHAFOOR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581389" y="8125145"/>
            <a:ext cx="5418271" cy="991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03"/>
              </a:lnSpc>
            </a:pPr>
            <a:r>
              <a:rPr lang="en-US" sz="7145" spc="142">
                <a:solidFill>
                  <a:srgbClr val="1836B2"/>
                </a:solidFill>
                <a:latin typeface="Norwester"/>
              </a:rPr>
              <a:t>KINZA ASLAM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90838" y="9182100"/>
            <a:ext cx="4212856" cy="731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51"/>
              </a:lnSpc>
            </a:pPr>
            <a:r>
              <a:rPr lang="en-US" sz="4322">
                <a:solidFill>
                  <a:srgbClr val="000000"/>
                </a:solidFill>
                <a:latin typeface="Open Sans Bold Italics"/>
              </a:rPr>
              <a:t>20SW056 (SEC-1)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706326" y="9182100"/>
            <a:ext cx="4790215" cy="713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000000"/>
                </a:solidFill>
                <a:latin typeface="Open Sans Bold Italics"/>
              </a:rPr>
              <a:t>20SW071 (SEC-1)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95127" y="3595526"/>
            <a:ext cx="14466003" cy="3495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28"/>
              </a:lnSpc>
              <a:spcBef>
                <a:spcPct val="0"/>
              </a:spcBef>
            </a:pPr>
            <a:r>
              <a:rPr lang="en-US" sz="25028" spc="1251" dirty="0">
                <a:solidFill>
                  <a:srgbClr val="1836B2"/>
                </a:solidFill>
                <a:latin typeface="BP Imperial Bold"/>
              </a:rPr>
              <a:t>CONVERTER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528129" y="7034374"/>
            <a:ext cx="8216205" cy="51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0"/>
              </a:lnSpc>
            </a:pPr>
            <a:r>
              <a:rPr lang="en-US" sz="3014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Bold"/>
              </a:rPr>
              <a:t>CURRENCY AND TEMPERATURE CONVERTER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752006" y="1200546"/>
            <a:ext cx="15507294" cy="8057754"/>
            <a:chOff x="0" y="0"/>
            <a:chExt cx="2505818" cy="13020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05818" cy="1302050"/>
            </a:xfrm>
            <a:custGeom>
              <a:avLst/>
              <a:gdLst/>
              <a:ahLst/>
              <a:cxnLst/>
              <a:rect l="l" t="t" r="r" b="b"/>
              <a:pathLst>
                <a:path w="2505818" h="1302050">
                  <a:moveTo>
                    <a:pt x="2381358" y="1302049"/>
                  </a:moveTo>
                  <a:lnTo>
                    <a:pt x="124460" y="1302049"/>
                  </a:lnTo>
                  <a:cubicBezTo>
                    <a:pt x="55880" y="1302049"/>
                    <a:pt x="0" y="1246169"/>
                    <a:pt x="0" y="11775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81358" y="0"/>
                  </a:lnTo>
                  <a:cubicBezTo>
                    <a:pt x="2449938" y="0"/>
                    <a:pt x="2505818" y="55880"/>
                    <a:pt x="2505818" y="124460"/>
                  </a:cubicBezTo>
                  <a:lnTo>
                    <a:pt x="2505818" y="1177590"/>
                  </a:lnTo>
                  <a:cubicBezTo>
                    <a:pt x="2505818" y="1246170"/>
                    <a:pt x="2449938" y="1302050"/>
                    <a:pt x="2381358" y="13020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4425811" y="3428798"/>
            <a:ext cx="11055326" cy="3743365"/>
            <a:chOff x="0" y="0"/>
            <a:chExt cx="14740434" cy="4991153"/>
          </a:xfrm>
        </p:grpSpPr>
        <p:sp>
          <p:nvSpPr>
            <p:cNvPr id="6" name="TextBox 6"/>
            <p:cNvSpPr txBox="1"/>
            <p:nvPr/>
          </p:nvSpPr>
          <p:spPr>
            <a:xfrm>
              <a:off x="0" y="4530418"/>
              <a:ext cx="12690897" cy="460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64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14740434" cy="4299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8470"/>
                </a:lnSpc>
              </a:pPr>
              <a:r>
                <a:rPr lang="en-US" sz="7058" spc="-70" dirty="0">
                  <a:solidFill>
                    <a:srgbClr val="1836B2"/>
                  </a:solidFill>
                  <a:latin typeface="Fira Sans Bold"/>
                </a:rPr>
                <a:t>WE HAVE USED OOP CONCEPTS AND GUI   IN THIS PROJECT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145811" y="3628840"/>
            <a:ext cx="596506" cy="516630"/>
            <a:chOff x="0" y="0"/>
            <a:chExt cx="6202680" cy="53721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7582" t="29379" r="8610" b="11089"/>
          <a:stretch>
            <a:fillRect/>
          </a:stretch>
        </p:blipFill>
        <p:spPr>
          <a:xfrm>
            <a:off x="122602" y="409064"/>
            <a:ext cx="18042795" cy="946887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3496443" y="2236602"/>
            <a:ext cx="813256" cy="45135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43218" y="2778726"/>
            <a:ext cx="486167" cy="26982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428935" y="2778726"/>
            <a:ext cx="486167" cy="269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1981" r="11981"/>
          <a:stretch>
            <a:fillRect/>
          </a:stretch>
        </p:blipFill>
        <p:spPr>
          <a:xfrm rot="5400000">
            <a:off x="8522278" y="4593298"/>
            <a:ext cx="2907692" cy="591156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124789" y="1572176"/>
            <a:ext cx="11144397" cy="405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239"/>
              </a:lnSpc>
            </a:pPr>
            <a:r>
              <a:rPr lang="en-US" sz="12029" u="sng" dirty="0">
                <a:solidFill>
                  <a:srgbClr val="000000"/>
                </a:solidFill>
                <a:latin typeface="Quintessential"/>
              </a:rPr>
              <a:t>WORKING OF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3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60094" y="4444639"/>
            <a:ext cx="15845487" cy="2207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887"/>
              </a:lnSpc>
            </a:pPr>
            <a:r>
              <a:rPr lang="en-US" sz="13759">
                <a:solidFill>
                  <a:srgbClr val="FFFFFF"/>
                </a:solidFill>
                <a:latin typeface="League Spartan"/>
              </a:rPr>
              <a:t>THANK YOU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42</Words>
  <Application>Microsoft Office PowerPoint</Application>
  <PresentationFormat>Custom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Open Sans Bold Italics</vt:lpstr>
      <vt:lpstr>League Spartan</vt:lpstr>
      <vt:lpstr>Calibri</vt:lpstr>
      <vt:lpstr>Fira Sans Bold</vt:lpstr>
      <vt:lpstr>Open Sans Italics</vt:lpstr>
      <vt:lpstr>Open Sans Bold</vt:lpstr>
      <vt:lpstr>BP Imperial Bold</vt:lpstr>
      <vt:lpstr>Norwester</vt:lpstr>
      <vt:lpstr>Quintessential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SECOND SEMESTER PROJECT</dc:title>
  <cp:lastModifiedBy>Microsoft account</cp:lastModifiedBy>
  <cp:revision>4</cp:revision>
  <dcterms:created xsi:type="dcterms:W3CDTF">2006-08-16T00:00:00Z</dcterms:created>
  <dcterms:modified xsi:type="dcterms:W3CDTF">2021-11-11T00:36:24Z</dcterms:modified>
  <dc:identifier>DAEtoWp8zsg</dc:identifier>
</cp:coreProperties>
</file>