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CFDA-D3D9-4F41-A6E9-2EBE0AF925C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1804-DFB3-46A7-82A0-4AC9757E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&lt;strong&gt;Flowers&lt;/strong&gt;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" y="1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96" y="480767"/>
            <a:ext cx="6014301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3399"/>
                </a:solidFill>
              </a:rPr>
              <a:t>19 Cohorts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C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5048" y="3082338"/>
            <a:ext cx="5608948" cy="3662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 smtClean="0">
                <a:solidFill>
                  <a:srgbClr val="C00000"/>
                </a:solidFill>
              </a:rPr>
              <a:t>Tutor</a:t>
            </a:r>
          </a:p>
          <a:p>
            <a:endParaRPr lang="en-US" dirty="0"/>
          </a:p>
          <a:p>
            <a:r>
              <a:rPr lang="en-US" sz="4000" b="1" i="1" dirty="0" smtClean="0"/>
              <a:t>Mr. NyImA</a:t>
            </a:r>
          </a:p>
          <a:p>
            <a:r>
              <a:rPr lang="en-US" sz="4000" b="1" i="1" dirty="0" smtClean="0"/>
              <a:t>Mr. Karma Chedup</a:t>
            </a:r>
          </a:p>
          <a:p>
            <a:r>
              <a:rPr lang="en-US" sz="4000" b="1" i="1" dirty="0" smtClean="0"/>
              <a:t>Mr. Gyelak Namdel</a:t>
            </a:r>
          </a:p>
          <a:p>
            <a:r>
              <a:rPr lang="en-US" sz="4000" b="1" i="1" dirty="0" smtClean="0"/>
              <a:t>Mr. Tshering Wangchuk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22500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&lt;strong&gt;Flowers&lt;/strong&gt;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" y="1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96" y="480767"/>
            <a:ext cx="6014301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3399"/>
                </a:solidFill>
              </a:rPr>
              <a:t>19 Cohorts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C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5048" y="3082338"/>
            <a:ext cx="5608948" cy="3662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 smtClean="0">
                <a:solidFill>
                  <a:srgbClr val="C00000"/>
                </a:solidFill>
              </a:rPr>
              <a:t>Tutor</a:t>
            </a:r>
          </a:p>
          <a:p>
            <a:endParaRPr lang="en-US" dirty="0"/>
          </a:p>
          <a:p>
            <a:r>
              <a:rPr lang="en-US" sz="4000" b="1" i="1" dirty="0" smtClean="0"/>
              <a:t>Mr. </a:t>
            </a:r>
            <a:r>
              <a:rPr lang="en-US" sz="4000" b="1" i="1" smtClean="0"/>
              <a:t>NyImA</a:t>
            </a:r>
            <a:endParaRPr lang="en-US" sz="4000" b="1" i="1" dirty="0" smtClean="0"/>
          </a:p>
          <a:p>
            <a:r>
              <a:rPr lang="en-US" sz="4000" b="1" i="1" dirty="0" smtClean="0"/>
              <a:t>Mr. Karma Chedup</a:t>
            </a:r>
          </a:p>
          <a:p>
            <a:r>
              <a:rPr lang="en-US" sz="4000" b="1" i="1" dirty="0" smtClean="0"/>
              <a:t>Mr. Gyelak Namdel</a:t>
            </a:r>
          </a:p>
          <a:p>
            <a:r>
              <a:rPr lang="en-US" sz="4000" b="1" i="1" dirty="0" smtClean="0"/>
              <a:t>Mr. Tshering Wangchuk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670658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 Tshering NyImA</dc:creator>
  <cp:lastModifiedBy>Nim Tshering NyImA</cp:lastModifiedBy>
  <cp:revision>5</cp:revision>
  <dcterms:created xsi:type="dcterms:W3CDTF">2024-03-20T04:27:01Z</dcterms:created>
  <dcterms:modified xsi:type="dcterms:W3CDTF">2024-03-20T05:12:40Z</dcterms:modified>
</cp:coreProperties>
</file>