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51760"/>
            <a:ext cx="9448800" cy="86565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Kinh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tế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chính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trị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mác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-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Lênin</a:t>
            </a:r>
            <a:endParaRPr lang="en-US" sz="4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7414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 5 – LỚP 65ME1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82" y="1253835"/>
            <a:ext cx="466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CHƯƠNG 4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6137" y="2084832"/>
            <a:ext cx="10186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CẠNH TRANH VÀ ĐỘC QUYỀN TRONG NỀN KINH TẾ THỊ TRƯỜNG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07" y="3609696"/>
            <a:ext cx="4303628" cy="324830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623221" y="518983"/>
            <a:ext cx="5313406" cy="27878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nhà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nền</a:t>
            </a:r>
            <a:r>
              <a:rPr lang="en-US" sz="3200" dirty="0" smtClean="0"/>
              <a:t> </a:t>
            </a: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endParaRPr lang="en-US" sz="3200" dirty="0"/>
          </a:p>
        </p:txBody>
      </p:sp>
      <p:sp>
        <p:nvSpPr>
          <p:cNvPr id="7" name="Cloud Callout 6"/>
          <p:cNvSpPr/>
          <p:nvPr/>
        </p:nvSpPr>
        <p:spPr>
          <a:xfrm flipH="1">
            <a:off x="247134" y="1912920"/>
            <a:ext cx="6054811" cy="210064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324" y="1212566"/>
            <a:ext cx="425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C.Mác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Ph.Ăngghen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572" y="1795118"/>
            <a:ext cx="111697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dễn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73" y="3212292"/>
            <a:ext cx="7558137" cy="3413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572" y="337625"/>
            <a:ext cx="1131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4.1. QUAN HỆ GIỮA CẠNH TRANH VÀ ĐỘC QUYỀN TRONG NỀN KINH TẾ THỊ THƯỜNG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27074"/>
              </p:ext>
            </p:extLst>
          </p:nvPr>
        </p:nvGraphicFramePr>
        <p:xfrm>
          <a:off x="2032000" y="1125414"/>
          <a:ext cx="8038684" cy="39108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00"/>
                <a:gridCol w="1069145"/>
                <a:gridCol w="4192172"/>
                <a:gridCol w="2066167"/>
              </a:tblGrid>
              <a:tr h="48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MSSV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Họ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221065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Trịnh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Xuân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Tùng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Văn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Cành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Vũ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Mạnh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106565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Khánh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119965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Lưu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Hữu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Lộc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Quang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Nhã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Phal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Prospich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9876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Words>142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Century Gothic</vt:lpstr>
      <vt:lpstr>Vapor Trail</vt:lpstr>
      <vt:lpstr>Kinh tế chính trị mác - Lênin</vt:lpstr>
      <vt:lpstr>PowerPoint Presentation</vt:lpstr>
      <vt:lpstr>PowerPoint Presentation</vt:lpstr>
      <vt:lpstr>PowerPoint Presentation</vt:lpstr>
      <vt:lpstr>PowerPoint Presentation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chính trị mác - Lênin</dc:title>
  <dc:creator>Khanhvd</dc:creator>
  <cp:lastModifiedBy>Khanhvd</cp:lastModifiedBy>
  <cp:revision>9</cp:revision>
  <dcterms:created xsi:type="dcterms:W3CDTF">2021-03-20T06:28:26Z</dcterms:created>
  <dcterms:modified xsi:type="dcterms:W3CDTF">2021-03-20T08:01:26Z</dcterms:modified>
</cp:coreProperties>
</file>