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A70"/>
    <a:srgbClr val="FF66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9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AC93-CC98-4F70-85FE-BD6CCAB60345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8032E-0CA8-4208-9C33-E49CACBC5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0" y="3188043"/>
            <a:ext cx="12192000" cy="1729945"/>
          </a:xfrm>
          <a:prstGeom prst="rect">
            <a:avLst/>
          </a:prstGeom>
          <a:solidFill>
            <a:srgbClr val="4A8A70"/>
          </a:solidFill>
          <a:ln>
            <a:solidFill>
              <a:srgbClr val="4A8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– LỚP 65ME1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6:</a:t>
            </a:r>
          </a:p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 DẪN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1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036"/>
            <a:ext cx="12192000" cy="67962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7666"/>
            <a:ext cx="12192000" cy="642551"/>
          </a:xfrm>
          <a:prstGeom prst="rect">
            <a:avLst/>
          </a:prstGeom>
          <a:solidFill>
            <a:srgbClr val="4A8A70"/>
          </a:solidFill>
          <a:ln>
            <a:solidFill>
              <a:srgbClr val="4A8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 ĐIỆN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879369" y="1538238"/>
            <a:ext cx="1998054" cy="123605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3833692" y="763321"/>
            <a:ext cx="3137559" cy="123605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25" name="Cloud 24"/>
          <p:cNvSpPr/>
          <p:nvPr/>
        </p:nvSpPr>
        <p:spPr>
          <a:xfrm>
            <a:off x="8536364" y="1186628"/>
            <a:ext cx="3006810" cy="123605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>
            <a:off x="8731466" y="3381231"/>
            <a:ext cx="3006810" cy="1236055"/>
          </a:xfrm>
          <a:prstGeom prst="cloud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endParaRPr lang="en-US" dirty="0"/>
          </a:p>
        </p:txBody>
      </p:sp>
      <p:sp>
        <p:nvSpPr>
          <p:cNvPr id="27" name="Cloud 26"/>
          <p:cNvSpPr/>
          <p:nvPr/>
        </p:nvSpPr>
        <p:spPr>
          <a:xfrm>
            <a:off x="3990552" y="5196396"/>
            <a:ext cx="3952688" cy="1236055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28" name="Cloud 27"/>
          <p:cNvSpPr/>
          <p:nvPr/>
        </p:nvSpPr>
        <p:spPr>
          <a:xfrm>
            <a:off x="374991" y="4031848"/>
            <a:ext cx="3006810" cy="1236055"/>
          </a:xfrm>
          <a:prstGeom prst="cloud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bo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8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6605" y="494271"/>
            <a:ext cx="11376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(Capacitor)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ở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. Hay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bề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 2 </a:t>
            </a:r>
            <a:r>
              <a:rPr lang="en-US" dirty="0" err="1" smtClean="0"/>
              <a:t>bề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dược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(mica, </a:t>
            </a:r>
            <a:r>
              <a:rPr lang="en-US" dirty="0" err="1" smtClean="0"/>
              <a:t>giấy</a:t>
            </a:r>
            <a:r>
              <a:rPr lang="en-US" dirty="0" smtClean="0"/>
              <a:t>, </a:t>
            </a:r>
            <a:r>
              <a:rPr lang="en-US" dirty="0" err="1" smtClean="0"/>
              <a:t>gốm</a:t>
            </a:r>
            <a:r>
              <a:rPr lang="en-US" dirty="0" smtClean="0"/>
              <a:t>…).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5" y="2343836"/>
            <a:ext cx="2761380" cy="3274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65" y="2343836"/>
            <a:ext cx="2579426" cy="32743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185" y="5715940"/>
            <a:ext cx="558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endParaRPr lang="en-US" dirty="0" smtClean="0"/>
          </a:p>
          <a:p>
            <a:pPr algn="ctr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27" y="2343836"/>
            <a:ext cx="6756397" cy="32743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55243" y="5715939"/>
            <a:ext cx="332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bạc</a:t>
            </a:r>
            <a:r>
              <a:rPr lang="en-US" dirty="0" smtClean="0"/>
              <a:t> – mica</a:t>
            </a:r>
          </a:p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6993" y="288324"/>
            <a:ext cx="861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NHÓM – LỚP 65ME1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78940" y="1334530"/>
            <a:ext cx="112528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400" dirty="0" err="1" smtClean="0"/>
              <a:t>Trịnh</a:t>
            </a:r>
            <a:r>
              <a:rPr lang="en-US" sz="4400" dirty="0" smtClean="0"/>
              <a:t> </a:t>
            </a:r>
            <a:r>
              <a:rPr lang="en-US" sz="4400" dirty="0" err="1" smtClean="0"/>
              <a:t>Xuân</a:t>
            </a:r>
            <a:r>
              <a:rPr lang="en-US" sz="4400" dirty="0" smtClean="0"/>
              <a:t> </a:t>
            </a:r>
            <a:r>
              <a:rPr lang="en-US" sz="4400" dirty="0" err="1" smtClean="0"/>
              <a:t>Tùng</a:t>
            </a:r>
            <a:endParaRPr lang="en-US" sz="4400" dirty="0" smtClean="0"/>
          </a:p>
          <a:p>
            <a:pPr marL="342900" indent="-342900">
              <a:buAutoNum type="arabicParenR"/>
            </a:pPr>
            <a:r>
              <a:rPr lang="en-US" sz="4400" dirty="0" err="1" smtClean="0"/>
              <a:t>Trần</a:t>
            </a:r>
            <a:r>
              <a:rPr lang="en-US" sz="4400" dirty="0" smtClean="0"/>
              <a:t> </a:t>
            </a:r>
            <a:r>
              <a:rPr lang="en-US" sz="4400" dirty="0" err="1" smtClean="0"/>
              <a:t>Văn</a:t>
            </a:r>
            <a:r>
              <a:rPr lang="en-US" sz="4400" dirty="0" smtClean="0"/>
              <a:t> </a:t>
            </a:r>
            <a:r>
              <a:rPr lang="en-US" sz="4400" dirty="0" err="1" smtClean="0"/>
              <a:t>Hòa</a:t>
            </a:r>
            <a:endParaRPr lang="en-US" sz="4400" dirty="0" smtClean="0"/>
          </a:p>
          <a:p>
            <a:pPr marL="342900" indent="-342900">
              <a:buAutoNum type="arabicParenR"/>
            </a:pPr>
            <a:r>
              <a:rPr lang="en-US" sz="4400" dirty="0" err="1" smtClean="0"/>
              <a:t>Trần</a:t>
            </a:r>
            <a:r>
              <a:rPr lang="en-US" sz="4400" dirty="0" smtClean="0"/>
              <a:t> Nam </a:t>
            </a:r>
            <a:r>
              <a:rPr lang="en-US" sz="4400" dirty="0" err="1" smtClean="0"/>
              <a:t>Khánh</a:t>
            </a:r>
            <a:endParaRPr lang="en-US" sz="4400" dirty="0" smtClean="0"/>
          </a:p>
          <a:p>
            <a:pPr marL="342900" indent="-342900">
              <a:buAutoNum type="arabicParenR"/>
            </a:pPr>
            <a:r>
              <a:rPr lang="en-US" sz="4400" dirty="0" err="1" smtClean="0"/>
              <a:t>Phạm</a:t>
            </a:r>
            <a:r>
              <a:rPr lang="en-US" sz="4400" dirty="0" smtClean="0"/>
              <a:t> </a:t>
            </a:r>
            <a:r>
              <a:rPr lang="en-US" sz="4400" dirty="0" err="1" smtClean="0"/>
              <a:t>Quốc</a:t>
            </a:r>
            <a:r>
              <a:rPr lang="en-US" sz="4400" dirty="0" smtClean="0"/>
              <a:t> An</a:t>
            </a:r>
          </a:p>
          <a:p>
            <a:pPr marL="342900" indent="-342900">
              <a:buAutoNum type="arabicParenR"/>
            </a:pPr>
            <a:r>
              <a:rPr lang="en-US" sz="4400" dirty="0" err="1" smtClean="0"/>
              <a:t>Trần</a:t>
            </a:r>
            <a:r>
              <a:rPr lang="en-US" sz="4400" dirty="0" smtClean="0"/>
              <a:t> </a:t>
            </a:r>
            <a:r>
              <a:rPr lang="en-US" sz="4400" dirty="0" err="1" smtClean="0"/>
              <a:t>Quang</a:t>
            </a:r>
            <a:r>
              <a:rPr lang="en-US" sz="4400" dirty="0" smtClean="0"/>
              <a:t> </a:t>
            </a:r>
            <a:r>
              <a:rPr lang="en-US" sz="4400" dirty="0" err="1" smtClean="0"/>
              <a:t>Nhã</a:t>
            </a:r>
            <a:endParaRPr lang="en-US" sz="4400" dirty="0" smtClean="0"/>
          </a:p>
          <a:p>
            <a:pPr marL="342900" indent="-342900">
              <a:buAutoNum type="arabicParenR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548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063" y="4406090"/>
            <a:ext cx="7847882" cy="66919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FOR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WATCHING</a:t>
            </a:r>
            <a:endParaRPr 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26" y="518964"/>
            <a:ext cx="6203091" cy="5127886"/>
          </a:xfrm>
        </p:spPr>
      </p:pic>
    </p:spTree>
    <p:extLst>
      <p:ext uri="{BB962C8B-B14F-4D97-AF65-F5344CB8AC3E}">
        <p14:creationId xmlns:p14="http://schemas.microsoft.com/office/powerpoint/2010/main" val="15020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>oprekin.com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Khanhvd</dc:creator>
  <cp:lastModifiedBy>Khanhvd</cp:lastModifiedBy>
  <cp:revision>14</cp:revision>
  <dcterms:created xsi:type="dcterms:W3CDTF">2021-01-01T01:06:27Z</dcterms:created>
  <dcterms:modified xsi:type="dcterms:W3CDTF">2021-01-01T03:12:32Z</dcterms:modified>
</cp:coreProperties>
</file>