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5763E91B-0314-47B1-BDE6-026005F236FA}">
          <p14:sldIdLst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27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C4A56B-FD71-42EA-AEB2-9264575A5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B6D788-8BB0-4169-AD8A-DA88BD8CA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60418C-5B2D-4B66-B184-4ABDA6D2F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3AE8D-9117-4957-9545-1819D6ACC5A3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77067E-DDBE-452A-ABF0-82C5CBBE8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9509E3-E306-44C1-BDBD-792F3D76F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193E-9B5D-41B0-AF59-2A6EDA8F5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53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6C8C70-0B43-48C2-B036-1674AA2DF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5380AA-F8C7-4E9C-BE28-071BD98E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B062FE-42B2-4983-A6B2-5755BF47E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3AE8D-9117-4957-9545-1819D6ACC5A3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32521D-E7C3-4A45-8425-A47F53B22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A33677-E5C4-4C0E-8FFF-25A6539DD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193E-9B5D-41B0-AF59-2A6EDA8F5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7848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83FA24C-9432-4BF0-B410-0E95C67A8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363E4D4-9CA6-4D17-AF82-A98316C01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B0783D-6BCC-437F-B4CF-96B51C637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3AE8D-9117-4957-9545-1819D6ACC5A3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AEC5E2-6EBB-4619-98E4-C4E25A9A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215EE1-914E-48A2-A5A2-FEA07CDA3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193E-9B5D-41B0-AF59-2A6EDA8F5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4783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AB7734-A11B-4F97-B1CB-63DE2899E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999E48-4105-41D4-8B13-845AEB85B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A0D31D-9B4E-4614-8CDF-17EE7B49D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3AE8D-9117-4957-9545-1819D6ACC5A3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F6AEA6-4B9D-466F-8272-C46C6532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3AE2E1-2B9D-499A-9D56-E43263300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193E-9B5D-41B0-AF59-2A6EDA8F5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54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061C9-C557-41FD-8A1C-019A8CA19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AF3F5E-E28C-401B-8C2C-9A1F9A87A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9B292C-CA23-47E9-BCA0-3A12007C0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3AE8D-9117-4957-9545-1819D6ACC5A3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DCDEF4-6B36-40BF-AD99-F1522C73F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537E98-76A2-446C-A87F-143DF2578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193E-9B5D-41B0-AF59-2A6EDA8F5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68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876ADA-9A36-42A6-8391-90691A405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4217C5-1BD6-4D08-B313-49B4C8EADF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288FE0-3A19-43E3-A5F4-3D4E9D248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87D3C12-7285-4D46-AC55-EA116BFE1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3AE8D-9117-4957-9545-1819D6ACC5A3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443967A-A289-41AE-B2F5-7A16CA252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6EAF0D-6A47-444E-93CF-D4F28DA2C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193E-9B5D-41B0-AF59-2A6EDA8F5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9415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083330-F721-4428-880E-2F12D3E2F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BF5803-7171-4579-AEFE-C57D77948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81B8084-E2FC-4C7D-9919-D43335FD1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BCBEE33-8319-4CC8-B051-D5AB799451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D860145-26B0-4EC0-9BA3-2C5AA8E1CD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D533CDB-CC1A-45A5-8AE5-8BB2A4DD2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3AE8D-9117-4957-9545-1819D6ACC5A3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E773CC2-03A9-4915-83B9-FCFFC918C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59DB1D7-BE19-4671-8726-017BDB43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193E-9B5D-41B0-AF59-2A6EDA8F5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914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24363E-C558-49E4-9914-EFEA7913B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DFCC0EC-6FA3-4A54-B025-25BCA85D9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3AE8D-9117-4957-9545-1819D6ACC5A3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87D7EEC-5BA3-4549-830C-E08E7BE3E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0966AB6-520B-4056-9E53-E7E05FE91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193E-9B5D-41B0-AF59-2A6EDA8F5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811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C3CCDD2-BD0C-4178-8060-B98EA869E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3AE8D-9117-4957-9545-1819D6ACC5A3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7AC4D74-B1F4-4F00-B2EF-1F07A8507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A434D59-646E-4ADF-B8B1-27E7ABA8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193E-9B5D-41B0-AF59-2A6EDA8F5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330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2C5D77-59D9-4EF1-A091-7ADA8EC80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40465F-3011-40FD-BAB2-311152DA5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91CC158-B8F7-45DB-856D-830B20EA9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026B749-D7FF-4C9A-B3C4-AAD66B7DA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3AE8D-9117-4957-9545-1819D6ACC5A3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26B1523-1EF6-49C0-89B2-491A81BEB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5813F03-AE01-44F4-B127-7EC52E431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193E-9B5D-41B0-AF59-2A6EDA8F5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072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CDC725-D784-4335-BBD5-5735A0511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5FFAFC5-EFC1-489A-ABBF-F93220444C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F9C4F1F-4D68-4D4C-B0EA-2BCF6712A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7132A2-4436-4820-B189-56FF4DE7E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3AE8D-9117-4957-9545-1819D6ACC5A3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EC2DB17-2C3B-4C0A-94B5-E552902D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E58B34-86D5-4074-81E5-EB08DEFA9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193E-9B5D-41B0-AF59-2A6EDA8F5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865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560A51-348B-41CF-8B06-F6A8CEAB2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B05D967-8C24-4CF4-A6E5-649EF468D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13952E-FBC4-480F-99F2-3E791F43C4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3AE8D-9117-4957-9545-1819D6ACC5A3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F2858B-D9F6-4439-BB8B-6EB11269D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86F28F-58C8-4561-9E0A-C4D757D5D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B193E-9B5D-41B0-AF59-2A6EDA8F5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89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375ABC-DDD0-42D7-9BF2-A4E8AE068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</a:t>
            </a:r>
            <a:r>
              <a:rPr lang="ru-RU" dirty="0" err="1" smtClean="0"/>
              <a:t>водителй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C44175-3DA3-42A0-A743-D3DBA89C2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457200">
              <a:buNone/>
            </a:pPr>
            <a:r>
              <a:rPr lang="ru-RU" dirty="0" smtClean="0"/>
              <a:t>Во вкладке «Водители» находится список водителей с их основной информацией.</a:t>
            </a:r>
            <a:endParaRPr lang="ru-RU" dirty="0"/>
          </a:p>
          <a:p>
            <a:pPr indent="0">
              <a:buNone/>
            </a:pPr>
            <a:endParaRPr lang="ru-RU" dirty="0" smtClean="0"/>
          </a:p>
          <a:p>
            <a:pPr indent="0">
              <a:buNone/>
            </a:pPr>
            <a:endParaRPr lang="ru-RU" dirty="0"/>
          </a:p>
          <a:p>
            <a:pPr indent="0">
              <a:buNone/>
            </a:pPr>
            <a:endParaRPr lang="ru-RU" dirty="0"/>
          </a:p>
          <a:p>
            <a:pPr indent="0">
              <a:buNone/>
            </a:pPr>
            <a:endParaRPr lang="ru-RU" dirty="0" smtClean="0"/>
          </a:p>
          <a:p>
            <a:pPr indent="0">
              <a:buNone/>
            </a:pPr>
            <a:endParaRPr lang="ru-RU" dirty="0"/>
          </a:p>
          <a:p>
            <a:pPr indent="0">
              <a:buNone/>
            </a:pPr>
            <a:endParaRPr lang="ru-RU" dirty="0"/>
          </a:p>
          <a:p>
            <a:pPr indent="0">
              <a:buNone/>
            </a:pPr>
            <a:r>
              <a:rPr lang="ru-RU" dirty="0" smtClean="0"/>
              <a:t>При нажатии на кнопку «Добавить» происходит переход в окно добавления водителя</a:t>
            </a:r>
            <a:endParaRPr lang="en-US" dirty="0"/>
          </a:p>
          <a:p>
            <a:pPr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792" y="2491966"/>
            <a:ext cx="4550077" cy="2558026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838200" y="2748514"/>
            <a:ext cx="4915592" cy="8977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2600" dirty="0" smtClean="0"/>
              <a:t>Присутствует возможность поиска нужного водителя по </a:t>
            </a:r>
            <a:r>
              <a:rPr lang="en-US" sz="2600" dirty="0" smtClean="0"/>
              <a:t>Id</a:t>
            </a:r>
            <a:r>
              <a:rPr lang="ru-RU" sz="2600" dirty="0" smtClean="0"/>
              <a:t> и ФИО.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3248603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40F22D-77E8-48C4-9CF7-845DF0EE4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Добавление водителя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23226D-C0AF-4D9C-BFC2-FAD9CC21A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pPr marL="0" indent="457200">
              <a:buNone/>
            </a:pPr>
            <a:r>
              <a:rPr lang="ru-RU" dirty="0" smtClean="0"/>
              <a:t>Для добавления водителя необходимо заполнить представленную на рисунке форму. Форма имеет проверку на ввод неверных значений с выводом уведомлений об ошибке.</a:t>
            </a:r>
          </a:p>
          <a:p>
            <a:pPr marL="0" indent="457200">
              <a:buNone/>
            </a:pPr>
            <a:endParaRPr lang="ru-RU" dirty="0" smtClean="0"/>
          </a:p>
          <a:p>
            <a:pPr marL="0" indent="457200">
              <a:buNone/>
            </a:pPr>
            <a:endParaRPr lang="ru-RU" dirty="0"/>
          </a:p>
          <a:p>
            <a:pPr marL="0" indent="457200">
              <a:buNone/>
            </a:pPr>
            <a:endParaRPr lang="ru-RU" dirty="0" smtClean="0"/>
          </a:p>
          <a:p>
            <a:pPr marL="0" indent="457200">
              <a:buNone/>
            </a:pPr>
            <a:endParaRPr lang="ru-RU" dirty="0"/>
          </a:p>
          <a:p>
            <a:pPr marL="0" indent="457200">
              <a:buNone/>
            </a:pPr>
            <a:endParaRPr lang="ru-RU" dirty="0" smtClean="0"/>
          </a:p>
          <a:p>
            <a:pPr marL="0" indent="457200">
              <a:buNone/>
            </a:pPr>
            <a:endParaRPr lang="ru-RU" dirty="0"/>
          </a:p>
          <a:p>
            <a:pPr marL="0" indent="457200">
              <a:buNone/>
            </a:pPr>
            <a:r>
              <a:rPr lang="ru-RU" dirty="0" smtClean="0"/>
              <a:t>После заполнения полей и нажатия кнопки «Добавить», новый пользователь появляется в </a:t>
            </a:r>
            <a:r>
              <a:rPr lang="ru-RU" dirty="0" err="1" smtClean="0"/>
              <a:t>бд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74304"/>
            <a:ext cx="4871987" cy="272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5169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9E7081-9B54-487A-9228-DAC5A5B6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Подробная информация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4F233B-4742-4A7D-AEE7-22B01285D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945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Существует так же возможность получения информации о детях водителя, которая открывается при нажатии </a:t>
            </a:r>
            <a:r>
              <a:rPr lang="ru-RU" dirty="0" err="1" smtClean="0"/>
              <a:t>кнокпи</a:t>
            </a:r>
            <a:r>
              <a:rPr lang="ru-RU" dirty="0" smtClean="0"/>
              <a:t> «Подробнее» в списке водителей: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Здесь можно добавить или удалить ребёнка водителю с указанием его даты рождения.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93226"/>
            <a:ext cx="5677059" cy="318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2062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3EFEBC-D8FD-4259-B143-1E4C54D4C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Отметка отработанного времени водителем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D900BC-409D-4F4C-AAE5-E2284A4F4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Выберем пункт </a:t>
            </a:r>
            <a:r>
              <a:rPr lang="ru-RU" dirty="0" smtClean="0"/>
              <a:t>«Отметить»: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Тут можно выбрать водителя и указать кол-во отработанных часов за сегодняшний день. Здесь так же осуществляется отметка типа дня, которая позже будет использована для расчёта зарплаты.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987" y="1825625"/>
            <a:ext cx="5635443" cy="312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45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BAA452-B3DE-44A7-A9F3-FFC05ADE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Расчёт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40FCB-E063-4290-845D-8D7AAD3CD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127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В пункте «Посчитать» находится такой же список водителей как и в остальных пунктах, там мы выбираем водителя и нажимаем кнопку «Рассчитать», теперь мы видим окно расчёта зарплаты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При выборе отчётного периода и нажатии на кнопку «Получить чек» происходят расчёт и вывод</a:t>
            </a:r>
            <a:r>
              <a:rPr lang="en-US" dirty="0" smtClean="0"/>
              <a:t>.</a:t>
            </a:r>
            <a:r>
              <a:rPr lang="ru-RU" dirty="0" smtClean="0"/>
              <a:t> Для печати в</a:t>
            </a:r>
            <a:r>
              <a:rPr lang="en-US" dirty="0" smtClean="0"/>
              <a:t> word</a:t>
            </a:r>
            <a:r>
              <a:rPr lang="ru-RU" dirty="0" smtClean="0"/>
              <a:t> нужно нажать на кнопку</a:t>
            </a:r>
            <a:r>
              <a:rPr lang="en-US" dirty="0" smtClean="0"/>
              <a:t> </a:t>
            </a:r>
            <a:r>
              <a:rPr lang="ru-RU" dirty="0" smtClean="0"/>
              <a:t>«Печать»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913" y="2740038"/>
            <a:ext cx="4988764" cy="278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91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Главное мероприятие</Template>
  <TotalTime>292</TotalTime>
  <Words>215</Words>
  <Application>Microsoft Office PowerPoint</Application>
  <PresentationFormat>Широкоэкранный</PresentationFormat>
  <Paragraphs>53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Список водителй</vt:lpstr>
      <vt:lpstr>Добавление водителя</vt:lpstr>
      <vt:lpstr>Подробная информация</vt:lpstr>
      <vt:lpstr>Отметка отработанного времени водителем</vt:lpstr>
      <vt:lpstr>Расчёт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</dc:title>
  <dc:creator>Пользователь Windows</dc:creator>
  <cp:lastModifiedBy>Андрей Намов</cp:lastModifiedBy>
  <cp:revision>21</cp:revision>
  <dcterms:created xsi:type="dcterms:W3CDTF">2021-10-04T05:40:06Z</dcterms:created>
  <dcterms:modified xsi:type="dcterms:W3CDTF">2021-10-11T09:46:16Z</dcterms:modified>
</cp:coreProperties>
</file>