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763E91B-0314-47B1-BDE6-026005F236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4A56B-FD71-42EA-AEB2-9264575A5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6D788-8BB0-4169-AD8A-DA88BD8C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0418C-5B2D-4B66-B184-4ABDA6D2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7067E-DDBE-452A-ABF0-82C5CBB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509E3-E306-44C1-BDBD-792F3D76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8C70-0B43-48C2-B036-1674AA2D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5380AA-F8C7-4E9C-BE28-071BD98E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062FE-42B2-4983-A6B2-5755BF47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2521D-E7C3-4A45-8425-A47F53B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33677-E5C4-4C0E-8FFF-25A6539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3FA24C-9432-4BF0-B410-0E95C67A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63E4D4-9CA6-4D17-AF82-A98316C0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0783D-6BCC-437F-B4CF-96B51C63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EC5E2-6EBB-4619-98E4-C4E25A9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15EE1-914E-48A2-A5A2-FEA07CD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B7734-A11B-4F97-B1CB-63DE2899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99E48-4105-41D4-8B13-845AEB8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0D31D-9B4E-4614-8CDF-17EE7B49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6AEA6-4B9D-466F-8272-C46C6532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AE2E1-2B9D-499A-9D56-E432633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061C9-C557-41FD-8A1C-019A8CA1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AF3F5E-E28C-401B-8C2C-9A1F9A87A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B292C-CA23-47E9-BCA0-3A12007C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CDEF4-6B36-40BF-AD99-F1522C73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37E98-76A2-446C-A87F-143DF257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6ADA-9A36-42A6-8391-90691A40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217C5-1BD6-4D08-B313-49B4C8EA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88FE0-3A19-43E3-A5F4-3D4E9D24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7D3C12-7285-4D46-AC55-EA116BFE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3967A-A289-41AE-B2F5-7A16CA2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AF0D-6A47-444E-93CF-D4F28DA2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83330-F721-4428-880E-2F12D3E2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F5803-7171-4579-AEFE-C57D7794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B8084-E2FC-4C7D-9919-D43335FD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CBEE33-8319-4CC8-B051-D5AB79945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860145-26B0-4EC0-9BA3-2C5AA8E1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33CDB-CC1A-45A5-8AE5-8BB2A4DD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773CC2-03A9-4915-83B9-FCFFC918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DB1D7-BE19-4671-8726-017BDB4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363E-C558-49E4-9914-EFEA791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FCC0EC-6FA3-4A54-B025-25BCA85D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7D7EEC-5BA3-4549-830C-E08E7BE3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966AB6-520B-4056-9E53-E7E05FE9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1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3CCDD2-BD0C-4178-8060-B98EA86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AC4D74-B1F4-4F00-B2EF-1F07A85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34D59-646E-4ADF-B8B1-27E7ABA8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C5D77-59D9-4EF1-A091-7ADA8EC8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0465F-3011-40FD-BAB2-311152DA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CC158-B8F7-45DB-856D-830B20EA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6B749-D7FF-4C9A-B3C4-AAD66B7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B1523-1EF6-49C0-89B2-491A81B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13F03-AE01-44F4-B127-7EC52E43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DC725-D784-4335-BBD5-5735A051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FFAFC5-EFC1-489A-ABBF-F9322044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9C4F1F-4D68-4D4C-B0EA-2BCF6712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132A2-4436-4820-B189-56FF4DE7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2DB17-2C3B-4C0A-94B5-E552902D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8B34-86D5-4074-81E5-EB08DEFA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60A51-348B-41CF-8B06-F6A8CEAB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5D967-8C24-4CF4-A6E5-649EF468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3952E-FBC4-480F-99F2-3E791F43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AE8D-9117-4957-9545-1819D6ACC5A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2858B-D9F6-4439-BB8B-6EB11269D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6F28F-58C8-4561-9E0A-C4D757D5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193E-9B5D-41B0-AF59-2A6EDA8F5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3861D-3E8E-4C69-B178-9757F6F6F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0BAA0B-BB6F-45AA-BDA5-4C2FAC734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тему: </a:t>
            </a:r>
            <a:r>
              <a:rPr lang="ru-RU" dirty="0" smtClean="0"/>
              <a:t>«</a:t>
            </a:r>
            <a:r>
              <a:rPr lang="ru-RU" dirty="0"/>
              <a:t>ПРОГРАММНОЕ СРЕДСТВО ДЛЯ АВТОМАТИЗАЦИИ НАЧИСЛЕНИЯ ОПЛАТЫ ТРУДА ВОДИТЕЛЯМ ТРАНСПОРТНОЙ </a:t>
            </a:r>
            <a:r>
              <a:rPr lang="ru-RU" dirty="0" smtClean="0"/>
              <a:t>КОМПАНИИ»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algn="l"/>
            <a:r>
              <a:rPr lang="ru-RU" dirty="0"/>
              <a:t>Выполнил студент гр. Т-895 					</a:t>
            </a:r>
            <a:r>
              <a:rPr lang="ru-RU" dirty="0" smtClean="0"/>
              <a:t>Петровский </a:t>
            </a:r>
            <a:r>
              <a:rPr lang="ru-RU" dirty="0"/>
              <a:t>А</a:t>
            </a:r>
            <a:r>
              <a:rPr lang="ru-RU" dirty="0" smtClean="0"/>
              <a:t>.А</a:t>
            </a:r>
            <a:r>
              <a:rPr lang="ru-RU" dirty="0"/>
              <a:t>.</a:t>
            </a:r>
          </a:p>
          <a:p>
            <a:pPr algn="l"/>
            <a:r>
              <a:rPr lang="ru-RU" dirty="0"/>
              <a:t>Преподаватель 						</a:t>
            </a:r>
            <a:r>
              <a:rPr lang="ru-RU" dirty="0" err="1" smtClean="0"/>
              <a:t>Купцова</a:t>
            </a:r>
            <a:r>
              <a:rPr lang="ru-RU" dirty="0" smtClean="0"/>
              <a:t> </a:t>
            </a:r>
            <a:r>
              <a:rPr lang="ru-RU" dirty="0"/>
              <a:t>В.Ю.</a:t>
            </a:r>
          </a:p>
        </p:txBody>
      </p:sp>
    </p:spTree>
    <p:extLst>
      <p:ext uri="{BB962C8B-B14F-4D97-AF65-F5344CB8AC3E}">
        <p14:creationId xmlns:p14="http://schemas.microsoft.com/office/powerpoint/2010/main" val="564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E7081-9B54-487A-9228-DAC5A5B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Подробная информация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F233B-4742-4A7D-AEE7-22B01285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94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Существует так же возможность получения информации о детях водителя, которая открывается при нажатии </a:t>
            </a:r>
            <a:r>
              <a:rPr lang="ru-RU" dirty="0" err="1" smtClean="0"/>
              <a:t>кнокпи</a:t>
            </a:r>
            <a:r>
              <a:rPr lang="ru-RU" dirty="0" smtClean="0"/>
              <a:t> «Подробнее» в списке водителей: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Здесь можно добавить или удалить ребёнка водителю с указанием его даты рождения.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3226"/>
            <a:ext cx="5677059" cy="31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EFEBC-D8FD-4259-B143-1E4C54D4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Отметка отработанного времени водителем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900BC-409D-4F4C-AAE5-E2284A4F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Выберем пункт </a:t>
            </a:r>
            <a:r>
              <a:rPr lang="ru-RU" dirty="0" smtClean="0"/>
              <a:t>«Отметить»: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Тут можно выбрать водителя и указать кол-во отработанных часов за сегодняшний день. Здесь так же осуществляется отметка типа дня, которая позже будет использована для расчёта зарплаты.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987" y="1825625"/>
            <a:ext cx="5635443" cy="31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AA452-B3DE-44A7-A9F3-FFC05AD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40FCB-E063-4290-845D-8D7AAD3C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2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пункте «Посчитать» находится такой же список водителей как и в остальных пунктах, там мы выбираем водителя и нажимаем кнопку «Рассчитать», теперь мы видим окно расчёта зарплаты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выборе отчётного периода и нажатии на кнопку «Получить чек» происходят расчёт и вывод</a:t>
            </a:r>
            <a:r>
              <a:rPr lang="en-US" dirty="0" smtClean="0"/>
              <a:t>.</a:t>
            </a:r>
            <a:r>
              <a:rPr lang="ru-RU" dirty="0" smtClean="0"/>
              <a:t> Для печати в</a:t>
            </a:r>
            <a:r>
              <a:rPr lang="en-US" dirty="0" smtClean="0"/>
              <a:t> word</a:t>
            </a:r>
            <a:r>
              <a:rPr lang="ru-RU" dirty="0" smtClean="0"/>
              <a:t> нужно нажать на кнопку</a:t>
            </a:r>
            <a:r>
              <a:rPr lang="en-US" dirty="0" smtClean="0"/>
              <a:t> </a:t>
            </a:r>
            <a:r>
              <a:rPr lang="ru-RU" dirty="0" smtClean="0"/>
              <a:t>«Печать»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2740038"/>
            <a:ext cx="4988764" cy="27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главном пункте описано основное назначение программы, там же есть кнопка вызова </a:t>
            </a:r>
            <a:r>
              <a:rPr lang="en-US" dirty="0" smtClean="0"/>
              <a:t>Help.chm</a:t>
            </a:r>
            <a:r>
              <a:rPr lang="ru-RU" dirty="0" smtClean="0"/>
              <a:t> с более подробным описанием.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294207" y="2942936"/>
            <a:ext cx="5370830" cy="290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7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F11FB-3EB9-49D2-AC8E-5442A52D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8F0D7-6F66-49C1-9CBB-11282166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0000"/>
            <a:r>
              <a:rPr lang="ru-RU" b="1" dirty="0"/>
              <a:t>Целью курсовой работы </a:t>
            </a:r>
            <a:r>
              <a:rPr lang="ru-RU" dirty="0"/>
              <a:t>является автоматизация </a:t>
            </a:r>
            <a:r>
              <a:rPr lang="ru-RU" dirty="0" smtClean="0"/>
              <a:t>расчёта зарплаты водителей транспортной компании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360000" indent="0">
              <a:buNone/>
            </a:pPr>
            <a:r>
              <a:rPr lang="ru-RU" dirty="0"/>
              <a:t>Достижение указанной цели осуществлялось путем решения следующих задач:</a:t>
            </a:r>
          </a:p>
          <a:p>
            <a:pPr marL="874350" indent="-514350">
              <a:buAutoNum type="arabicParenR"/>
            </a:pPr>
            <a:r>
              <a:rPr lang="ru-RU" dirty="0" smtClean="0"/>
              <a:t>расчёт зарплаты водителя в зависимости от отработанного времени; </a:t>
            </a:r>
            <a:endParaRPr lang="ru-RU" dirty="0"/>
          </a:p>
          <a:p>
            <a:pPr marL="87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предоставить возможность сортировки </a:t>
            </a:r>
            <a:r>
              <a:rPr lang="ru-RU" dirty="0" smtClean="0"/>
              <a:t>поиска водителей;</a:t>
            </a:r>
            <a:endParaRPr lang="ru-RU" dirty="0"/>
          </a:p>
          <a:p>
            <a:pPr marL="87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иметь возможность создать </a:t>
            </a:r>
            <a:r>
              <a:rPr lang="ru-RU" dirty="0" smtClean="0"/>
              <a:t>отчёт по зарплате водителя;</a:t>
            </a:r>
            <a:endParaRPr lang="ru-RU" dirty="0"/>
          </a:p>
          <a:p>
            <a:pPr marL="87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организовать возможность экспорта в файлы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 интересующей пользователя информации;</a:t>
            </a:r>
          </a:p>
          <a:p>
            <a:pPr marL="87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создать справочную систему приложения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5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FF3C4-7BD3-4547-94E4-5122C62C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CCB41-805D-4E92-8131-16F51C22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0000" indent="0">
              <a:buNone/>
            </a:pPr>
            <a:r>
              <a:rPr lang="ru-RU" dirty="0"/>
              <a:t>Инструментами  разработки программного средства будут являться:</a:t>
            </a:r>
          </a:p>
          <a:p>
            <a:pPr marL="817200" indent="-457200"/>
            <a:r>
              <a:rPr lang="ru-RU" dirty="0"/>
              <a:t>Операционная система </a:t>
            </a:r>
            <a:r>
              <a:rPr lang="en-US" dirty="0"/>
              <a:t>Windows 10;</a:t>
            </a:r>
          </a:p>
          <a:p>
            <a:pPr marL="817200" indent="-457200"/>
            <a:r>
              <a:rPr lang="ru-RU" dirty="0"/>
              <a:t>среда разработки </a:t>
            </a:r>
            <a:r>
              <a:rPr lang="en-US" dirty="0"/>
              <a:t>Microsoft Visual Studio 2019;</a:t>
            </a:r>
            <a:endParaRPr lang="ru-RU" dirty="0"/>
          </a:p>
          <a:p>
            <a:pPr marL="817200" indent="-457200"/>
            <a:r>
              <a:rPr lang="ru-RU" dirty="0"/>
              <a:t>язык программирования C</a:t>
            </a:r>
            <a:r>
              <a:rPr lang="ru-RU" dirty="0" smtClean="0"/>
              <a:t>#;</a:t>
            </a:r>
          </a:p>
          <a:p>
            <a:pPr marL="817200" indent="-457200"/>
            <a:r>
              <a:rPr lang="ru-RU" dirty="0" smtClean="0"/>
              <a:t>программа для работы с базой данных </a:t>
            </a:r>
            <a:r>
              <a:rPr lang="en-US" dirty="0" smtClean="0"/>
              <a:t>Microsoft </a:t>
            </a:r>
            <a:r>
              <a:rPr lang="ru-RU" dirty="0" smtClean="0"/>
              <a:t>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</a:t>
            </a:r>
            <a:r>
              <a:rPr lang="en-US" dirty="0" smtClean="0"/>
              <a:t>18.9.1</a:t>
            </a:r>
            <a:r>
              <a:rPr lang="ru-RU" dirty="0" smtClean="0"/>
              <a:t>;</a:t>
            </a:r>
          </a:p>
          <a:p>
            <a:pPr marL="817200" indent="-457200"/>
            <a:r>
              <a:rPr lang="ru-RU" dirty="0" smtClean="0"/>
              <a:t>система </a:t>
            </a:r>
            <a:r>
              <a:rPr lang="ru-RU" dirty="0"/>
              <a:t>управления базами данных </a:t>
            </a:r>
            <a:r>
              <a:rPr lang="en-US" dirty="0"/>
              <a:t>Microsoft SQL Server</a:t>
            </a:r>
            <a:r>
              <a:rPr lang="ru-RU" dirty="0"/>
              <a:t> 2019;</a:t>
            </a:r>
          </a:p>
          <a:p>
            <a:pPr marL="817200" indent="-457200"/>
            <a:r>
              <a:rPr lang="ru-RU" dirty="0" err="1"/>
              <a:t>Dr.Explain</a:t>
            </a:r>
            <a:r>
              <a:rPr lang="ru-RU" dirty="0"/>
              <a:t>;</a:t>
            </a:r>
          </a:p>
          <a:p>
            <a:pPr marL="817200" indent="-457200"/>
            <a:r>
              <a:rPr lang="ru-RU" dirty="0"/>
              <a:t>офисный пакет</a:t>
            </a:r>
            <a:r>
              <a:rPr lang="en-US" dirty="0"/>
              <a:t> MS Office (</a:t>
            </a:r>
            <a:r>
              <a:rPr lang="en-US" dirty="0" smtClean="0"/>
              <a:t>Word).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9F9C5-838F-41C7-910A-91DDC405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43B26-2884-4557-B648-00422D7D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0" indent="0">
              <a:buNone/>
            </a:pPr>
            <a:r>
              <a:rPr lang="en-US" dirty="0" smtClean="0"/>
              <a:t>	</a:t>
            </a:r>
            <a:r>
              <a:rPr lang="ru-RU" b="1" dirty="0" smtClean="0"/>
              <a:t>ADO.NET</a:t>
            </a:r>
            <a:r>
              <a:rPr lang="ru-RU" dirty="0" smtClean="0"/>
              <a:t>— </a:t>
            </a:r>
            <a:r>
              <a:rPr lang="ru-RU" dirty="0"/>
              <a:t>технология, предоставляющая доступ к данным и управление ими, хранящимися в базе данных или </a:t>
            </a:r>
            <a:r>
              <a:rPr lang="ru-RU" dirty="0" smtClean="0"/>
              <a:t>других, </a:t>
            </a:r>
            <a:r>
              <a:rPr lang="ru-RU" dirty="0"/>
              <a:t>основанных на платформе .NET </a:t>
            </a:r>
            <a:r>
              <a:rPr lang="ru-RU" dirty="0" err="1"/>
              <a:t>Framework</a:t>
            </a:r>
            <a:r>
              <a:rPr lang="ru-RU" dirty="0"/>
              <a:t> и входящая в состав .NET </a:t>
            </a:r>
            <a:r>
              <a:rPr lang="ru-RU" dirty="0" err="1"/>
              <a:t>Framework</a:t>
            </a:r>
            <a:r>
              <a:rPr lang="ru-RU" dirty="0"/>
              <a:t> 2.0, представляет собой набор </a:t>
            </a:r>
            <a:r>
              <a:rPr lang="ru-RU" dirty="0" smtClean="0"/>
              <a:t>библиотек. </a:t>
            </a:r>
            <a:r>
              <a:rPr lang="ru-RU" dirty="0"/>
              <a:t>В отличие от технологии ADO, которая была в основном предназначена для тесно связанных клиент-серверных систем, ADO.NET больше нацелена на автономную работу с помощью объектов </a:t>
            </a:r>
            <a:r>
              <a:rPr lang="ru-RU" dirty="0" err="1"/>
              <a:t>DataSet</a:t>
            </a:r>
            <a:r>
              <a:rPr lang="ru-RU" dirty="0"/>
              <a:t>. Объекты </a:t>
            </a:r>
            <a:r>
              <a:rPr lang="ru-RU" dirty="0" err="1"/>
              <a:t>DataSet</a:t>
            </a:r>
            <a:r>
              <a:rPr lang="ru-RU" dirty="0"/>
              <a:t> представляют локальные копии взаимосвязанных таблиц данных, каждая из которых содержит набор строк и столбцов. Объекты </a:t>
            </a:r>
            <a:r>
              <a:rPr lang="ru-RU" dirty="0" err="1"/>
              <a:t>DataSet</a:t>
            </a:r>
            <a:r>
              <a:rPr lang="ru-RU" dirty="0"/>
              <a:t> позволяют вызывающей сборке </a:t>
            </a:r>
            <a:r>
              <a:rPr lang="ru-RU" dirty="0" smtClean="0"/>
              <a:t>работать </a:t>
            </a:r>
            <a:r>
              <a:rPr lang="ru-RU" dirty="0"/>
              <a:t>с содержимым </a:t>
            </a:r>
            <a:r>
              <a:rPr lang="ru-RU" dirty="0" err="1"/>
              <a:t>DataSet</a:t>
            </a:r>
            <a:r>
              <a:rPr lang="ru-RU" dirty="0"/>
              <a:t>, изменять его, не требуя подключения к источнику данных, и отправлять обратно блоки измененных данных для обработки с помощью соответствующего адаптера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3888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17411-641F-4553-A67E-138CE75D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модель базы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AC9055-BD70-4A4B-AFAB-A20B2768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Диаграмма ERD в нотации Ричарда </a:t>
            </a:r>
            <a:r>
              <a:rPr lang="ru-RU" b="1" dirty="0" err="1"/>
              <a:t>Чена</a:t>
            </a:r>
            <a:r>
              <a:rPr lang="ru-RU" b="1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7" y="2482811"/>
            <a:ext cx="4643613" cy="38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7374A-808A-4BB0-AC62-C526C80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A53CC-9013-4E1C-8E81-D3BBB6D5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41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Схема данных: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07365" y="2719552"/>
            <a:ext cx="5882367" cy="33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D4A50-E212-42B6-94AA-2D73F1DC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3A16B-0D1F-40BE-BB49-58F22E2B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57200">
              <a:buNone/>
            </a:pPr>
            <a:r>
              <a:rPr lang="ru-RU" dirty="0"/>
              <a:t>Целью курсового проекта «Программа для автоматизации начисления оплаты труда водителям транспортной компании» является разработка программного средства «</a:t>
            </a:r>
            <a:r>
              <a:rPr lang="en-US" dirty="0" err="1"/>
              <a:t>AutoPay</a:t>
            </a:r>
            <a:r>
              <a:rPr lang="ru-RU" dirty="0"/>
              <a:t>.</a:t>
            </a:r>
            <a:r>
              <a:rPr lang="en-US" dirty="0"/>
              <a:t>exe</a:t>
            </a:r>
            <a:r>
              <a:rPr lang="ru-RU" dirty="0"/>
              <a:t>», автоматизирующего процесс расчёта суммы оплаты труда водителя, в зависимости от его стажа, оклада, вычетов штрафа и премий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err="1"/>
              <a:t>Основными</a:t>
            </a:r>
            <a:r>
              <a:rPr lang="en-US" altLang="zh-CN" dirty="0"/>
              <a:t> </a:t>
            </a:r>
            <a:r>
              <a:rPr lang="en-US" altLang="zh-CN" dirty="0" err="1"/>
              <a:t>минимальными</a:t>
            </a:r>
            <a:r>
              <a:rPr lang="en-US" altLang="zh-CN" dirty="0"/>
              <a:t> </a:t>
            </a:r>
            <a:r>
              <a:rPr lang="en-US" altLang="zh-CN" dirty="0" err="1"/>
              <a:t>требованиями</a:t>
            </a:r>
            <a:r>
              <a:rPr lang="en-US" altLang="zh-CN" dirty="0"/>
              <a:t>, </a:t>
            </a:r>
            <a:r>
              <a:rPr lang="en-US" altLang="zh-CN" dirty="0" err="1"/>
              <a:t>выдвигаемыми</a:t>
            </a:r>
            <a:r>
              <a:rPr lang="en-US" altLang="zh-CN" dirty="0"/>
              <a:t> к </a:t>
            </a:r>
            <a:r>
              <a:rPr lang="en-US" altLang="zh-CN" dirty="0" err="1"/>
              <a:t>аппаратному</a:t>
            </a:r>
            <a:r>
              <a:rPr lang="en-US" altLang="zh-CN" dirty="0"/>
              <a:t> </a:t>
            </a:r>
            <a:r>
              <a:rPr lang="en-US" altLang="zh-CN" dirty="0" err="1"/>
              <a:t>обеспечению</a:t>
            </a:r>
            <a:r>
              <a:rPr lang="en-US" altLang="zh-CN" dirty="0"/>
              <a:t> </a:t>
            </a:r>
            <a:r>
              <a:rPr lang="ru-RU" dirty="0"/>
              <a:t>ПК</a:t>
            </a:r>
            <a:r>
              <a:rPr lang="en-US" altLang="zh-CN" dirty="0"/>
              <a:t>, </a:t>
            </a:r>
            <a:r>
              <a:rPr lang="en-US" altLang="zh-CN" dirty="0" err="1" smtClean="0"/>
              <a:t>являются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lvl="0"/>
            <a:r>
              <a:rPr lang="ru-RU" dirty="0"/>
              <a:t>процессор </a:t>
            </a:r>
            <a:r>
              <a:rPr lang="en-US" dirty="0"/>
              <a:t>Intel Core i5 – 8250U</a:t>
            </a:r>
            <a:r>
              <a:rPr lang="ru-RU" dirty="0"/>
              <a:t> и выше;</a:t>
            </a:r>
            <a:endParaRPr lang="en-US" dirty="0"/>
          </a:p>
          <a:p>
            <a:pPr lvl="0"/>
            <a:r>
              <a:rPr lang="ru-RU" dirty="0" smtClean="0"/>
              <a:t>оперативная </a:t>
            </a:r>
            <a:r>
              <a:rPr lang="ru-RU" dirty="0"/>
              <a:t>память 4048 Мбайт и более;</a:t>
            </a:r>
            <a:endParaRPr lang="en-US" dirty="0"/>
          </a:p>
          <a:p>
            <a:pPr lvl="0"/>
            <a:r>
              <a:rPr lang="ru-RU" dirty="0"/>
              <a:t>свободное место на диске 512 Мбайт</a:t>
            </a:r>
            <a:r>
              <a:rPr lang="ru-RU" dirty="0" smtClean="0"/>
              <a:t>;</a:t>
            </a:r>
            <a:endParaRPr lang="en-US" dirty="0" smtClean="0"/>
          </a:p>
          <a:p>
            <a:pPr lvl="0"/>
            <a:r>
              <a:rPr lang="ru-RU" dirty="0" smtClean="0"/>
              <a:t>монитор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мышь, клавиатура</a:t>
            </a:r>
            <a:r>
              <a:rPr lang="ru-RU" dirty="0" smtClean="0"/>
              <a:t>;</a:t>
            </a:r>
            <a:endParaRPr lang="en-US" dirty="0" smtClean="0"/>
          </a:p>
          <a:p>
            <a:pPr marL="0" lvl="0" indent="0">
              <a:buNone/>
            </a:pPr>
            <a:r>
              <a:rPr lang="ru-RU" dirty="0" smtClean="0"/>
              <a:t>Программное </a:t>
            </a:r>
            <a:r>
              <a:rPr lang="ru-RU" dirty="0"/>
              <a:t>средство создано в среде разработки MS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на языке программирования С# под управлением операционной системы Windows 10. Программное средство может работать в средах операционных систем семейства </a:t>
            </a:r>
            <a:r>
              <a:rPr lang="ru-RU" dirty="0" err="1"/>
              <a:t>Microsoft</a:t>
            </a:r>
            <a:r>
              <a:rPr lang="ru-RU" dirty="0"/>
              <a:t> Windows, начиная с Windows 7. Программа не требовательна к системным ресурсам, также проста в использовании и не требует специальных навыков при работе. Для работы данного программного средства требуется предварительная установка и настройка платформы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18.8.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2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75ABC-DDD0-42D7-9BF2-A4E8AE06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ru-RU" dirty="0" err="1" smtClean="0"/>
              <a:t>водителй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44175-3DA3-42A0-A743-D3DBA89C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ru-RU" dirty="0" smtClean="0"/>
              <a:t>Во вкладке «Водители» находится список водителей с их основной информацией.</a:t>
            </a:r>
            <a:endParaRPr lang="ru-RU" dirty="0"/>
          </a:p>
          <a:p>
            <a:pPr indent="0">
              <a:buNone/>
            </a:pPr>
            <a:endParaRPr lang="ru-RU" dirty="0" smtClean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 smtClean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endParaRPr lang="ru-RU" dirty="0"/>
          </a:p>
          <a:p>
            <a:pPr indent="0">
              <a:buNone/>
            </a:pPr>
            <a:r>
              <a:rPr lang="ru-RU" dirty="0" smtClean="0"/>
              <a:t>При нажатии на кнопку «Добавить» происходит переход в окно добавления водителя</a:t>
            </a:r>
            <a:endParaRPr lang="en-US" dirty="0"/>
          </a:p>
          <a:p>
            <a:pPr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92" y="2491966"/>
            <a:ext cx="4550077" cy="255802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2748514"/>
            <a:ext cx="4915592" cy="89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600" dirty="0" smtClean="0"/>
              <a:t>Присутствует возможность поиска нужного водителя по </a:t>
            </a:r>
            <a:r>
              <a:rPr lang="en-US" sz="2600" dirty="0" smtClean="0"/>
              <a:t>Id</a:t>
            </a:r>
            <a:r>
              <a:rPr lang="ru-RU" sz="2600" dirty="0" smtClean="0"/>
              <a:t> и ФИО.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4860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F22D-77E8-48C4-9CF7-845DF0E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водителя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3226D-C0AF-4D9C-BFC2-FAD9CC21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ru-RU" dirty="0" smtClean="0"/>
              <a:t>Для добавления водителя необходимо заполнить представленную на рисунке форму. Форма имеет проверку на ввод неверных значений с выводом уведомлений об ошибке.</a:t>
            </a:r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endParaRPr lang="ru-RU" dirty="0" smtClean="0"/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r>
              <a:rPr lang="ru-RU" dirty="0" smtClean="0"/>
              <a:t>После заполнения полей и нажатия кнопки «Добавить», новый пользователь появляется в </a:t>
            </a:r>
            <a:r>
              <a:rPr lang="ru-RU" dirty="0" err="1" smtClean="0"/>
              <a:t>бд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4304"/>
            <a:ext cx="4871987" cy="27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6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285</TotalTime>
  <Words>455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等线</vt:lpstr>
      <vt:lpstr>Тема Office</vt:lpstr>
      <vt:lpstr>Курсовая работа</vt:lpstr>
      <vt:lpstr>Цели и задачи работы</vt:lpstr>
      <vt:lpstr>Инструменты разработки</vt:lpstr>
      <vt:lpstr>ADO.NET</vt:lpstr>
      <vt:lpstr>Информационная модель базы данных</vt:lpstr>
      <vt:lpstr>Физическая структура базы данных</vt:lpstr>
      <vt:lpstr>Общие сведения</vt:lpstr>
      <vt:lpstr>Список водителй</vt:lpstr>
      <vt:lpstr>Добавление водителя</vt:lpstr>
      <vt:lpstr>Подробная информация</vt:lpstr>
      <vt:lpstr>Отметка отработанного времени водителем</vt:lpstr>
      <vt:lpstr>Расчёт</vt:lpstr>
      <vt:lpstr>Справка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 Windows</dc:creator>
  <cp:lastModifiedBy>Андрей Намов</cp:lastModifiedBy>
  <cp:revision>20</cp:revision>
  <dcterms:created xsi:type="dcterms:W3CDTF">2021-10-04T05:40:06Z</dcterms:created>
  <dcterms:modified xsi:type="dcterms:W3CDTF">2021-10-10T20:48:26Z</dcterms:modified>
</cp:coreProperties>
</file>