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4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9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3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8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9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7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0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4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2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2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2820-588D-4C72-98A5-672BD5811270}" type="datetimeFigureOut">
              <a:rPr lang="zh-CN" altLang="en-US" smtClean="0"/>
              <a:t>2019/2/7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3752-FF70-46BE-AC92-906DEEC2D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>
                <a:solidFill>
                  <a:srgbClr val="FF0000"/>
                </a:solidFill>
              </a:rPr>
              <a:t>OpenCV</a:t>
            </a:r>
            <a:r>
              <a:rPr lang="en-US" altLang="zh-CN" dirty="0" smtClean="0"/>
              <a:t> to Detect Human Faces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(Based On Python)</a:t>
            </a:r>
          </a:p>
          <a:p>
            <a:endParaRPr lang="en-US" altLang="zh-CN" dirty="0"/>
          </a:p>
          <a:p>
            <a:r>
              <a:rPr lang="en-US" altLang="zh-CN" sz="2000" dirty="0" smtClean="0"/>
              <a:t>Li Weijian,China,2019/1/30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1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FolderNameChange.py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6968" cy="4351338"/>
          </a:xfrm>
        </p:spPr>
        <p:txBody>
          <a:bodyPr/>
          <a:lstStyle/>
          <a:p>
            <a:r>
              <a:rPr lang="en-US" altLang="zh-CN" dirty="0" smtClean="0"/>
              <a:t>This file help me simply create data folder and data0 folder from original folder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168" y="1528763"/>
            <a:ext cx="61912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Demonstration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818" y="1797914"/>
            <a:ext cx="5507182" cy="32362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6" y="1797914"/>
            <a:ext cx="5652655" cy="3252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320145"/>
            <a:ext cx="989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a machine learning process, first I read all the face files and add them to the list, and then I</a:t>
            </a:r>
          </a:p>
          <a:p>
            <a:r>
              <a:rPr lang="en-US" altLang="zh-CN" dirty="0" smtClean="0"/>
              <a:t>Use the BPH face recognizer to train the files in the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</a:t>
            </a:r>
            <a:r>
              <a:rPr lang="en-US" altLang="zh-CN" dirty="0" smtClean="0"/>
              <a:t>Demonstration (2)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036" y="1797915"/>
            <a:ext cx="7211779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199" y="1690688"/>
            <a:ext cx="3345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show that I successfully identify a human face?</a:t>
            </a:r>
          </a:p>
          <a:p>
            <a:endParaRPr lang="en-US" altLang="zh-CN" dirty="0"/>
          </a:p>
          <a:p>
            <a:r>
              <a:rPr lang="en-US" altLang="zh-CN" dirty="0" smtClean="0"/>
              <a:t>Of course drawing a remarkable rectangle around the face.</a:t>
            </a:r>
          </a:p>
          <a:p>
            <a:endParaRPr lang="en-US" altLang="zh-CN" dirty="0"/>
          </a:p>
          <a:p>
            <a:r>
              <a:rPr lang="en-US" altLang="zh-CN" dirty="0" smtClean="0"/>
              <a:t>When it identifies the face in success, it opens the file and draw a red rectangle around the face its success.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0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</a:t>
            </a:r>
            <a:r>
              <a:rPr lang="en-US" altLang="zh-CN" dirty="0" smtClean="0"/>
              <a:t>Demonstration</a:t>
            </a:r>
            <a:r>
              <a:rPr lang="zh-CN" altLang="en-US" dirty="0"/>
              <a:t>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1690688"/>
            <a:ext cx="52716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According to the result of the </a:t>
            </a:r>
            <a:r>
              <a:rPr lang="en-US" altLang="zh-CN" i="1" dirty="0" err="1" smtClean="0"/>
              <a:t>accuracy_compute</a:t>
            </a:r>
            <a:r>
              <a:rPr lang="en-US" altLang="zh-CN" dirty="0" smtClean="0"/>
              <a:t> function , I </a:t>
            </a:r>
            <a:r>
              <a:rPr lang="en-US" altLang="zh-CN" dirty="0" smtClean="0"/>
              <a:t>identified all the 1054 face files in the folder, and finally successfully identified 1036 of them, the accuracy reached :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98.292220113852%</a:t>
            </a:r>
            <a:endParaRPr lang="zh-CN" altLang="en-US" sz="2800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095" y="1479260"/>
            <a:ext cx="5592949" cy="51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5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Windows 10 x64</a:t>
            </a:r>
          </a:p>
          <a:p>
            <a:r>
              <a:rPr lang="en-US" altLang="zh-CN" dirty="0" smtClean="0"/>
              <a:t>Language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Python 3.6</a:t>
            </a:r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Pycharm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14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Directory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458029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Data0</a:t>
            </a:r>
          </a:p>
          <a:p>
            <a:pPr marL="0" indent="0">
              <a:buNone/>
            </a:pPr>
            <a:r>
              <a:rPr lang="en-US" altLang="zh-CN" sz="2400" dirty="0" smtClean="0"/>
              <a:t>  |-------face1.jpg</a:t>
            </a:r>
          </a:p>
          <a:p>
            <a:pPr marL="0" indent="0">
              <a:buNone/>
            </a:pPr>
            <a:r>
              <a:rPr lang="en-US" altLang="zh-CN" sz="2400" dirty="0" smtClean="0"/>
              <a:t>  |-------face2.jpg</a:t>
            </a:r>
          </a:p>
          <a:p>
            <a:pPr marL="0" indent="0">
              <a:buNone/>
            </a:pPr>
            <a:r>
              <a:rPr lang="en-US" altLang="zh-CN" sz="2400" dirty="0" smtClean="0"/>
              <a:t>  |-------….jpg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|-------face1054.jpg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Extract all images into one folder, in order to operate easily in the program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63579" y="1825625"/>
            <a:ext cx="3399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Data</a:t>
            </a:r>
          </a:p>
          <a:p>
            <a:pPr marL="0" indent="0">
              <a:buNone/>
            </a:pPr>
            <a:r>
              <a:rPr lang="en-US" altLang="zh-CN" sz="2400" dirty="0" smtClean="0"/>
              <a:t>  |------s1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|            |----face1.jpg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|            |----….jpg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|------s2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|            |----face1.jpg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|------…</a:t>
            </a:r>
          </a:p>
          <a:p>
            <a:pPr marL="0" indent="0">
              <a:buNone/>
            </a:pPr>
            <a:r>
              <a:rPr lang="en-US" altLang="zh-CN" sz="2400" dirty="0" smtClean="0"/>
              <a:t>Rename every folder name with s&lt;Label&gt;,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Integer labels assigned</a:t>
            </a:r>
          </a:p>
          <a:p>
            <a:pPr marL="0" indent="0">
              <a:buNone/>
            </a:pPr>
            <a:r>
              <a:rPr lang="en-US" altLang="zh-CN" sz="2400" dirty="0" smtClean="0"/>
              <a:t>to that people</a:t>
            </a: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812315" y="1832885"/>
            <a:ext cx="3399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Origin_data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Original folders directly downloaded from web.</a:t>
            </a:r>
          </a:p>
          <a:p>
            <a:pPr marL="0" indent="0">
              <a:buNone/>
            </a:pPr>
            <a:r>
              <a:rPr lang="en-US" altLang="zh-CN" sz="2400" dirty="0" smtClean="0"/>
              <a:t>Used for backup</a:t>
            </a:r>
          </a:p>
        </p:txBody>
      </p:sp>
    </p:spTree>
    <p:extLst>
      <p:ext uri="{BB962C8B-B14F-4D97-AF65-F5344CB8AC3E}">
        <p14:creationId xmlns:p14="http://schemas.microsoft.com/office/powerpoint/2010/main" val="29347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Directory </a:t>
            </a:r>
            <a:r>
              <a:rPr lang="en-US" altLang="zh-CN" dirty="0" smtClean="0"/>
              <a:t>Structure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 face recognizer accept data in a specific format.</a:t>
            </a:r>
            <a:r>
              <a:rPr lang="zh-CN" altLang="en-US" dirty="0" smtClean="0"/>
              <a:t> </a:t>
            </a:r>
            <a:r>
              <a:rPr lang="en-US" altLang="zh-CN" dirty="0" smtClean="0"/>
              <a:t>It accepts two vectors, one vector is of faces of all the persons</a:t>
            </a:r>
            <a:r>
              <a:rPr lang="en-US" altLang="zh-CN" dirty="0"/>
              <a:t> </a:t>
            </a:r>
            <a:r>
              <a:rPr lang="en-US" altLang="zh-CN" dirty="0" smtClean="0"/>
              <a:t>and the second vector is of integer label for each face so that when processing a face the face recognizer knows which person that particular face belongs to.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there is no label0 in the training data so s0 is empty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sz="2000" dirty="0">
                <a:latin typeface="Eras Light ITC" panose="020B0402030504020804" pitchFamily="34" charset="0"/>
              </a:rPr>
              <a:t>subject = </a:t>
            </a:r>
            <a:r>
              <a:rPr lang="en-US" altLang="zh-CN" sz="2000" dirty="0" smtClean="0">
                <a:latin typeface="Eras Light ITC" panose="020B0402030504020804" pitchFamily="34" charset="0"/>
              </a:rPr>
              <a:t>[ “”, ” </a:t>
            </a:r>
            <a:r>
              <a:rPr lang="en-US" altLang="zh-CN" sz="2000" dirty="0" err="1">
                <a:latin typeface="Eras Light ITC" panose="020B0402030504020804" pitchFamily="34" charset="0"/>
              </a:rPr>
              <a:t>Aaron_Eckhart</a:t>
            </a:r>
            <a:r>
              <a:rPr lang="en-US" altLang="zh-CN" sz="2000" dirty="0" smtClean="0">
                <a:latin typeface="Eras Light ITC" panose="020B0402030504020804" pitchFamily="34" charset="0"/>
              </a:rPr>
              <a:t>”, ” </a:t>
            </a:r>
            <a:r>
              <a:rPr lang="en-US" altLang="zh-CN" sz="2000" dirty="0" err="1">
                <a:latin typeface="Eras Light ITC" panose="020B0402030504020804" pitchFamily="34" charset="0"/>
              </a:rPr>
              <a:t>Aaron_Guiel</a:t>
            </a:r>
            <a:r>
              <a:rPr lang="en-US" altLang="zh-CN" sz="2000" dirty="0" smtClean="0">
                <a:latin typeface="Eras Light ITC" panose="020B0402030504020804" pitchFamily="34" charset="0"/>
              </a:rPr>
              <a:t>”, …, ” </a:t>
            </a:r>
            <a:r>
              <a:rPr lang="en-US" altLang="zh-CN" sz="2000" dirty="0" err="1">
                <a:latin typeface="Eras Light ITC" panose="020B0402030504020804" pitchFamily="34" charset="0"/>
              </a:rPr>
              <a:t>Azra_Akin</a:t>
            </a:r>
            <a:r>
              <a:rPr lang="en-US" altLang="zh-CN" sz="2000" dirty="0" smtClean="0">
                <a:latin typeface="Eras Light ITC" panose="020B0402030504020804" pitchFamily="34" charset="0"/>
              </a:rPr>
              <a:t>” ]</a:t>
            </a:r>
          </a:p>
        </p:txBody>
      </p:sp>
    </p:spTree>
    <p:extLst>
      <p:ext uri="{BB962C8B-B14F-4D97-AF65-F5344CB8AC3E}">
        <p14:creationId xmlns:p14="http://schemas.microsoft.com/office/powerpoint/2010/main" val="23864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FaceDetect.py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37" y="819650"/>
            <a:ext cx="6367668" cy="5484167"/>
          </a:xfrm>
        </p:spPr>
      </p:pic>
      <p:sp>
        <p:nvSpPr>
          <p:cNvPr id="11" name="文本框 10"/>
          <p:cNvSpPr txBox="1"/>
          <p:nvPr/>
        </p:nvSpPr>
        <p:spPr>
          <a:xfrm>
            <a:off x="838199" y="1510146"/>
            <a:ext cx="475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 choose </a:t>
            </a:r>
            <a:r>
              <a:rPr lang="en-US" altLang="zh-CN" dirty="0" err="1" smtClean="0"/>
              <a:t>Haar</a:t>
            </a:r>
            <a:r>
              <a:rPr lang="en-US" altLang="zh-CN" dirty="0" smtClean="0"/>
              <a:t> classify as face detector though it is a little bit slow but more accurate.</a:t>
            </a:r>
          </a:p>
          <a:p>
            <a:endParaRPr lang="en-US" altLang="zh-CN" dirty="0"/>
          </a:p>
          <a:p>
            <a:r>
              <a:rPr lang="en-US" altLang="zh-CN" dirty="0" smtClean="0"/>
              <a:t>From detected faces I only pick the first one, because in one image there is only one face.</a:t>
            </a:r>
          </a:p>
          <a:p>
            <a:endParaRPr lang="en-US" altLang="zh-CN" dirty="0"/>
          </a:p>
          <a:p>
            <a:r>
              <a:rPr lang="en-US" altLang="zh-CN" dirty="0" smtClean="0"/>
              <a:t>I extract face area from gray image and return both rectangle and face 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9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DataPrepare.py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335" y="1690688"/>
            <a:ext cx="4213329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223" y="869951"/>
            <a:ext cx="47625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DataPrepare.py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file will read all images and append all of them into faces list and label list</a:t>
            </a:r>
          </a:p>
          <a:p>
            <a:r>
              <a:rPr lang="en-US" altLang="zh-CN" dirty="0" err="1" smtClean="0"/>
              <a:t>Imshow</a:t>
            </a:r>
            <a:r>
              <a:rPr lang="en-US" altLang="zh-CN" dirty="0" smtClean="0"/>
              <a:t> all the images to ensure all the image are available</a:t>
            </a:r>
          </a:p>
          <a:p>
            <a:r>
              <a:rPr lang="en-US" altLang="zh-CN" dirty="0" smtClean="0"/>
              <a:t>Due to we have 1054 images so it will spend about 1 min or 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4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DetectFace.py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0097"/>
            <a:ext cx="5003655" cy="4351338"/>
          </a:xfrm>
        </p:spPr>
        <p:txBody>
          <a:bodyPr/>
          <a:lstStyle/>
          <a:p>
            <a:r>
              <a:rPr lang="en-US" altLang="zh-CN" dirty="0" smtClean="0"/>
              <a:t>There are 3 main functions here.</a:t>
            </a:r>
          </a:p>
          <a:p>
            <a:r>
              <a:rPr lang="en-US" altLang="zh-CN" dirty="0" smtClean="0"/>
              <a:t>The first one is a function to draw rectangle on faces, if face is detected, the console will print success and return 1 (this is what a need in accuracy computing function)</a:t>
            </a:r>
          </a:p>
          <a:p>
            <a:r>
              <a:rPr lang="en-US" altLang="zh-CN" dirty="0" smtClean="0"/>
              <a:t>Else it will print fail and return 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55" y="910071"/>
            <a:ext cx="5888030" cy="464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DetectFace.py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5950527" cy="4351338"/>
          </a:xfrm>
        </p:spPr>
        <p:txBody>
          <a:bodyPr/>
          <a:lstStyle/>
          <a:p>
            <a:r>
              <a:rPr lang="en-US" altLang="zh-CN" dirty="0" smtClean="0"/>
              <a:t>The second function is detecting face, just draw rectangle on images and return the image</a:t>
            </a:r>
          </a:p>
          <a:p>
            <a:r>
              <a:rPr lang="en-US" altLang="zh-CN" dirty="0" smtClean="0"/>
              <a:t>The last is for computing accuracy,</a:t>
            </a:r>
          </a:p>
          <a:p>
            <a:pPr marL="0" indent="0">
              <a:buNone/>
            </a:pPr>
            <a:r>
              <a:rPr lang="en-US" altLang="zh-CN" dirty="0" smtClean="0"/>
              <a:t>I </a:t>
            </a:r>
            <a:r>
              <a:rPr lang="en-US" altLang="zh-CN" dirty="0" smtClean="0"/>
              <a:t>created </a:t>
            </a:r>
            <a:r>
              <a:rPr lang="en-US" altLang="zh-CN" dirty="0" smtClean="0"/>
              <a:t>data0 folder (in page </a:t>
            </a:r>
            <a:r>
              <a:rPr lang="en-US" altLang="zh-CN" dirty="0" smtClean="0"/>
              <a:t>3) which </a:t>
            </a:r>
            <a:r>
              <a:rPr lang="en-US" altLang="zh-CN" dirty="0" smtClean="0"/>
              <a:t>is exactly </a:t>
            </a:r>
            <a:r>
              <a:rPr lang="en-US" altLang="zh-CN" dirty="0" smtClean="0"/>
              <a:t>served </a:t>
            </a:r>
            <a:r>
              <a:rPr lang="en-US" altLang="zh-CN" dirty="0" smtClean="0"/>
              <a:t>for this operation. It use the </a:t>
            </a:r>
            <a:r>
              <a:rPr lang="en-US" altLang="zh-CN" dirty="0" err="1" smtClean="0"/>
              <a:t>draw_rectangle</a:t>
            </a:r>
            <a:r>
              <a:rPr lang="en-US" altLang="zh-CN" dirty="0" smtClean="0"/>
              <a:t> function to find if it draws successfully and count the number </a:t>
            </a:r>
            <a:r>
              <a:rPr lang="en-US" altLang="zh-CN" dirty="0" smtClean="0"/>
              <a:t>when it </a:t>
            </a:r>
            <a:r>
              <a:rPr lang="en-US" altLang="zh-CN" dirty="0" err="1" smtClean="0"/>
              <a:t>successed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82" y="1304997"/>
            <a:ext cx="5611092" cy="36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546</Words>
  <Application>Microsoft Office PowerPoint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Eras Light ITC</vt:lpstr>
      <vt:lpstr>Office 主题​​</vt:lpstr>
      <vt:lpstr>Use OpenCV to Detect Human Faces</vt:lpstr>
      <vt:lpstr>Environment</vt:lpstr>
      <vt:lpstr>Data Directory Structure</vt:lpstr>
      <vt:lpstr>Data Directory Structure (2)</vt:lpstr>
      <vt:lpstr>FaceDetect.py</vt:lpstr>
      <vt:lpstr>DataPrepare.py</vt:lpstr>
      <vt:lpstr>DataPrepare.py (2)</vt:lpstr>
      <vt:lpstr>DetectFace.py</vt:lpstr>
      <vt:lpstr>DetectFace.py (2)</vt:lpstr>
      <vt:lpstr>FolderNameChange.py</vt:lpstr>
      <vt:lpstr>Result Demonstration</vt:lpstr>
      <vt:lpstr>Result Demonstration (2)</vt:lpstr>
      <vt:lpstr>Result Demonstration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OpenCV to Detect Human Faces</dc:title>
  <dc:creator>李伟健</dc:creator>
  <cp:lastModifiedBy>李伟健</cp:lastModifiedBy>
  <cp:revision>26</cp:revision>
  <dcterms:created xsi:type="dcterms:W3CDTF">2019-01-30T09:38:37Z</dcterms:created>
  <dcterms:modified xsi:type="dcterms:W3CDTF">2019-02-07T08:23:43Z</dcterms:modified>
</cp:coreProperties>
</file>