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48" r:id="rId1"/>
  </p:sldMasterIdLst>
  <p:notesMasterIdLst>
    <p:notesMasterId r:id="rId2"/>
  </p:notesMasterIdLst>
  <p:sldIdLst>
    <p:sldId id="256" r:id="rId3"/>
    <p:sldId id="320" r:id="rId4"/>
    <p:sldId id="321" r:id="rId5"/>
    <p:sldId id="257" r:id="rId6"/>
    <p:sldId id="343" r:id="rId7"/>
    <p:sldId id="344" r:id="rId8"/>
    <p:sldId id="342" r:id="rId9"/>
    <p:sldId id="358" r:id="rId10"/>
    <p:sldId id="352" r:id="rId11"/>
    <p:sldId id="359" r:id="rId12"/>
    <p:sldId id="360" r:id="rId13"/>
    <p:sldId id="361" r:id="rId14"/>
    <p:sldId id="363" r:id="rId15"/>
    <p:sldId id="353" r:id="rId16"/>
    <p:sldId id="356" r:id="rId17"/>
    <p:sldId id="357" r:id="rId18"/>
    <p:sldId id="348" r:id="rId19"/>
    <p:sldId id="349" r:id="rId20"/>
    <p:sldId id="350" r:id="rId21"/>
    <p:sldId id="351" r:id="rId22"/>
    <p:sldId id="355" r:id="rId23"/>
    <p:sldId id="341" r:id="rId24"/>
    <p:sldId id="340" r:id="rId25"/>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present/>
    <p:sldAll/>
    <p:penClr>
      <a:prstClr val="red"/>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9875" autoAdjust="0"/>
    <p:restoredTop sz="94424" autoAdjust="0"/>
  </p:normalViewPr>
  <p:slideViewPr>
    <p:cSldViewPr>
      <p:cViewPr varScale="1">
        <p:scale>
          <a:sx n="100" d="100"/>
          <a:sy n="100" d="100"/>
        </p:scale>
        <p:origin x="828" y="78"/>
      </p:cViewPr>
      <p:guideLst>
        <p:guide orient="horz" pos="2153"/>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presProps" Target="presProps.xml"  /><Relationship Id="rId27" Type="http://schemas.openxmlformats.org/officeDocument/2006/relationships/viewProps" Target="viewProps.xml"  /><Relationship Id="rId28" Type="http://schemas.openxmlformats.org/officeDocument/2006/relationships/theme" Target="theme/theme1.xml"  /><Relationship Id="rId29"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8788"/>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A0678618-47C6-453E-AEBA-442E1E4F1D25}" type="datetime1">
              <a:rPr lang="ko-KR" altLang="en-US"/>
              <a:pPr lvl="0">
                <a:defRPr/>
              </a:pPr>
              <a:t>2024-06-03</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스타일을 편집하려면 클릭</a:t>
            </a:r>
            <a:endParaRPr lang="ko-KR" altLang="en-US"/>
          </a:p>
          <a:p>
            <a:pPr lvl="1">
              <a:defRPr/>
            </a:pPr>
            <a:r>
              <a:rPr lang="ko-KR" altLang="en-US"/>
              <a:t>두 번째 수준</a:t>
            </a:r>
            <a:endParaRPr lang="ko-KR" altLang="en-US"/>
          </a:p>
          <a:p>
            <a:pPr lvl="2">
              <a:defRPr/>
            </a:pPr>
            <a:r>
              <a:rPr lang="ko-KR" altLang="en-US"/>
              <a:t>세 번째 수준</a:t>
            </a:r>
            <a:endParaRPr lang="ko-KR" altLang="en-US"/>
          </a:p>
          <a:p>
            <a:pPr lvl="3">
              <a:defRPr/>
            </a:pPr>
            <a:r>
              <a:rPr lang="ko-KR" altLang="en-US"/>
              <a:t>네 번째 수준</a:t>
            </a:r>
            <a:endParaRPr lang="ko-KR" altLang="en-US"/>
          </a:p>
          <a:p>
            <a:pPr lvl="4">
              <a:defRPr/>
            </a:pPr>
            <a:r>
              <a:rPr lang="ko-KR" altLang="en-US"/>
              <a:t>다섯 번째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FAC1EC47-95AD-433B-BBD5-AEFF54009D8D}" type="slidenum">
              <a:rPr lang="ko-KR" altLang="en-US"/>
              <a:pPr lvl="0">
                <a:defRPr/>
              </a:pPr>
              <a:t>‹#›</a:t>
            </a:fld>
            <a:endParaRPr lang="ko-KR" altLang="en-US"/>
          </a:p>
        </p:txBody>
      </p:sp>
    </p:spTree>
    <p:extLst>
      <p:ext uri="{BB962C8B-B14F-4D97-AF65-F5344CB8AC3E}">
        <p14:creationId xmlns:p14="http://schemas.microsoft.com/office/powerpoint/2010/main" val="322802953"/>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a:defRPr/>
            </a:pPr>
            <a:r>
              <a:rPr lang="ko-KR" altLang="en-US"/>
              <a:t>안녕하세요</a:t>
            </a:r>
            <a:r>
              <a:rPr lang="en-US" altLang="ko-KR"/>
              <a:t>.</a:t>
            </a:r>
            <a:r>
              <a:rPr lang="ko-KR" altLang="en-US"/>
              <a:t> </a:t>
            </a:r>
            <a:r>
              <a:rPr lang="en-US" altLang="ko-KR"/>
              <a:t>Altera FPGA</a:t>
            </a:r>
            <a:r>
              <a:rPr lang="ko-KR" altLang="en-US"/>
              <a:t>를 활용한 스마트팜 시스템의 제작 및 시연에 대한 발표를 진행하도록 하겠습니다</a:t>
            </a:r>
            <a:r>
              <a:rPr lang="en-US" altLang="ko-KR"/>
              <a:t>.</a:t>
            </a:r>
            <a:endParaRPr lang="en-US" altLang="ko-KR"/>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ko-KR" altLang="en-US" smtClean="0"/>
              <a:pPr lvl="0">
                <a:defRPr/>
              </a:pPr>
              <a:t>1</a:t>
            </a:fld>
            <a:endParaRPr lang="ko-KR" altLang="en-US"/>
          </a:p>
        </p:txBody>
      </p:sp>
    </p:spTree>
    <p:extLst>
      <p:ext uri="{BB962C8B-B14F-4D97-AF65-F5344CB8AC3E}">
        <p14:creationId xmlns:p14="http://schemas.microsoft.com/office/powerpoint/2010/main" val="4022342461"/>
      </p:ext>
    </p:extLst>
  </p:cSld>
  <p:clrMapOvr>
    <a:masterClrMapping/>
  </p:clrMapOvr>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en-US" altLang="en-US"/>
              <a:pPr lvl="0">
                <a:defRPr/>
              </a:pPr>
              <a:t>10</a:t>
            </a:fld>
            <a:endParaRPr lang="en-US" altLang="en-US"/>
          </a:p>
        </p:txBody>
      </p:sp>
    </p:spTree>
    <p:extLst>
      <p:ext uri="{BB962C8B-B14F-4D97-AF65-F5344CB8AC3E}">
        <p14:creationId xmlns:p14="http://schemas.microsoft.com/office/powerpoint/2010/main" val="206796723"/>
      </p:ext>
    </p:extLst>
  </p:cSld>
  <p:clrMapOvr>
    <a:masterClrMapping/>
  </p:clrMapOvr>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en-US" altLang="en-US"/>
              <a:pPr lvl="0">
                <a:defRPr/>
              </a:pPr>
              <a:t>11</a:t>
            </a:fld>
            <a:endParaRPr lang="en-US" altLang="en-US"/>
          </a:p>
        </p:txBody>
      </p:sp>
    </p:spTree>
    <p:extLst>
      <p:ext uri="{BB962C8B-B14F-4D97-AF65-F5344CB8AC3E}">
        <p14:creationId xmlns:p14="http://schemas.microsoft.com/office/powerpoint/2010/main" val="813036503"/>
      </p:ext>
    </p:extLst>
  </p:cSld>
  <p:clrMapOvr>
    <a:masterClrMapping/>
  </p:clrMapOvr>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en-US" altLang="en-US"/>
              <a:pPr lvl="0">
                <a:defRPr/>
              </a:pPr>
              <a:t>12</a:t>
            </a:fld>
            <a:endParaRPr lang="en-US" altLang="en-US"/>
          </a:p>
        </p:txBody>
      </p:sp>
    </p:spTree>
    <p:extLst>
      <p:ext uri="{BB962C8B-B14F-4D97-AF65-F5344CB8AC3E}">
        <p14:creationId xmlns:p14="http://schemas.microsoft.com/office/powerpoint/2010/main" val="2736523364"/>
      </p:ext>
    </p:extLst>
  </p:cSld>
  <p:clrMapOvr>
    <a:masterClrMapping/>
  </p:clrMapOvr>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en-US" altLang="en-US"/>
              <a:pPr lvl="0">
                <a:defRPr/>
              </a:pPr>
              <a:t>13</a:t>
            </a:fld>
            <a:endParaRPr lang="en-US" altLang="en-US"/>
          </a:p>
        </p:txBody>
      </p:sp>
    </p:spTree>
    <p:extLst>
      <p:ext uri="{BB962C8B-B14F-4D97-AF65-F5344CB8AC3E}">
        <p14:creationId xmlns:p14="http://schemas.microsoft.com/office/powerpoint/2010/main" val="1274033994"/>
      </p:ext>
    </p:extLst>
  </p:cSld>
  <p:clrMapOvr>
    <a:masterClrMapping/>
  </p:clrMapOvr>
</p:notes>
</file>

<file path=ppt/notesSlides/notesSlide1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en-US" altLang="en-US"/>
              <a:pPr lvl="0">
                <a:defRPr/>
              </a:pPr>
              <a:t>10</a:t>
            </a:fld>
            <a:endParaRPr lang="en-US" altLang="en-US"/>
          </a:p>
        </p:txBody>
      </p:sp>
    </p:spTree>
    <p:extLst>
      <p:ext uri="{BB962C8B-B14F-4D97-AF65-F5344CB8AC3E}">
        <p14:creationId xmlns:p14="http://schemas.microsoft.com/office/powerpoint/2010/main" val="760011260"/>
      </p:ext>
    </p:extLst>
  </p:cSld>
  <p:clrMapOvr>
    <a:masterClrMapping/>
  </p:clrMapOvr>
</p:notes>
</file>

<file path=ppt/notesSlides/notesSlide1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en-US" altLang="en-US"/>
              <a:pPr lvl="0">
                <a:defRPr/>
              </a:pPr>
              <a:t>11</a:t>
            </a:fld>
            <a:endParaRPr lang="en-US" altLang="en-US"/>
          </a:p>
        </p:txBody>
      </p:sp>
    </p:spTree>
    <p:extLst>
      <p:ext uri="{BB962C8B-B14F-4D97-AF65-F5344CB8AC3E}">
        <p14:creationId xmlns:p14="http://schemas.microsoft.com/office/powerpoint/2010/main" val="1604850658"/>
      </p:ext>
    </p:extLst>
  </p:cSld>
  <p:clrMapOvr>
    <a:masterClrMapping/>
  </p:clrMapOvr>
</p:notes>
</file>

<file path=ppt/notesSlides/notesSlide1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en-US" altLang="en-US"/>
              <a:pPr lvl="0">
                <a:defRPr/>
              </a:pPr>
              <a:t>12</a:t>
            </a:fld>
            <a:endParaRPr lang="en-US" altLang="en-US"/>
          </a:p>
        </p:txBody>
      </p:sp>
    </p:spTree>
    <p:extLst>
      <p:ext uri="{BB962C8B-B14F-4D97-AF65-F5344CB8AC3E}">
        <p14:creationId xmlns:p14="http://schemas.microsoft.com/office/powerpoint/2010/main" val="3620257510"/>
      </p:ext>
    </p:extLst>
  </p:cSld>
  <p:clrMapOvr>
    <a:masterClrMapping/>
  </p:clrMapOvr>
</p:notes>
</file>

<file path=ppt/notesSlides/notesSlide1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먼저</a:t>
            </a:r>
            <a:r>
              <a:rPr lang="en-US" altLang="ko-KR"/>
              <a:t> </a:t>
            </a:r>
            <a:r>
              <a:rPr lang="ko-KR" altLang="en-US"/>
              <a:t>간단하게 </a:t>
            </a:r>
            <a:r>
              <a:rPr lang="en-US" altLang="ko-KR"/>
              <a:t>EPCU</a:t>
            </a:r>
            <a:r>
              <a:rPr lang="ko-KR" altLang="en-US"/>
              <a:t>와 현행 인버터에 대해 간단히 설명하겠습니다</a:t>
            </a:r>
            <a:r>
              <a:rPr lang="en-US" altLang="ko-KR"/>
              <a:t>.</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en-US" altLang="en-US"/>
              <a:pPr lvl="0">
                <a:defRPr/>
              </a:pPr>
              <a:t>9</a:t>
            </a:fld>
            <a:endParaRPr lang="en-US" altLang="en-US"/>
          </a:p>
        </p:txBody>
      </p:sp>
    </p:spTree>
    <p:extLst>
      <p:ext uri="{BB962C8B-B14F-4D97-AF65-F5344CB8AC3E}">
        <p14:creationId xmlns:p14="http://schemas.microsoft.com/office/powerpoint/2010/main" val="3267265079"/>
      </p:ext>
    </p:extLst>
  </p:cSld>
  <p:clrMapOvr>
    <a:masterClrMapping/>
  </p:clrMapOvr>
</p:notes>
</file>

<file path=ppt/notesSlides/notesSlide1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en-US" altLang="en-US"/>
              <a:pPr lvl="0">
                <a:defRPr/>
              </a:pPr>
              <a:t>10</a:t>
            </a:fld>
            <a:endParaRPr lang="en-US" altLang="en-US"/>
          </a:p>
        </p:txBody>
      </p:sp>
    </p:spTree>
    <p:extLst>
      <p:ext uri="{BB962C8B-B14F-4D97-AF65-F5344CB8AC3E}">
        <p14:creationId xmlns:p14="http://schemas.microsoft.com/office/powerpoint/2010/main" val="3656827901"/>
      </p:ext>
    </p:extLst>
  </p:cSld>
  <p:clrMapOvr>
    <a:masterClrMapping/>
  </p:clrMapOvr>
</p:notes>
</file>

<file path=ppt/notesSlides/notesSlide1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먼저</a:t>
            </a:r>
            <a:r>
              <a:rPr lang="en-US" altLang="ko-KR"/>
              <a:t> </a:t>
            </a:r>
            <a:r>
              <a:rPr lang="ko-KR" altLang="en-US"/>
              <a:t>간단하게 </a:t>
            </a:r>
            <a:r>
              <a:rPr lang="en-US" altLang="ko-KR"/>
              <a:t>EPCU</a:t>
            </a:r>
            <a:r>
              <a:rPr lang="ko-KR" altLang="en-US"/>
              <a:t>와 현행 인버터에 대해 간단히 설명하겠습니다</a:t>
            </a:r>
            <a:r>
              <a:rPr lang="en-US" altLang="ko-KR"/>
              <a:t>.</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en-US" altLang="en-US"/>
              <a:pPr lvl="0">
                <a:defRPr/>
              </a:pPr>
              <a:t>11</a:t>
            </a:fld>
            <a:endParaRPr lang="en-US" altLang="en-US"/>
          </a:p>
        </p:txBody>
      </p:sp>
    </p:spTree>
    <p:extLst>
      <p:ext uri="{BB962C8B-B14F-4D97-AF65-F5344CB8AC3E}">
        <p14:creationId xmlns:p14="http://schemas.microsoft.com/office/powerpoint/2010/main" val="296386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목차는 다음과 같습니다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ko-KR" altLang="en-US" smtClean="0"/>
              <a:pPr lvl="0">
                <a:defRPr/>
              </a:pPr>
              <a:t>2</a:t>
            </a:fld>
            <a:endParaRPr lang="ko-KR" altLang="en-US"/>
          </a:p>
        </p:txBody>
      </p:sp>
    </p:spTree>
    <p:extLst>
      <p:ext uri="{BB962C8B-B14F-4D97-AF65-F5344CB8AC3E}">
        <p14:creationId xmlns:p14="http://schemas.microsoft.com/office/powerpoint/2010/main" val="4203726707"/>
      </p:ext>
    </p:extLst>
  </p:cSld>
  <p:clrMapOvr>
    <a:masterClrMapping/>
  </p:clrMapOvr>
</p:notes>
</file>

<file path=ppt/notesSlides/notesSlide2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en-US" altLang="en-US"/>
              <a:pPr lvl="0">
                <a:defRPr/>
              </a:pPr>
              <a:t>12</a:t>
            </a:fld>
            <a:endParaRPr lang="en-US" altLang="en-US"/>
          </a:p>
        </p:txBody>
      </p:sp>
    </p:spTree>
    <p:extLst>
      <p:ext uri="{BB962C8B-B14F-4D97-AF65-F5344CB8AC3E}">
        <p14:creationId xmlns:p14="http://schemas.microsoft.com/office/powerpoint/2010/main" val="843830278"/>
      </p:ext>
    </p:extLst>
  </p:cSld>
  <p:clrMapOvr>
    <a:masterClrMapping/>
  </p:clrMapOvr>
</p:notes>
</file>

<file path=ppt/notesSlides/notesSlide2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en-US" altLang="en-US"/>
              <a:pPr lvl="0">
                <a:defRPr/>
              </a:pPr>
              <a:t>15</a:t>
            </a:fld>
            <a:endParaRPr lang="en-US" altLang="en-US"/>
          </a:p>
        </p:txBody>
      </p:sp>
    </p:spTree>
    <p:extLst>
      <p:ext uri="{BB962C8B-B14F-4D97-AF65-F5344CB8AC3E}">
        <p14:creationId xmlns:p14="http://schemas.microsoft.com/office/powerpoint/2010/main" val="2520431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먼저</a:t>
            </a:r>
            <a:r>
              <a:rPr lang="en-US" altLang="ko-KR" dirty="0"/>
              <a:t> </a:t>
            </a:r>
            <a:r>
              <a:rPr lang="ko-KR" altLang="en-US" dirty="0"/>
              <a:t>간단하게 </a:t>
            </a:r>
            <a:r>
              <a:rPr lang="en-US" altLang="ko-KR" dirty="0"/>
              <a:t>EPCU</a:t>
            </a:r>
            <a:r>
              <a:rPr lang="ko-KR" altLang="en-US" dirty="0"/>
              <a:t>와 현행 인버터에 대해 간단히 설명하겠습니다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ko-KR" altLang="en-US" smtClean="0"/>
              <a:pPr lvl="0">
                <a:defRPr/>
              </a:pPr>
              <a:t>18</a:t>
            </a:fld>
            <a:endParaRPr lang="ko-KR" altLang="en-US"/>
          </a:p>
        </p:txBody>
      </p:sp>
    </p:spTree>
    <p:extLst>
      <p:ext uri="{BB962C8B-B14F-4D97-AF65-F5344CB8AC3E}">
        <p14:creationId xmlns:p14="http://schemas.microsoft.com/office/powerpoint/2010/main" val="47079164"/>
      </p:ext>
    </p:extLst>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a:defRPr/>
            </a:pPr>
            <a:r>
              <a:rPr lang="ko-KR" altLang="en-US"/>
              <a:t>먼저</a:t>
            </a:r>
            <a:r>
              <a:rPr lang="en-US" altLang="ko-KR"/>
              <a:t> </a:t>
            </a:r>
            <a:r>
              <a:rPr lang="ko-KR" altLang="en-US"/>
              <a:t>간단하게 스마트팜이 무엇인지</a:t>
            </a:r>
            <a:r>
              <a:rPr lang="en-US" altLang="ko-KR"/>
              <a:t>,</a:t>
            </a:r>
            <a:r>
              <a:rPr lang="ko-KR" altLang="en-US"/>
              <a:t> 어떤 시스템을 구축했는지 그리고 스테이트머신을 어떻게 설계했는지에 대해 간단히 설명하겠습니다</a:t>
            </a:r>
            <a:r>
              <a:rPr lang="en-US" altLang="ko-KR"/>
              <a:t>.</a:t>
            </a:r>
            <a:endParaRPr lang="en-US" altLang="ko-KR"/>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ko-KR" altLang="en-US" smtClean="0"/>
              <a:pPr lvl="0">
                <a:defRPr/>
              </a:pPr>
              <a:t>3</a:t>
            </a:fld>
            <a:endParaRPr lang="ko-KR" altLang="en-US"/>
          </a:p>
        </p:txBody>
      </p:sp>
    </p:spTree>
    <p:extLst>
      <p:ext uri="{BB962C8B-B14F-4D97-AF65-F5344CB8AC3E}">
        <p14:creationId xmlns:p14="http://schemas.microsoft.com/office/powerpoint/2010/main" val="3728847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ko-KR" altLang="en-US" smtClean="0"/>
              <a:pPr lvl="0">
                <a:defRPr/>
              </a:pPr>
              <a:t>4</a:t>
            </a:fld>
            <a:endParaRPr lang="ko-KR" altLang="en-US"/>
          </a:p>
        </p:txBody>
      </p:sp>
    </p:spTree>
    <p:extLst>
      <p:ext uri="{BB962C8B-B14F-4D97-AF65-F5344CB8AC3E}">
        <p14:creationId xmlns:p14="http://schemas.microsoft.com/office/powerpoint/2010/main" val="3257251639"/>
      </p:ext>
    </p:extLst>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ko-KR" altLang="en-US" smtClean="0"/>
              <a:pPr lvl="0">
                <a:defRPr/>
              </a:pPr>
              <a:t>5</a:t>
            </a:fld>
            <a:endParaRPr lang="ko-KR" altLang="en-US"/>
          </a:p>
        </p:txBody>
      </p:sp>
    </p:spTree>
    <p:extLst>
      <p:ext uri="{BB962C8B-B14F-4D97-AF65-F5344CB8AC3E}">
        <p14:creationId xmlns:p14="http://schemas.microsoft.com/office/powerpoint/2010/main" val="40248085"/>
      </p:ext>
    </p:extLst>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ko-KR" altLang="en-US" smtClean="0"/>
              <a:pPr lvl="0">
                <a:defRPr/>
              </a:pPr>
              <a:t>6</a:t>
            </a:fld>
            <a:endParaRPr lang="ko-KR" altLang="en-US"/>
          </a:p>
        </p:txBody>
      </p:sp>
    </p:spTree>
    <p:extLst>
      <p:ext uri="{BB962C8B-B14F-4D97-AF65-F5344CB8AC3E}">
        <p14:creationId xmlns:p14="http://schemas.microsoft.com/office/powerpoint/2010/main" val="3049781249"/>
      </p:ext>
    </p:extLst>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먼저</a:t>
            </a:r>
            <a:r>
              <a:rPr lang="en-US" altLang="ko-KR"/>
              <a:t> </a:t>
            </a:r>
            <a:r>
              <a:rPr lang="ko-KR" altLang="en-US"/>
              <a:t>간단하게 </a:t>
            </a:r>
            <a:r>
              <a:rPr lang="en-US" altLang="ko-KR"/>
              <a:t>EPCU</a:t>
            </a:r>
            <a:r>
              <a:rPr lang="ko-KR" altLang="en-US"/>
              <a:t>와 현행 인버터에 대해 간단히 설명하겠습니다</a:t>
            </a:r>
            <a:r>
              <a:rPr lang="en-US" altLang="ko-KR"/>
              <a:t>.</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ko-KR" altLang="en-US" smtClean="0"/>
              <a:pPr lvl="0">
                <a:defRPr/>
              </a:pPr>
              <a:t>5</a:t>
            </a:fld>
            <a:endParaRPr lang="ko-KR" altLang="en-US"/>
          </a:p>
        </p:txBody>
      </p:sp>
    </p:spTree>
    <p:extLst>
      <p:ext uri="{BB962C8B-B14F-4D97-AF65-F5344CB8AC3E}">
        <p14:creationId xmlns:p14="http://schemas.microsoft.com/office/powerpoint/2010/main" val="14650793"/>
      </p:ext>
    </p:extLst>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en-US" altLang="en-US"/>
              <a:pPr lvl="0">
                <a:defRPr/>
              </a:pPr>
              <a:t>8</a:t>
            </a:fld>
            <a:endParaRPr lang="en-US" altLang="en-US"/>
          </a:p>
        </p:txBody>
      </p:sp>
    </p:spTree>
    <p:extLst>
      <p:ext uri="{BB962C8B-B14F-4D97-AF65-F5344CB8AC3E}">
        <p14:creationId xmlns:p14="http://schemas.microsoft.com/office/powerpoint/2010/main" val="2982838935"/>
      </p:ext>
    </p:extLst>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pPr lvl="0">
              <a:defRPr/>
            </a:pPr>
            <a:fld id="{FAC1EC47-95AD-433B-BBD5-AEFF54009D8D}" type="slidenum">
              <a:rPr lang="en-US" altLang="en-US"/>
              <a:pPr lvl="0">
                <a:defRPr/>
              </a:pPr>
              <a:t>9</a:t>
            </a:fld>
            <a:endParaRPr lang="en-US" altLang="en-US"/>
          </a:p>
        </p:txBody>
      </p:sp>
    </p:spTree>
    <p:extLst>
      <p:ext uri="{BB962C8B-B14F-4D97-AF65-F5344CB8AC3E}">
        <p14:creationId xmlns:p14="http://schemas.microsoft.com/office/powerpoint/2010/main" val="2197766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7.xml"  /><Relationship Id="rId3" Type="http://schemas.openxmlformats.org/officeDocument/2006/relationships/image" Target="../media/image1.jpeg"  /></Relationships>
</file>

<file path=ppt/slides/_rels/slide10.xml.rels><?xml version="1.0" encoding="UTF-8" standalone="yes" ?><Relationships xmlns="http://schemas.openxmlformats.org/package/2006/relationships"><Relationship Id="rId1" Type="http://schemas.openxmlformats.org/officeDocument/2006/relationships/notesSlide" Target="../notesSlides/notesSlide10.xml"  /><Relationship Id="rId2"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notesSlide" Target="../notesSlides/notesSlide11.xml"  /><Relationship Id="rId2"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notesSlide" Target="../notesSlides/notesSlide12.xml"  /><Relationship Id="rId2"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notesSlide" Target="../notesSlides/notesSlide13.xml"  /><Relationship Id="rId2"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notesSlide" Target="../notesSlides/notesSlide14.xml"  /><Relationship Id="rId2" Type="http://schemas.openxmlformats.org/officeDocument/2006/relationships/slideLayout" Target="../slideLayouts/slideLayout7.xml"  /><Relationship Id="rId3" Type="http://schemas.openxmlformats.org/officeDocument/2006/relationships/image" Target="../media/image7.png"  /><Relationship Id="rId4" Type="http://schemas.openxmlformats.org/officeDocument/2006/relationships/image" Target="../media/image7.png"  /><Relationship Id="rId5" Type="http://schemas.openxmlformats.org/officeDocument/2006/relationships/image" Target="../media/image7.png"  /></Relationships>
</file>

<file path=ppt/slides/_rels/slide15.xml.rels><?xml version="1.0" encoding="UTF-8" standalone="yes" ?><Relationships xmlns="http://schemas.openxmlformats.org/package/2006/relationships"><Relationship Id="rId1" Type="http://schemas.openxmlformats.org/officeDocument/2006/relationships/notesSlide" Target="../notesSlides/notesSlide15.xml"  /><Relationship Id="rId2" Type="http://schemas.openxmlformats.org/officeDocument/2006/relationships/slideLayout" Target="../slideLayouts/slideLayout7.xml"  /><Relationship Id="rId3" Type="http://schemas.openxmlformats.org/officeDocument/2006/relationships/image" Target="../media/image7.png"  /><Relationship Id="rId4" Type="http://schemas.openxmlformats.org/officeDocument/2006/relationships/image" Target="../media/image7.png"  /><Relationship Id="rId5" Type="http://schemas.openxmlformats.org/officeDocument/2006/relationships/image" Target="../media/image7.png"  /></Relationships>
</file>

<file path=ppt/slides/_rels/slide16.xml.rels><?xml version="1.0" encoding="UTF-8" standalone="yes" ?><Relationships xmlns="http://schemas.openxmlformats.org/package/2006/relationships"><Relationship Id="rId1" Type="http://schemas.openxmlformats.org/officeDocument/2006/relationships/notesSlide" Target="../notesSlides/notesSlide16.xml"  /><Relationship Id="rId2" Type="http://schemas.openxmlformats.org/officeDocument/2006/relationships/slideLayout" Target="../slideLayouts/slideLayout7.xml"  /><Relationship Id="rId3" Type="http://schemas.openxmlformats.org/officeDocument/2006/relationships/image" Target="../media/image7.png"  /><Relationship Id="rId4" Type="http://schemas.openxmlformats.org/officeDocument/2006/relationships/image" Target="../media/image7.png"  /><Relationship Id="rId5" Type="http://schemas.openxmlformats.org/officeDocument/2006/relationships/image" Target="../media/image7.png"  /></Relationships>
</file>

<file path=ppt/slides/_rels/slide17.xml.rels><?xml version="1.0" encoding="UTF-8" standalone="yes" ?><Relationships xmlns="http://schemas.openxmlformats.org/package/2006/relationships"><Relationship Id="rId1" Type="http://schemas.openxmlformats.org/officeDocument/2006/relationships/notesSlide" Target="../notesSlides/notesSlide17.xml"  /><Relationship Id="rId2" Type="http://schemas.openxmlformats.org/officeDocument/2006/relationships/slideLayout" Target="../slideLayouts/slideLayout7.xml"  /><Relationship Id="rId3" Type="http://schemas.openxmlformats.org/officeDocument/2006/relationships/image" Target="../media/image1.jpeg"  /></Relationships>
</file>

<file path=ppt/slides/_rels/slide18.xml.rels><?xml version="1.0" encoding="UTF-8" standalone="yes" ?><Relationships xmlns="http://schemas.openxmlformats.org/package/2006/relationships"><Relationship Id="rId1" Type="http://schemas.openxmlformats.org/officeDocument/2006/relationships/notesSlide" Target="../notesSlides/notesSlide18.xml"  /><Relationship Id="rId2"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notesSlide" Target="../notesSlides/notesSlide19.xml"  /><Relationship Id="rId2" Type="http://schemas.openxmlformats.org/officeDocument/2006/relationships/slideLayout" Target="../slideLayouts/slideLayout7.xml"  /><Relationship Id="rId3" Type="http://schemas.openxmlformats.org/officeDocument/2006/relationships/image" Target="../media/image1.jpeg"  /></Relationships>
</file>

<file path=ppt/slides/_rels/slide2.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7.xml"  /><Relationship Id="rId3" Type="http://schemas.openxmlformats.org/officeDocument/2006/relationships/image" Target="../media/image2.jpeg"  /></Relationships>
</file>

<file path=ppt/slides/_rels/slide20.xml.rels><?xml version="1.0" encoding="UTF-8" standalone="yes" ?><Relationships xmlns="http://schemas.openxmlformats.org/package/2006/relationships"><Relationship Id="rId1" Type="http://schemas.openxmlformats.org/officeDocument/2006/relationships/notesSlide" Target="../notesSlides/notesSlide20.xml"  /><Relationship Id="rId2" Type="http://schemas.openxmlformats.org/officeDocument/2006/relationships/slideLayout" Target="../slideLayouts/slideLayout7.xml"  /><Relationship Id="rId3" Type="http://schemas.openxmlformats.org/officeDocument/2006/relationships/image" Target="../media/image8.png"  /><Relationship Id="rId4" Type="http://schemas.openxmlformats.org/officeDocument/2006/relationships/image" Target="../media/image9.png"  /></Relationships>
</file>

<file path=ppt/slides/_rels/slide21.xml.rels><?xml version="1.0" encoding="UTF-8" standalone="yes" ?><Relationships xmlns="http://schemas.openxmlformats.org/package/2006/relationships"><Relationship Id="rId1" Type="http://schemas.openxmlformats.org/officeDocument/2006/relationships/notesSlide" Target="../notesSlides/notesSlide21.xml"  /><Relationship Id="rId2"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notesSlide" Target="../notesSlides/notesSlide22.xml"  /><Relationship Id="rId2"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7.xml"  /><Relationship Id="rId3" Type="http://schemas.openxmlformats.org/officeDocument/2006/relationships/image" Target="../media/image1.jpeg"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7.xml"  /><Relationship Id="rId3" Type="http://schemas.openxmlformats.org/officeDocument/2006/relationships/image" Target="../media/image3.jpeg"  /></Relationships>
</file>

<file path=ppt/slides/_rels/slide5.xml.rels><?xml version="1.0" encoding="UTF-8" standalone="yes" ?><Relationships xmlns="http://schemas.openxmlformats.org/package/2006/relationships"><Relationship Id="rId1" Type="http://schemas.openxmlformats.org/officeDocument/2006/relationships/notesSlide" Target="../notesSlides/notesSlide5.xml"  /><Relationship Id="rId2"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notesSlide" Target="../notesSlides/notesSlide6.xml"  /><Relationship Id="rId2" Type="http://schemas.openxmlformats.org/officeDocument/2006/relationships/slideLayout" Target="../slideLayouts/slideLayout7.xml"  /><Relationship Id="rId3" Type="http://schemas.openxmlformats.org/officeDocument/2006/relationships/image" Target="../media/image4.png"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7.xml"  /><Relationship Id="rId3" Type="http://schemas.openxmlformats.org/officeDocument/2006/relationships/image" Target="../media/image1.jpeg"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8.xml"  /><Relationship Id="rId2" Type="http://schemas.openxmlformats.org/officeDocument/2006/relationships/slideLayout" Target="../slideLayouts/slideLayout7.xml"  /><Relationship Id="rId3" Type="http://schemas.openxmlformats.org/officeDocument/2006/relationships/image" Target="../media/image4.png"  /><Relationship Id="rId4" Type="http://schemas.openxmlformats.org/officeDocument/2006/relationships/image" Target="../media/image5.png"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9.xml"  /><Relationship Id="rId2" Type="http://schemas.openxmlformats.org/officeDocument/2006/relationships/slideLayout" Target="../slideLayouts/slideLayout7.xml"  /><Relationship Id="rId3" Type="http://schemas.openxmlformats.org/officeDocument/2006/relationships/image" Target="../media/image6.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5" name="그림 14"/>
          <p:cNvPicPr>
            <a:picLocks noChangeAspect="1"/>
          </p:cNvPicPr>
          <p:nvPr/>
        </p:nvPicPr>
        <p:blipFill rotWithShape="1">
          <a:blip r:embed="rId3"/>
          <a:srcRect l="2780" r="1790"/>
          <a:stretch>
            <a:fillRect/>
          </a:stretch>
        </p:blipFill>
        <p:spPr>
          <a:xfrm>
            <a:off x="0" y="5143500"/>
            <a:ext cx="18288000" cy="5143500"/>
          </a:xfrm>
          <a:prstGeom prst="rect">
            <a:avLst/>
          </a:prstGeom>
        </p:spPr>
      </p:pic>
      <p:sp>
        <p:nvSpPr>
          <p:cNvPr id="14" name="직사각형 13"/>
          <p:cNvSpPr/>
          <p:nvPr/>
        </p:nvSpPr>
        <p:spPr>
          <a:xfrm flipH="1">
            <a:off x="0" y="0"/>
            <a:ext cx="18288000" cy="5143496"/>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ts val="4200"/>
              </a:lnSpc>
              <a:defRPr/>
            </a:pPr>
            <a:endParaRPr lang="en-US" altLang="ko-KR" sz="2800">
              <a:solidFill>
                <a:schemeClr val="tx1">
                  <a:lumMod val="65000"/>
                  <a:lumOff val="35000"/>
                </a:schemeClr>
              </a:solidFill>
              <a:latin typeface="맑은 고딕"/>
              <a:cs typeface="KoPubWorld돋움체_Pro Medium"/>
            </a:endParaRPr>
          </a:p>
        </p:txBody>
      </p:sp>
      <p:sp>
        <p:nvSpPr>
          <p:cNvPr id="2" name="TextBox 2"/>
          <p:cNvSpPr txBox="1"/>
          <p:nvPr/>
        </p:nvSpPr>
        <p:spPr>
          <a:xfrm>
            <a:off x="1295400" y="1181100"/>
            <a:ext cx="14782802" cy="1952625"/>
          </a:xfrm>
          <a:prstGeom prst="rect">
            <a:avLst/>
          </a:prstGeom>
        </p:spPr>
        <p:txBody>
          <a:bodyPr wrap="square" lIns="0" tIns="0" rIns="0" bIns="0" anchor="t">
            <a:spAutoFit/>
          </a:bodyPr>
          <a:lstStyle/>
          <a:p>
            <a:pPr lvl="0">
              <a:defRPr/>
            </a:pPr>
            <a:r>
              <a:rPr lang="en-US" altLang="ko-KR" sz="6400" spc="-80">
                <a:solidFill>
                  <a:schemeClr val="tx1"/>
                </a:solidFill>
                <a:latin typeface="맑은 고딕"/>
                <a:cs typeface="KoPubWorld돋움체_Pro Medium"/>
              </a:rPr>
              <a:t>Altera FPGA</a:t>
            </a:r>
            <a:r>
              <a:rPr lang="ko-KR" altLang="en-US" sz="6400" spc="-80">
                <a:solidFill>
                  <a:schemeClr val="tx1"/>
                </a:solidFill>
                <a:latin typeface="맑은 고딕"/>
                <a:cs typeface="KoPubWorld돋움체_Pro Medium"/>
              </a:rPr>
              <a:t>를 활용한</a:t>
            </a:r>
            <a:endParaRPr lang="ko-KR" altLang="en-US" sz="6400" spc="-80">
              <a:solidFill>
                <a:schemeClr val="tx1"/>
              </a:solidFill>
              <a:latin typeface="맑은 고딕"/>
              <a:cs typeface="KoPubWorld돋움체_Pro Medium"/>
            </a:endParaRPr>
          </a:p>
          <a:p>
            <a:pPr lvl="0">
              <a:defRPr/>
            </a:pPr>
            <a:r>
              <a:rPr lang="ko-KR" altLang="en-US" sz="6400" spc="-80">
                <a:solidFill>
                  <a:srgbClr val="004400"/>
                </a:solidFill>
                <a:latin typeface="맑은 고딕"/>
                <a:cs typeface="KoPubWorld돋움체_Pro Medium"/>
              </a:rPr>
              <a:t>스마트팜 시스템 제작 및 시연</a:t>
            </a:r>
            <a:endParaRPr lang="ko-KR" altLang="en-US" sz="6400" spc="-80">
              <a:solidFill>
                <a:srgbClr val="004400"/>
              </a:solidFill>
              <a:latin typeface="맑은 고딕"/>
              <a:cs typeface="KoPubWorld돋움체_Pro Medium"/>
            </a:endParaRPr>
          </a:p>
        </p:txBody>
      </p:sp>
      <p:sp>
        <p:nvSpPr>
          <p:cNvPr id="5" name="TextBox 2"/>
          <p:cNvSpPr txBox="1"/>
          <p:nvPr/>
        </p:nvSpPr>
        <p:spPr>
          <a:xfrm>
            <a:off x="1310392" y="3171828"/>
            <a:ext cx="14691608" cy="485772"/>
          </a:xfrm>
          <a:prstGeom prst="rect">
            <a:avLst/>
          </a:prstGeom>
        </p:spPr>
        <p:txBody>
          <a:bodyPr wrap="square" lIns="0" tIns="0" rIns="0" bIns="0" anchor="t">
            <a:spAutoFit/>
          </a:bodyPr>
          <a:lstStyle/>
          <a:p>
            <a:pPr lvl="0">
              <a:defRPr/>
            </a:pPr>
            <a:r>
              <a:rPr lang="ko-KR" altLang="en-US" sz="3200" spc="-80">
                <a:solidFill>
                  <a:schemeClr val="tx1">
                    <a:lumMod val="65000"/>
                    <a:lumOff val="35000"/>
                  </a:schemeClr>
                </a:solidFill>
                <a:latin typeface="맑은 고딕"/>
                <a:cs typeface="KoPubWorld돋움체_Pro Medium"/>
              </a:rPr>
              <a:t>스프링클러 등을 시간에 기반 자동으로 작동</a:t>
            </a:r>
            <a:endParaRPr lang="ko-KR" altLang="en-US" sz="3200" spc="-80">
              <a:solidFill>
                <a:schemeClr val="tx1">
                  <a:lumMod val="65000"/>
                  <a:lumOff val="35000"/>
                </a:schemeClr>
              </a:solidFill>
              <a:latin typeface="맑은 고딕"/>
              <a:cs typeface="KoPubWorld돋움체_Pro Medium"/>
            </a:endParaRPr>
          </a:p>
        </p:txBody>
      </p:sp>
      <p:sp>
        <p:nvSpPr>
          <p:cNvPr id="16" name="직사각형 15"/>
          <p:cNvSpPr/>
          <p:nvPr/>
        </p:nvSpPr>
        <p:spPr>
          <a:xfrm>
            <a:off x="0" y="5143500"/>
            <a:ext cx="18288000" cy="5143500"/>
          </a:xfrm>
          <a:prstGeom prst="rect">
            <a:avLst/>
          </a:prstGeom>
          <a:solidFill>
            <a:schemeClr val="lt1">
              <a:alpha val="84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p>
            <a:pPr lvl="0" algn="ctr">
              <a:defRPr/>
            </a:pPr>
            <a:endParaRPr lang="ko-KR" altLang="en-US">
              <a:latin typeface="맑은 고딕"/>
            </a:endParaRPr>
          </a:p>
        </p:txBody>
      </p:sp>
      <p:sp>
        <p:nvSpPr>
          <p:cNvPr id="3" name="TextBox 3"/>
          <p:cNvSpPr txBox="1"/>
          <p:nvPr/>
        </p:nvSpPr>
        <p:spPr>
          <a:xfrm>
            <a:off x="10058399" y="8047258"/>
            <a:ext cx="6705599" cy="1058642"/>
          </a:xfrm>
          <a:prstGeom prst="rect">
            <a:avLst/>
          </a:prstGeom>
        </p:spPr>
        <p:txBody>
          <a:bodyPr wrap="square" lIns="0" tIns="0" rIns="0" bIns="0" anchor="t">
            <a:spAutoFit/>
          </a:bodyPr>
          <a:lstStyle/>
          <a:p>
            <a:pPr lvl="0" algn="r">
              <a:lnSpc>
                <a:spcPts val="2800"/>
              </a:lnSpc>
              <a:defRPr/>
            </a:pPr>
            <a:r>
              <a:rPr lang="ko-KR" altLang="en-US" sz="2400">
                <a:solidFill>
                  <a:srgbClr val="000000"/>
                </a:solidFill>
                <a:latin typeface="맑은 고딕"/>
                <a:cs typeface="KoPubWorld돋움체_Pro Medium"/>
              </a:rPr>
              <a:t>시스템반도체공학과 </a:t>
            </a:r>
            <a:r>
              <a:rPr lang="en-US" altLang="ko-KR" sz="2400">
                <a:solidFill>
                  <a:srgbClr val="000000"/>
                </a:solidFill>
                <a:latin typeface="맑은 고딕"/>
                <a:cs typeface="KoPubWorld돋움체_Pro Medium"/>
              </a:rPr>
              <a:t>201921302</a:t>
            </a:r>
            <a:r>
              <a:rPr lang="ko-KR" altLang="en-US" sz="2400">
                <a:solidFill>
                  <a:srgbClr val="000000"/>
                </a:solidFill>
                <a:latin typeface="맑은 고딕"/>
                <a:cs typeface="KoPubWorld돋움체_Pro Medium"/>
              </a:rPr>
              <a:t> 유지훈</a:t>
            </a:r>
            <a:endParaRPr lang="ko-KR" altLang="en-US" sz="2400">
              <a:solidFill>
                <a:srgbClr val="000000"/>
              </a:solidFill>
              <a:latin typeface="맑은 고딕"/>
              <a:cs typeface="KoPubWorld돋움체_Pro Medium"/>
            </a:endParaRPr>
          </a:p>
          <a:p>
            <a:pPr lvl="0" algn="r">
              <a:lnSpc>
                <a:spcPts val="2800"/>
              </a:lnSpc>
              <a:defRPr/>
            </a:pPr>
            <a:r>
              <a:rPr lang="ko-KR" altLang="en-US" sz="2400">
                <a:solidFill>
                  <a:srgbClr val="000000"/>
                </a:solidFill>
                <a:latin typeface="맑은 고딕"/>
                <a:cs typeface="KoPubWorld돋움체_Pro Medium"/>
              </a:rPr>
              <a:t>시스템반도체공학과 </a:t>
            </a:r>
            <a:r>
              <a:rPr lang="en-US" altLang="ko-KR" sz="2400">
                <a:solidFill>
                  <a:srgbClr val="000000"/>
                </a:solidFill>
                <a:latin typeface="맑은 고딕"/>
                <a:cs typeface="KoPubWorld돋움체_Pro Medium"/>
              </a:rPr>
              <a:t>202221340</a:t>
            </a:r>
            <a:r>
              <a:rPr lang="ko-KR" altLang="en-US" sz="2400">
                <a:solidFill>
                  <a:srgbClr val="000000"/>
                </a:solidFill>
                <a:latin typeface="맑은 고딕"/>
                <a:cs typeface="KoPubWorld돋움체_Pro Medium"/>
              </a:rPr>
              <a:t> 김지윤</a:t>
            </a:r>
            <a:endParaRPr lang="ko-KR" altLang="en-US" sz="2400">
              <a:solidFill>
                <a:srgbClr val="000000"/>
              </a:solidFill>
              <a:latin typeface="맑은 고딕"/>
              <a:cs typeface="KoPubWorld돋움체_Pro Medium"/>
            </a:endParaRPr>
          </a:p>
          <a:p>
            <a:pPr lvl="0" algn="r">
              <a:lnSpc>
                <a:spcPts val="2800"/>
              </a:lnSpc>
              <a:defRPr/>
            </a:pPr>
            <a:r>
              <a:rPr lang="en-US" sz="2400">
                <a:solidFill>
                  <a:srgbClr val="000000"/>
                </a:solidFill>
                <a:latin typeface="맑은 고딕"/>
                <a:ea typeface="맑은 고딕"/>
                <a:cs typeface="KoPubWorld돋움체_Pro Medium"/>
              </a:rPr>
              <a:t>시스템반도체공학과 202221381 표승현</a:t>
            </a:r>
            <a:endParaRPr lang="en-US" sz="2400">
              <a:solidFill>
                <a:srgbClr val="000000"/>
              </a:solidFill>
              <a:latin typeface="맑은 고딕"/>
              <a:ea typeface="맑은 고딕"/>
              <a:cs typeface="KoPubWorld돋움체_Pro Medium"/>
            </a:endParaRPr>
          </a:p>
        </p:txBody>
      </p:sp>
    </p:spTree>
  </p:cSld>
  <p:clrMapOvr>
    <a:masterClrMapping/>
  </p:clrMapOvr>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5" name="직사각형 14"/>
          <p:cNvSpPr/>
          <p:nvPr/>
        </p:nvSpPr>
        <p:spPr>
          <a:xfrm>
            <a:off x="0" y="0"/>
            <a:ext cx="18288000" cy="20955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9" name="TextBox 9"/>
          <p:cNvSpPr txBox="1"/>
          <p:nvPr/>
        </p:nvSpPr>
        <p:spPr>
          <a:xfrm>
            <a:off x="685800" y="800100"/>
            <a:ext cx="9029704" cy="538609"/>
          </a:xfrm>
          <a:prstGeom prst="rect">
            <a:avLst/>
          </a:prstGeom>
        </p:spPr>
        <p:txBody>
          <a:bodyPr wrap="square" lIns="0" tIns="0" rIns="0" bIns="0" anchor="t">
            <a:spAutoFit/>
          </a:bodyPr>
          <a:lstStyle/>
          <a:p>
            <a:pPr lvl="0">
              <a:lnSpc>
                <a:spcPts val="4200"/>
              </a:lnSpc>
              <a:defRPr/>
            </a:pPr>
            <a:r>
              <a:rPr lang="en-US" sz="4000">
                <a:solidFill>
                  <a:srgbClr val="004400"/>
                </a:solidFill>
                <a:latin typeface="맑은 고딕"/>
                <a:ea typeface="맑은 고딕"/>
                <a:cs typeface="KoPubWorld돋움체_Pro Medium"/>
              </a:rPr>
              <a:t>0</a:t>
            </a:r>
            <a:r>
              <a:rPr lang="en-US" altLang="ko-KR" sz="4000">
                <a:solidFill>
                  <a:srgbClr val="004400"/>
                </a:solidFill>
                <a:latin typeface="맑은 고딕"/>
                <a:cs typeface="KoPubWorld돋움체_Pro Medium"/>
              </a:rPr>
              <a:t>2</a:t>
            </a:r>
            <a:r>
              <a:rPr lang="en-US" sz="4000">
                <a:solidFill>
                  <a:schemeClr val="tx1">
                    <a:lumMod val="50000"/>
                    <a:lumOff val="50000"/>
                  </a:schemeClr>
                </a:solidFill>
                <a:latin typeface="맑은 고딕"/>
                <a:ea typeface="맑은 고딕"/>
                <a:cs typeface="KoPubWorld돋움체_Pro Medium"/>
              </a:rPr>
              <a:t> </a:t>
            </a:r>
            <a:r>
              <a:rPr lang="ko-KR" altLang="en-US" sz="4000">
                <a:latin typeface="맑은 고딕"/>
                <a:cs typeface="KoPubWorld돋움체_Pro Medium"/>
              </a:rPr>
              <a:t>제작 </a:t>
            </a:r>
            <a:r>
              <a:rPr lang="en-US" sz="4000">
                <a:solidFill>
                  <a:srgbClr val="004400"/>
                </a:solidFill>
                <a:latin typeface="맑은 고딕"/>
                <a:ea typeface="맑은 고딕"/>
                <a:cs typeface="KoPubWorld돋움체_Pro Medium"/>
              </a:rPr>
              <a:t>| </a:t>
            </a:r>
            <a:r>
              <a:rPr lang="en-US" altLang="ko-KR" sz="4000">
                <a:solidFill>
                  <a:srgbClr val="004400"/>
                </a:solidFill>
                <a:latin typeface="맑은 고딕"/>
                <a:cs typeface="KoPubWorld돋움체_Pro Medium"/>
              </a:rPr>
              <a:t>Controller.v</a:t>
            </a:r>
            <a:endParaRPr lang="en-US" altLang="ko-KR" sz="4000">
              <a:solidFill>
                <a:srgbClr val="004400"/>
              </a:solidFill>
              <a:latin typeface="맑은 고딕"/>
              <a:cs typeface="KoPubWorld돋움체_Pro Medium"/>
            </a:endParaRPr>
          </a:p>
        </p:txBody>
      </p:sp>
      <p:sp>
        <p:nvSpPr>
          <p:cNvPr id="28" name="직사각형 27"/>
          <p:cNvSpPr/>
          <p:nvPr/>
        </p:nvSpPr>
        <p:spPr>
          <a:xfrm>
            <a:off x="3810000" y="2324100"/>
            <a:ext cx="10668000" cy="7772400"/>
          </a:xfrm>
          <a:prstGeom prst="rect">
            <a:avLst/>
          </a:prstGeom>
          <a:solidFill>
            <a:schemeClr val="lt1"/>
          </a:solidFill>
          <a:ln w="19050">
            <a:solidFill>
              <a:srgbClr val="f3f8f3"/>
            </a:solidFill>
          </a:ln>
        </p:spPr>
        <p:style>
          <a:lnRef idx="2">
            <a:schemeClr val="accent1">
              <a:shade val="20000"/>
            </a:schemeClr>
          </a:lnRef>
          <a:fillRef idx="1">
            <a:schemeClr val="accent1"/>
          </a:fillRef>
          <a:effectRef idx="0">
            <a:schemeClr val="accent1"/>
          </a:effectRef>
          <a:fontRef idx="minor">
            <a:schemeClr val="lt1"/>
          </a:fontRef>
        </p:style>
        <p:txBody>
          <a:bodyPr anchor="ctr"/>
          <a:p>
            <a:pPr lvl="0">
              <a:defRPr/>
            </a:pPr>
            <a:r>
              <a:rPr lang="en-US" altLang="ko-KR" sz="2300">
                <a:solidFill>
                  <a:schemeClr val="tx1"/>
                </a:solidFill>
                <a:latin typeface="맑은 고딕"/>
              </a:rPr>
              <a:t>always @(posedge clk or negedge n_rst) begin</a:t>
            </a:r>
            <a:endParaRPr lang="en-US" altLang="ko-KR" sz="2300">
              <a:solidFill>
                <a:schemeClr val="tx1"/>
              </a:solidFill>
              <a:latin typeface="맑은 고딕"/>
            </a:endParaRPr>
          </a:p>
          <a:p>
            <a:pPr lvl="0">
              <a:defRPr/>
            </a:pPr>
            <a:r>
              <a:rPr lang="en-US" altLang="ko-KR" sz="2300">
                <a:solidFill>
                  <a:schemeClr val="tx1"/>
                </a:solidFill>
                <a:latin typeface="맑은 고딕"/>
              </a:rPr>
              <a:t>    if (!n_rst) begin</a:t>
            </a:r>
            <a:endParaRPr lang="en-US" altLang="ko-KR" sz="2300">
              <a:solidFill>
                <a:schemeClr val="tx1"/>
              </a:solidFill>
              <a:latin typeface="맑은 고딕"/>
            </a:endParaRPr>
          </a:p>
          <a:p>
            <a:pPr lvl="0">
              <a:defRPr/>
            </a:pPr>
            <a:r>
              <a:rPr lang="en-US" altLang="ko-KR" sz="2300">
                <a:solidFill>
                  <a:schemeClr val="tx1"/>
                </a:solidFill>
                <a:latin typeface="맑은 고딕"/>
              </a:rPr>
              <a:t>        sec_counter &lt;= 26'h0000;</a:t>
            </a:r>
            <a:endParaRPr lang="en-US" altLang="ko-KR" sz="2300">
              <a:solidFill>
                <a:schemeClr val="tx1"/>
              </a:solidFill>
              <a:latin typeface="맑은 고딕"/>
            </a:endParaRPr>
          </a:p>
          <a:p>
            <a:pPr lvl="0">
              <a:defRPr/>
            </a:pPr>
            <a:r>
              <a:rPr lang="en-US" altLang="ko-KR" sz="2300">
                <a:solidFill>
                  <a:schemeClr val="tx1"/>
                </a:solidFill>
                <a:latin typeface="맑은 고딕"/>
              </a:rPr>
              <a:t>        runnig_time &lt;= 3'h0;</a:t>
            </a:r>
            <a:endParaRPr lang="en-US" altLang="ko-KR" sz="2300">
              <a:solidFill>
                <a:schemeClr val="tx1"/>
              </a:solidFill>
              <a:latin typeface="맑은 고딕"/>
            </a:endParaRPr>
          </a:p>
          <a:p>
            <a:pPr lvl="0">
              <a:defRPr/>
            </a:pPr>
            <a:r>
              <a:rPr lang="en-US" altLang="ko-KR" sz="2300">
                <a:solidFill>
                  <a:schemeClr val="tx1"/>
                </a:solidFill>
                <a:latin typeface="맑은 고딕"/>
              </a:rPr>
              <a:t>    end else begin</a:t>
            </a:r>
            <a:endParaRPr lang="en-US" altLang="ko-KR" sz="2300">
              <a:solidFill>
                <a:schemeClr val="tx1"/>
              </a:solidFill>
              <a:latin typeface="맑은 고딕"/>
            </a:endParaRPr>
          </a:p>
          <a:p>
            <a:pPr lvl="0">
              <a:defRPr/>
            </a:pPr>
            <a:r>
              <a:rPr lang="en-US" altLang="ko-KR" sz="2300">
                <a:solidFill>
                  <a:schemeClr val="tx1"/>
                </a:solidFill>
                <a:latin typeface="맑은 고딕"/>
              </a:rPr>
              <a:t>        if (c_state == RUNNING || c_state == RUNNING_2) begin</a:t>
            </a:r>
            <a:endParaRPr lang="en-US" altLang="ko-KR" sz="2300">
              <a:solidFill>
                <a:schemeClr val="tx1"/>
              </a:solidFill>
              <a:latin typeface="맑은 고딕"/>
            </a:endParaRPr>
          </a:p>
          <a:p>
            <a:pPr lvl="0">
              <a:defRPr/>
            </a:pPr>
            <a:r>
              <a:rPr lang="en-US" altLang="ko-KR" sz="2300">
                <a:solidFill>
                  <a:schemeClr val="tx1"/>
                </a:solidFill>
                <a:latin typeface="맑은 고딕"/>
              </a:rPr>
              <a:t>            if (sec_counter &lt; ONE_SECOND - 1) begin</a:t>
            </a:r>
            <a:endParaRPr lang="en-US" altLang="ko-KR" sz="2300">
              <a:solidFill>
                <a:schemeClr val="tx1"/>
              </a:solidFill>
              <a:latin typeface="맑은 고딕"/>
            </a:endParaRPr>
          </a:p>
          <a:p>
            <a:pPr lvl="0">
              <a:defRPr/>
            </a:pPr>
            <a:r>
              <a:rPr lang="en-US" altLang="ko-KR" sz="2300">
                <a:solidFill>
                  <a:schemeClr val="tx1"/>
                </a:solidFill>
                <a:latin typeface="맑은 고딕"/>
              </a:rPr>
              <a:t>                sec_counter &lt;= sec_counter + 26'h0001;</a:t>
            </a:r>
            <a:endParaRPr lang="en-US" altLang="ko-KR" sz="2300">
              <a:solidFill>
                <a:schemeClr val="tx1"/>
              </a:solidFill>
              <a:latin typeface="맑은 고딕"/>
            </a:endParaRPr>
          </a:p>
          <a:p>
            <a:pPr lvl="0">
              <a:defRPr/>
            </a:pPr>
            <a:r>
              <a:rPr lang="en-US" altLang="ko-KR" sz="2300">
                <a:solidFill>
                  <a:schemeClr val="tx1"/>
                </a:solidFill>
                <a:latin typeface="맑은 고딕"/>
              </a:rPr>
              <a:t>            end else begin</a:t>
            </a:r>
            <a:endParaRPr lang="en-US" altLang="ko-KR" sz="2300">
              <a:solidFill>
                <a:schemeClr val="tx1"/>
              </a:solidFill>
              <a:latin typeface="맑은 고딕"/>
            </a:endParaRPr>
          </a:p>
          <a:p>
            <a:pPr lvl="0">
              <a:defRPr/>
            </a:pPr>
            <a:r>
              <a:rPr lang="en-US" altLang="ko-KR" sz="2300">
                <a:solidFill>
                  <a:schemeClr val="tx1"/>
                </a:solidFill>
                <a:latin typeface="맑은 고딕"/>
              </a:rPr>
              <a:t>                sec_counter &lt;= 26'h0000;</a:t>
            </a:r>
            <a:endParaRPr lang="en-US" altLang="ko-KR" sz="2300">
              <a:solidFill>
                <a:schemeClr val="tx1"/>
              </a:solidFill>
              <a:latin typeface="맑은 고딕"/>
            </a:endParaRPr>
          </a:p>
          <a:p>
            <a:pPr lvl="0">
              <a:defRPr/>
            </a:pPr>
            <a:r>
              <a:rPr lang="en-US" altLang="ko-KR" sz="2300">
                <a:solidFill>
                  <a:schemeClr val="tx1"/>
                </a:solidFill>
                <a:latin typeface="맑은 고딕"/>
              </a:rPr>
              <a:t>                if (runnig_time &lt; 3'h5)</a:t>
            </a:r>
            <a:endParaRPr lang="en-US" altLang="ko-KR" sz="2300">
              <a:solidFill>
                <a:schemeClr val="tx1"/>
              </a:solidFill>
              <a:latin typeface="맑은 고딕"/>
            </a:endParaRPr>
          </a:p>
          <a:p>
            <a:pPr lvl="0">
              <a:defRPr/>
            </a:pPr>
            <a:r>
              <a:rPr lang="en-US" altLang="ko-KR" sz="2300">
                <a:solidFill>
                  <a:schemeClr val="tx1"/>
                </a:solidFill>
                <a:latin typeface="맑은 고딕"/>
              </a:rPr>
              <a:t>                    runnig_time &lt;= runnig_time + 3'h1;</a:t>
            </a:r>
            <a:endParaRPr lang="en-US" altLang="ko-KR" sz="2300">
              <a:solidFill>
                <a:schemeClr val="tx1"/>
              </a:solidFill>
              <a:latin typeface="맑은 고딕"/>
            </a:endParaRPr>
          </a:p>
          <a:p>
            <a:pPr lvl="0">
              <a:defRPr/>
            </a:pPr>
            <a:r>
              <a:rPr lang="en-US" altLang="ko-KR" sz="2300">
                <a:solidFill>
                  <a:schemeClr val="tx1"/>
                </a:solidFill>
                <a:latin typeface="맑은 고딕"/>
              </a:rPr>
              <a:t>            end</a:t>
            </a:r>
            <a:endParaRPr lang="en-US" altLang="ko-KR" sz="2300">
              <a:solidFill>
                <a:schemeClr val="tx1"/>
              </a:solidFill>
              <a:latin typeface="맑은 고딕"/>
            </a:endParaRPr>
          </a:p>
          <a:p>
            <a:pPr lvl="0">
              <a:defRPr/>
            </a:pPr>
            <a:r>
              <a:rPr lang="en-US" altLang="ko-KR" sz="2300">
                <a:solidFill>
                  <a:schemeClr val="tx1"/>
                </a:solidFill>
                <a:latin typeface="맑은 고딕"/>
              </a:rPr>
              <a:t>        end else begin</a:t>
            </a:r>
            <a:endParaRPr lang="en-US" altLang="ko-KR" sz="2300">
              <a:solidFill>
                <a:schemeClr val="tx1"/>
              </a:solidFill>
              <a:latin typeface="맑은 고딕"/>
            </a:endParaRPr>
          </a:p>
          <a:p>
            <a:pPr lvl="0">
              <a:defRPr/>
            </a:pPr>
            <a:r>
              <a:rPr lang="en-US" altLang="ko-KR" sz="2300">
                <a:solidFill>
                  <a:schemeClr val="tx1"/>
                </a:solidFill>
                <a:latin typeface="맑은 고딕"/>
              </a:rPr>
              <a:t>            sec_counter &lt;= 26'h0000; // Reset sec_counter when not in RUNNING state</a:t>
            </a:r>
            <a:endParaRPr lang="en-US" altLang="ko-KR" sz="2300">
              <a:solidFill>
                <a:schemeClr val="tx1"/>
              </a:solidFill>
              <a:latin typeface="맑은 고딕"/>
            </a:endParaRPr>
          </a:p>
          <a:p>
            <a:pPr lvl="0">
              <a:defRPr/>
            </a:pPr>
            <a:r>
              <a:rPr lang="en-US" altLang="ko-KR" sz="2300">
                <a:solidFill>
                  <a:schemeClr val="tx1"/>
                </a:solidFill>
                <a:latin typeface="맑은 고딕"/>
              </a:rPr>
              <a:t>            runnig_time &lt;= 3'h0;</a:t>
            </a:r>
            <a:endParaRPr lang="en-US" altLang="ko-KR" sz="2300">
              <a:solidFill>
                <a:schemeClr val="tx1"/>
              </a:solidFill>
              <a:latin typeface="맑은 고딕"/>
            </a:endParaRPr>
          </a:p>
          <a:p>
            <a:pPr lvl="0">
              <a:defRPr/>
            </a:pPr>
            <a:r>
              <a:rPr lang="en-US" altLang="ko-KR" sz="2300">
                <a:solidFill>
                  <a:schemeClr val="tx1"/>
                </a:solidFill>
                <a:latin typeface="맑은 고딕"/>
              </a:rPr>
              <a:t>        end</a:t>
            </a:r>
            <a:endParaRPr lang="en-US" altLang="ko-KR" sz="2300">
              <a:solidFill>
                <a:schemeClr val="tx1"/>
              </a:solidFill>
              <a:latin typeface="맑은 고딕"/>
            </a:endParaRPr>
          </a:p>
          <a:p>
            <a:pPr lvl="0">
              <a:defRPr/>
            </a:pPr>
            <a:r>
              <a:rPr lang="en-US" altLang="ko-KR" sz="2300">
                <a:solidFill>
                  <a:schemeClr val="tx1"/>
                </a:solidFill>
                <a:latin typeface="맑은 고딕"/>
              </a:rPr>
              <a:t>    end</a:t>
            </a:r>
            <a:endParaRPr lang="en-US" altLang="ko-KR" sz="2300">
              <a:solidFill>
                <a:schemeClr val="tx1"/>
              </a:solidFill>
              <a:latin typeface="맑은 고딕"/>
            </a:endParaRPr>
          </a:p>
          <a:p>
            <a:pPr lvl="0">
              <a:defRPr/>
            </a:pPr>
            <a:r>
              <a:rPr lang="en-US" altLang="ko-KR" sz="2300">
                <a:solidFill>
                  <a:schemeClr val="tx1"/>
                </a:solidFill>
                <a:latin typeface="맑은 고딕"/>
              </a:rPr>
              <a:t>end</a:t>
            </a:r>
            <a:endParaRPr lang="en-US" altLang="ko-KR" sz="2300">
              <a:solidFill>
                <a:schemeClr val="tx1"/>
              </a:solidFill>
              <a:latin typeface="맑은 고딕"/>
            </a:endParaRPr>
          </a:p>
        </p:txBody>
      </p:sp>
    </p:spTree>
    <p:extLst>
      <p:ext uri="{BB962C8B-B14F-4D97-AF65-F5344CB8AC3E}">
        <p14:creationId xmlns:p14="http://schemas.microsoft.com/office/powerpoint/2010/main" val="3100430971"/>
      </p:ext>
    </p:extLst>
  </p:cSld>
  <p:clrMapOvr>
    <a:masterClrMapping/>
  </p:clrMapOvr>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5" name="직사각형 14"/>
          <p:cNvSpPr/>
          <p:nvPr/>
        </p:nvSpPr>
        <p:spPr>
          <a:xfrm>
            <a:off x="0" y="0"/>
            <a:ext cx="18288000" cy="20955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9" name="TextBox 9"/>
          <p:cNvSpPr txBox="1"/>
          <p:nvPr/>
        </p:nvSpPr>
        <p:spPr>
          <a:xfrm>
            <a:off x="685800" y="800100"/>
            <a:ext cx="9029704" cy="538609"/>
          </a:xfrm>
          <a:prstGeom prst="rect">
            <a:avLst/>
          </a:prstGeom>
        </p:spPr>
        <p:txBody>
          <a:bodyPr wrap="square" lIns="0" tIns="0" rIns="0" bIns="0" anchor="t">
            <a:spAutoFit/>
          </a:bodyPr>
          <a:lstStyle/>
          <a:p>
            <a:pPr lvl="0">
              <a:lnSpc>
                <a:spcPts val="4200"/>
              </a:lnSpc>
              <a:defRPr/>
            </a:pPr>
            <a:r>
              <a:rPr lang="en-US" sz="4000">
                <a:solidFill>
                  <a:srgbClr val="004400"/>
                </a:solidFill>
                <a:latin typeface="맑은 고딕"/>
                <a:ea typeface="맑은 고딕"/>
                <a:cs typeface="KoPubWorld돋움체_Pro Medium"/>
              </a:rPr>
              <a:t>0</a:t>
            </a:r>
            <a:r>
              <a:rPr lang="en-US" altLang="ko-KR" sz="4000">
                <a:solidFill>
                  <a:srgbClr val="004400"/>
                </a:solidFill>
                <a:latin typeface="맑은 고딕"/>
                <a:cs typeface="KoPubWorld돋움체_Pro Medium"/>
              </a:rPr>
              <a:t>2</a:t>
            </a:r>
            <a:r>
              <a:rPr lang="en-US" sz="4000">
                <a:solidFill>
                  <a:schemeClr val="tx1">
                    <a:lumMod val="50000"/>
                    <a:lumOff val="50000"/>
                  </a:schemeClr>
                </a:solidFill>
                <a:latin typeface="맑은 고딕"/>
                <a:ea typeface="맑은 고딕"/>
                <a:cs typeface="KoPubWorld돋움체_Pro Medium"/>
              </a:rPr>
              <a:t> </a:t>
            </a:r>
            <a:r>
              <a:rPr lang="ko-KR" altLang="en-US" sz="4000">
                <a:latin typeface="맑은 고딕"/>
                <a:cs typeface="KoPubWorld돋움체_Pro Medium"/>
              </a:rPr>
              <a:t>제작 </a:t>
            </a:r>
            <a:r>
              <a:rPr lang="en-US" sz="4000">
                <a:solidFill>
                  <a:srgbClr val="004400"/>
                </a:solidFill>
                <a:latin typeface="맑은 고딕"/>
                <a:ea typeface="맑은 고딕"/>
                <a:cs typeface="KoPubWorld돋움체_Pro Medium"/>
              </a:rPr>
              <a:t>| </a:t>
            </a:r>
            <a:r>
              <a:rPr lang="en-US" altLang="ko-KR" sz="4000">
                <a:solidFill>
                  <a:srgbClr val="004400"/>
                </a:solidFill>
                <a:latin typeface="맑은 고딕"/>
                <a:cs typeface="KoPubWorld돋움체_Pro Medium"/>
              </a:rPr>
              <a:t>Controller.v</a:t>
            </a:r>
            <a:endParaRPr lang="en-US" altLang="ko-KR" sz="4000">
              <a:solidFill>
                <a:srgbClr val="004400"/>
              </a:solidFill>
              <a:latin typeface="맑은 고딕"/>
              <a:cs typeface="KoPubWorld돋움체_Pro Medium"/>
            </a:endParaRPr>
          </a:p>
        </p:txBody>
      </p:sp>
      <p:sp>
        <p:nvSpPr>
          <p:cNvPr id="28" name="직사각형 27"/>
          <p:cNvSpPr/>
          <p:nvPr/>
        </p:nvSpPr>
        <p:spPr>
          <a:xfrm>
            <a:off x="914400" y="2324100"/>
            <a:ext cx="8001000" cy="7772400"/>
          </a:xfrm>
          <a:prstGeom prst="rect">
            <a:avLst/>
          </a:prstGeom>
          <a:solidFill>
            <a:schemeClr val="lt1"/>
          </a:solidFill>
          <a:ln w="19050">
            <a:solidFill>
              <a:srgbClr val="f3f8f3"/>
            </a:solidFill>
          </a:ln>
        </p:spPr>
        <p:style>
          <a:lnRef idx="2">
            <a:schemeClr val="accent1">
              <a:shade val="20000"/>
            </a:schemeClr>
          </a:lnRef>
          <a:fillRef idx="1">
            <a:schemeClr val="accent1"/>
          </a:fillRef>
          <a:effectRef idx="0">
            <a:schemeClr val="accent1"/>
          </a:effectRef>
          <a:fontRef idx="minor">
            <a:schemeClr val="lt1"/>
          </a:fontRef>
        </p:style>
        <p:txBody>
          <a:bodyPr anchor="ctr"/>
          <a:p>
            <a:pPr lvl="0">
              <a:defRPr/>
            </a:pPr>
            <a:r>
              <a:rPr lang="en-US" altLang="ko-KR" sz="2000">
                <a:solidFill>
                  <a:schemeClr val="tx1"/>
                </a:solidFill>
                <a:latin typeface="맑은 고딕"/>
              </a:rPr>
              <a:t>always @(*)</a:t>
            </a:r>
            <a:endParaRPr lang="en-US" altLang="ko-KR" sz="2000">
              <a:solidFill>
                <a:schemeClr val="tx1"/>
              </a:solidFill>
              <a:latin typeface="맑은 고딕"/>
            </a:endParaRPr>
          </a:p>
          <a:p>
            <a:pPr lvl="0">
              <a:defRPr/>
            </a:pPr>
            <a:r>
              <a:rPr lang="en-US" altLang="ko-KR" sz="2000">
                <a:solidFill>
                  <a:schemeClr val="tx1"/>
                </a:solidFill>
                <a:latin typeface="맑은 고딕"/>
              </a:rPr>
              <a:t>    case(c_state)</a:t>
            </a:r>
            <a:endParaRPr lang="en-US" altLang="ko-KR" sz="2000">
              <a:solidFill>
                <a:schemeClr val="tx1"/>
              </a:solidFill>
              <a:latin typeface="맑은 고딕"/>
            </a:endParaRPr>
          </a:p>
          <a:p>
            <a:pPr lvl="0">
              <a:defRPr/>
            </a:pPr>
            <a:r>
              <a:rPr lang="en-US" altLang="ko-KR" sz="2000">
                <a:solidFill>
                  <a:schemeClr val="tx1"/>
                </a:solidFill>
                <a:latin typeface="맑은 고딕"/>
              </a:rPr>
              <a:t>        IDLE : begin</a:t>
            </a:r>
            <a:endParaRPr lang="en-US" altLang="ko-KR" sz="2000">
              <a:solidFill>
                <a:schemeClr val="tx1"/>
              </a:solidFill>
              <a:latin typeface="맑은 고딕"/>
            </a:endParaRPr>
          </a:p>
          <a:p>
            <a:pPr lvl="0">
              <a:defRPr/>
            </a:pPr>
            <a:r>
              <a:rPr lang="en-US" altLang="ko-KR" sz="2000">
                <a:solidFill>
                  <a:schemeClr val="tx1"/>
                </a:solidFill>
                <a:latin typeface="맑은 고딕"/>
              </a:rPr>
              <a:t>            n_state = (bt_start == 1'b1) ? LIGHT_READ : c_state;</a:t>
            </a:r>
            <a:endParaRPr lang="en-US" altLang="ko-KR" sz="2000">
              <a:solidFill>
                <a:schemeClr val="tx1"/>
              </a:solidFill>
              <a:latin typeface="맑은 고딕"/>
            </a:endParaRPr>
          </a:p>
          <a:p>
            <a:pPr lvl="0">
              <a:defRPr/>
            </a:pPr>
            <a:r>
              <a:rPr lang="en-US" altLang="ko-KR" sz="2000">
                <a:solidFill>
                  <a:schemeClr val="tx1"/>
                </a:solidFill>
                <a:latin typeface="맑은 고딕"/>
              </a:rPr>
              <a:t>        end</a:t>
            </a:r>
            <a:endParaRPr lang="en-US" altLang="ko-KR" sz="2000">
              <a:solidFill>
                <a:schemeClr val="tx1"/>
              </a:solidFill>
              <a:latin typeface="맑은 고딕"/>
            </a:endParaRPr>
          </a:p>
          <a:p>
            <a:pPr lvl="0">
              <a:defRPr/>
            </a:pPr>
            <a:endParaRPr lang="en-US" altLang="ko-KR" sz="2000">
              <a:solidFill>
                <a:schemeClr val="tx1"/>
              </a:solidFill>
              <a:latin typeface="맑은 고딕"/>
            </a:endParaRPr>
          </a:p>
          <a:p>
            <a:pPr lvl="0">
              <a:defRPr/>
            </a:pPr>
            <a:r>
              <a:rPr lang="en-US" altLang="ko-KR" sz="2000">
                <a:solidFill>
                  <a:schemeClr val="tx1"/>
                </a:solidFill>
                <a:latin typeface="맑은 고딕"/>
              </a:rPr>
              <a:t>        LIGHT_READ : begin</a:t>
            </a:r>
            <a:endParaRPr lang="en-US" altLang="ko-KR" sz="2000">
              <a:solidFill>
                <a:schemeClr val="tx1"/>
              </a:solidFill>
              <a:latin typeface="맑은 고딕"/>
            </a:endParaRPr>
          </a:p>
          <a:p>
            <a:pPr lvl="0">
              <a:defRPr/>
            </a:pPr>
            <a:r>
              <a:rPr lang="en-US" altLang="ko-KR" sz="2000">
                <a:solidFill>
                  <a:schemeClr val="tx1"/>
                </a:solidFill>
                <a:latin typeface="맑은 고딕"/>
              </a:rPr>
              <a:t>            n_state = (spi_done == 1'b1) ? FND1 : c_state;</a:t>
            </a:r>
            <a:endParaRPr lang="en-US" altLang="ko-KR" sz="2000">
              <a:solidFill>
                <a:schemeClr val="tx1"/>
              </a:solidFill>
              <a:latin typeface="맑은 고딕"/>
            </a:endParaRPr>
          </a:p>
          <a:p>
            <a:pPr lvl="0">
              <a:defRPr/>
            </a:pPr>
            <a:r>
              <a:rPr lang="en-US" altLang="ko-KR" sz="2000">
                <a:solidFill>
                  <a:schemeClr val="tx1"/>
                </a:solidFill>
                <a:latin typeface="맑은 고딕"/>
              </a:rPr>
              <a:t>        end</a:t>
            </a:r>
            <a:endParaRPr lang="en-US" altLang="ko-KR" sz="2000">
              <a:solidFill>
                <a:schemeClr val="tx1"/>
              </a:solidFill>
              <a:latin typeface="맑은 고딕"/>
            </a:endParaRPr>
          </a:p>
          <a:p>
            <a:pPr lvl="0">
              <a:defRPr/>
            </a:pPr>
            <a:endParaRPr lang="en-US" altLang="ko-KR" sz="2000">
              <a:solidFill>
                <a:schemeClr val="tx1"/>
              </a:solidFill>
              <a:latin typeface="맑은 고딕"/>
            </a:endParaRPr>
          </a:p>
          <a:p>
            <a:pPr lvl="0">
              <a:defRPr/>
            </a:pPr>
            <a:r>
              <a:rPr lang="en-US" altLang="ko-KR" sz="2000">
                <a:solidFill>
                  <a:schemeClr val="tx1"/>
                </a:solidFill>
                <a:latin typeface="맑은 고딕"/>
              </a:rPr>
              <a:t>        FND1 : begin</a:t>
            </a:r>
            <a:endParaRPr lang="en-US" altLang="ko-KR" sz="2000">
              <a:solidFill>
                <a:schemeClr val="tx1"/>
              </a:solidFill>
              <a:latin typeface="맑은 고딕"/>
            </a:endParaRPr>
          </a:p>
          <a:p>
            <a:pPr lvl="0">
              <a:defRPr/>
            </a:pPr>
            <a:r>
              <a:rPr lang="en-US" altLang="ko-KR" sz="2000">
                <a:solidFill>
                  <a:schemeClr val="tx1"/>
                </a:solidFill>
                <a:latin typeface="맑은 고딕"/>
              </a:rPr>
              <a:t>            n_state = SETTING;</a:t>
            </a:r>
            <a:endParaRPr lang="en-US" altLang="ko-KR" sz="2000">
              <a:solidFill>
                <a:schemeClr val="tx1"/>
              </a:solidFill>
              <a:latin typeface="맑은 고딕"/>
            </a:endParaRPr>
          </a:p>
          <a:p>
            <a:pPr lvl="0">
              <a:defRPr/>
            </a:pPr>
            <a:r>
              <a:rPr lang="en-US" altLang="ko-KR" sz="2000">
                <a:solidFill>
                  <a:schemeClr val="tx1"/>
                </a:solidFill>
                <a:latin typeface="맑은 고딕"/>
              </a:rPr>
              <a:t>        end</a:t>
            </a:r>
            <a:endParaRPr lang="en-US" altLang="ko-KR" sz="2000">
              <a:solidFill>
                <a:schemeClr val="tx1"/>
              </a:solidFill>
              <a:latin typeface="맑은 고딕"/>
            </a:endParaRPr>
          </a:p>
          <a:p>
            <a:pPr lvl="0">
              <a:defRPr/>
            </a:pPr>
            <a:endParaRPr lang="en-US" altLang="ko-KR" sz="2000">
              <a:solidFill>
                <a:schemeClr val="tx1"/>
              </a:solidFill>
              <a:latin typeface="맑은 고딕"/>
            </a:endParaRPr>
          </a:p>
          <a:p>
            <a:pPr lvl="0">
              <a:defRPr/>
            </a:pPr>
            <a:r>
              <a:rPr lang="en-US" altLang="ko-KR" sz="2000">
                <a:solidFill>
                  <a:schemeClr val="tx1"/>
                </a:solidFill>
                <a:latin typeface="맑은 고딕"/>
              </a:rPr>
              <a:t>        SETTING : begin</a:t>
            </a:r>
            <a:endParaRPr lang="en-US" altLang="ko-KR" sz="2000">
              <a:solidFill>
                <a:schemeClr val="tx1"/>
              </a:solidFill>
              <a:latin typeface="맑은 고딕"/>
            </a:endParaRPr>
          </a:p>
          <a:p>
            <a:pPr lvl="0">
              <a:defRPr/>
            </a:pPr>
            <a:r>
              <a:rPr lang="en-US" altLang="ko-KR" sz="2000">
                <a:solidFill>
                  <a:schemeClr val="tx1"/>
                </a:solidFill>
                <a:latin typeface="맑은 고딕"/>
              </a:rPr>
              <a:t>            n_state = (bt_setting == 1'b1) ? RUNNING : c_state; </a:t>
            </a:r>
            <a:endParaRPr lang="en-US" altLang="ko-KR" sz="2000">
              <a:solidFill>
                <a:schemeClr val="tx1"/>
              </a:solidFill>
              <a:latin typeface="맑은 고딕"/>
            </a:endParaRPr>
          </a:p>
          <a:p>
            <a:pPr lvl="0">
              <a:defRPr/>
            </a:pPr>
            <a:r>
              <a:rPr lang="en-US" altLang="ko-KR" sz="2000">
                <a:solidFill>
                  <a:schemeClr val="tx1"/>
                </a:solidFill>
                <a:latin typeface="맑은 고딕"/>
              </a:rPr>
              <a:t>        end</a:t>
            </a:r>
            <a:endParaRPr lang="en-US" altLang="ko-KR" sz="2000">
              <a:solidFill>
                <a:schemeClr val="tx1"/>
              </a:solidFill>
              <a:latin typeface="맑은 고딕"/>
            </a:endParaRPr>
          </a:p>
          <a:p>
            <a:pPr lvl="0">
              <a:defRPr/>
            </a:pPr>
            <a:endParaRPr lang="en-US" altLang="ko-KR" sz="2000">
              <a:solidFill>
                <a:schemeClr val="tx1"/>
              </a:solidFill>
              <a:latin typeface="맑은 고딕"/>
            </a:endParaRPr>
          </a:p>
          <a:p>
            <a:pPr lvl="0">
              <a:defRPr/>
            </a:pPr>
            <a:r>
              <a:rPr lang="en-US" altLang="ko-KR" sz="2000">
                <a:solidFill>
                  <a:schemeClr val="tx1"/>
                </a:solidFill>
                <a:latin typeface="맑은 고딕"/>
              </a:rPr>
              <a:t>        RUNNING : begin</a:t>
            </a:r>
            <a:endParaRPr lang="en-US" altLang="ko-KR" sz="2000">
              <a:solidFill>
                <a:schemeClr val="tx1"/>
              </a:solidFill>
              <a:latin typeface="맑은 고딕"/>
            </a:endParaRPr>
          </a:p>
          <a:p>
            <a:pPr lvl="0">
              <a:defRPr/>
            </a:pPr>
            <a:r>
              <a:rPr lang="en-US" altLang="ko-KR" sz="2000">
                <a:solidFill>
                  <a:schemeClr val="tx1"/>
                </a:solidFill>
                <a:latin typeface="맑은 고딕"/>
              </a:rPr>
              <a:t>            n_state = (runnig_time == 3'h5) ? LIGHT_READ_2 : c_state;</a:t>
            </a:r>
            <a:endParaRPr lang="en-US" altLang="ko-KR" sz="2000">
              <a:solidFill>
                <a:schemeClr val="tx1"/>
              </a:solidFill>
              <a:latin typeface="맑은 고딕"/>
            </a:endParaRPr>
          </a:p>
          <a:p>
            <a:pPr lvl="0">
              <a:defRPr/>
            </a:pPr>
            <a:r>
              <a:rPr lang="en-US" altLang="ko-KR" sz="2000">
                <a:solidFill>
                  <a:schemeClr val="tx1"/>
                </a:solidFill>
                <a:latin typeface="맑은 고딕"/>
              </a:rPr>
              <a:t>        end</a:t>
            </a:r>
            <a:endParaRPr lang="en-US" altLang="ko-KR" sz="2000">
              <a:solidFill>
                <a:schemeClr val="tx1"/>
              </a:solidFill>
              <a:latin typeface="맑은 고딕"/>
            </a:endParaRPr>
          </a:p>
        </p:txBody>
      </p:sp>
      <p:sp>
        <p:nvSpPr>
          <p:cNvPr id="30" name="직사각형 29"/>
          <p:cNvSpPr/>
          <p:nvPr/>
        </p:nvSpPr>
        <p:spPr>
          <a:xfrm>
            <a:off x="9372600" y="2324100"/>
            <a:ext cx="7924800" cy="7772400"/>
          </a:xfrm>
          <a:prstGeom prst="rect">
            <a:avLst/>
          </a:prstGeom>
          <a:solidFill>
            <a:schemeClr val="lt1"/>
          </a:solidFill>
          <a:ln w="19050">
            <a:solidFill>
              <a:srgbClr val="f3f8f3"/>
            </a:solidFill>
          </a:ln>
        </p:spPr>
        <p:style>
          <a:lnRef idx="2">
            <a:schemeClr val="accent1">
              <a:shade val="20000"/>
            </a:schemeClr>
          </a:lnRef>
          <a:fillRef idx="1">
            <a:schemeClr val="accent1"/>
          </a:fillRef>
          <a:effectRef idx="0">
            <a:schemeClr val="accent1"/>
          </a:effectRef>
          <a:fontRef idx="minor">
            <a:schemeClr val="lt1"/>
          </a:fontRef>
        </p:style>
        <p:txBody>
          <a:bodyPr anchor="ctr"/>
          <a:p>
            <a:pPr lvl="0">
              <a:defRPr/>
            </a:pPr>
            <a:endParaRPr lang="en-US" altLang="ko-KR" sz="2000">
              <a:solidFill>
                <a:schemeClr val="tx1"/>
              </a:solidFill>
              <a:latin typeface="맑은 고딕"/>
            </a:endParaRPr>
          </a:p>
          <a:p>
            <a:pPr lvl="0">
              <a:defRPr/>
            </a:pPr>
            <a:r>
              <a:rPr lang="en-US" altLang="ko-KR" sz="2000">
                <a:solidFill>
                  <a:schemeClr val="tx1"/>
                </a:solidFill>
                <a:latin typeface="맑은 고딕"/>
              </a:rPr>
              <a:t>        LIGHT_READ_2 : begin</a:t>
            </a:r>
            <a:endParaRPr lang="en-US" altLang="ko-KR" sz="2000">
              <a:solidFill>
                <a:schemeClr val="tx1"/>
              </a:solidFill>
              <a:latin typeface="맑은 고딕"/>
            </a:endParaRPr>
          </a:p>
          <a:p>
            <a:pPr lvl="0">
              <a:defRPr/>
            </a:pPr>
            <a:r>
              <a:rPr lang="en-US" altLang="ko-KR" sz="2000">
                <a:solidFill>
                  <a:schemeClr val="tx1"/>
                </a:solidFill>
                <a:latin typeface="맑은 고딕"/>
              </a:rPr>
              <a:t>            n_state = (spi_done == 1'b1) ? FND2 : c_state;</a:t>
            </a:r>
            <a:endParaRPr lang="en-US" altLang="ko-KR" sz="2000">
              <a:solidFill>
                <a:schemeClr val="tx1"/>
              </a:solidFill>
              <a:latin typeface="맑은 고딕"/>
            </a:endParaRPr>
          </a:p>
          <a:p>
            <a:pPr lvl="0">
              <a:defRPr/>
            </a:pPr>
            <a:r>
              <a:rPr lang="en-US" altLang="ko-KR" sz="2000">
                <a:solidFill>
                  <a:schemeClr val="tx1"/>
                </a:solidFill>
                <a:latin typeface="맑은 고딕"/>
              </a:rPr>
              <a:t>        end</a:t>
            </a:r>
            <a:endParaRPr lang="en-US" altLang="ko-KR" sz="2000">
              <a:solidFill>
                <a:schemeClr val="tx1"/>
              </a:solidFill>
              <a:latin typeface="맑은 고딕"/>
            </a:endParaRPr>
          </a:p>
          <a:p>
            <a:pPr lvl="0">
              <a:defRPr/>
            </a:pPr>
            <a:endParaRPr lang="en-US" altLang="ko-KR" sz="2000">
              <a:solidFill>
                <a:schemeClr val="tx1"/>
              </a:solidFill>
              <a:latin typeface="맑은 고딕"/>
            </a:endParaRPr>
          </a:p>
          <a:p>
            <a:pPr lvl="0">
              <a:defRPr/>
            </a:pPr>
            <a:r>
              <a:rPr lang="en-US" altLang="ko-KR" sz="2000">
                <a:solidFill>
                  <a:schemeClr val="tx1"/>
                </a:solidFill>
                <a:latin typeface="맑은 고딕"/>
              </a:rPr>
              <a:t>        FND2 : begin</a:t>
            </a:r>
            <a:endParaRPr lang="en-US" altLang="ko-KR" sz="2000">
              <a:solidFill>
                <a:schemeClr val="tx1"/>
              </a:solidFill>
              <a:latin typeface="맑은 고딕"/>
            </a:endParaRPr>
          </a:p>
          <a:p>
            <a:pPr lvl="0">
              <a:defRPr/>
            </a:pPr>
            <a:r>
              <a:rPr lang="en-US" altLang="ko-KR" sz="2000">
                <a:solidFill>
                  <a:schemeClr val="tx1"/>
                </a:solidFill>
                <a:latin typeface="맑은 고딕"/>
              </a:rPr>
              <a:t>            n_state = SETTING_2;</a:t>
            </a:r>
            <a:endParaRPr lang="en-US" altLang="ko-KR" sz="2000">
              <a:solidFill>
                <a:schemeClr val="tx1"/>
              </a:solidFill>
              <a:latin typeface="맑은 고딕"/>
            </a:endParaRPr>
          </a:p>
          <a:p>
            <a:pPr lvl="0">
              <a:defRPr/>
            </a:pPr>
            <a:r>
              <a:rPr lang="en-US" altLang="ko-KR" sz="2000">
                <a:solidFill>
                  <a:schemeClr val="tx1"/>
                </a:solidFill>
                <a:latin typeface="맑은 고딕"/>
              </a:rPr>
              <a:t>        end</a:t>
            </a:r>
            <a:endParaRPr lang="en-US" altLang="ko-KR" sz="2000">
              <a:solidFill>
                <a:schemeClr val="tx1"/>
              </a:solidFill>
              <a:latin typeface="맑은 고딕"/>
            </a:endParaRPr>
          </a:p>
          <a:p>
            <a:pPr lvl="0">
              <a:defRPr/>
            </a:pPr>
            <a:endParaRPr lang="en-US" altLang="ko-KR" sz="2000">
              <a:solidFill>
                <a:schemeClr val="tx1"/>
              </a:solidFill>
              <a:latin typeface="맑은 고딕"/>
            </a:endParaRPr>
          </a:p>
          <a:p>
            <a:pPr lvl="0">
              <a:defRPr/>
            </a:pPr>
            <a:r>
              <a:rPr lang="en-US" altLang="ko-KR" sz="2000">
                <a:solidFill>
                  <a:schemeClr val="tx1"/>
                </a:solidFill>
                <a:latin typeface="맑은 고딕"/>
              </a:rPr>
              <a:t>        SETTING_2 : begin</a:t>
            </a:r>
            <a:endParaRPr lang="en-US" altLang="ko-KR" sz="2000">
              <a:solidFill>
                <a:schemeClr val="tx1"/>
              </a:solidFill>
              <a:latin typeface="맑은 고딕"/>
            </a:endParaRPr>
          </a:p>
          <a:p>
            <a:pPr lvl="0">
              <a:defRPr/>
            </a:pPr>
            <a:r>
              <a:rPr lang="en-US" altLang="ko-KR" sz="2000">
                <a:solidFill>
                  <a:schemeClr val="tx1"/>
                </a:solidFill>
                <a:latin typeface="맑은 고딕"/>
              </a:rPr>
              <a:t>            n_state = (bt_setting == 1'b1) ? RUNNING_2 : c_state;</a:t>
            </a:r>
            <a:endParaRPr lang="en-US" altLang="ko-KR" sz="2000">
              <a:solidFill>
                <a:schemeClr val="tx1"/>
              </a:solidFill>
              <a:latin typeface="맑은 고딕"/>
            </a:endParaRPr>
          </a:p>
          <a:p>
            <a:pPr lvl="0">
              <a:defRPr/>
            </a:pPr>
            <a:r>
              <a:rPr lang="en-US" altLang="ko-KR" sz="2000">
                <a:solidFill>
                  <a:schemeClr val="tx1"/>
                </a:solidFill>
                <a:latin typeface="맑은 고딕"/>
              </a:rPr>
              <a:t>        end</a:t>
            </a:r>
            <a:endParaRPr lang="en-US" altLang="ko-KR" sz="2000">
              <a:solidFill>
                <a:schemeClr val="tx1"/>
              </a:solidFill>
              <a:latin typeface="맑은 고딕"/>
            </a:endParaRPr>
          </a:p>
          <a:p>
            <a:pPr lvl="0">
              <a:defRPr/>
            </a:pPr>
            <a:endParaRPr lang="en-US" altLang="ko-KR" sz="2000">
              <a:solidFill>
                <a:schemeClr val="tx1"/>
              </a:solidFill>
              <a:latin typeface="맑은 고딕"/>
            </a:endParaRPr>
          </a:p>
          <a:p>
            <a:pPr lvl="0">
              <a:defRPr/>
            </a:pPr>
            <a:r>
              <a:rPr lang="en-US" altLang="ko-KR" sz="2000">
                <a:solidFill>
                  <a:schemeClr val="tx1"/>
                </a:solidFill>
                <a:latin typeface="맑은 고딕"/>
              </a:rPr>
              <a:t>        RUNNING_2 : begin</a:t>
            </a:r>
            <a:endParaRPr lang="en-US" altLang="ko-KR" sz="2000">
              <a:solidFill>
                <a:schemeClr val="tx1"/>
              </a:solidFill>
              <a:latin typeface="맑은 고딕"/>
            </a:endParaRPr>
          </a:p>
          <a:p>
            <a:pPr lvl="0">
              <a:defRPr/>
            </a:pPr>
            <a:r>
              <a:rPr lang="en-US" altLang="ko-KR" sz="2000">
                <a:solidFill>
                  <a:schemeClr val="tx1"/>
                </a:solidFill>
                <a:latin typeface="맑은 고딕"/>
              </a:rPr>
              <a:t>            n_state = (runnig_time == 3'h5) ? DONE : c_state;</a:t>
            </a:r>
            <a:endParaRPr lang="en-US" altLang="ko-KR" sz="2000">
              <a:solidFill>
                <a:schemeClr val="tx1"/>
              </a:solidFill>
              <a:latin typeface="맑은 고딕"/>
            </a:endParaRPr>
          </a:p>
          <a:p>
            <a:pPr lvl="0">
              <a:defRPr/>
            </a:pPr>
            <a:r>
              <a:rPr lang="en-US" altLang="ko-KR" sz="2000">
                <a:solidFill>
                  <a:schemeClr val="tx1"/>
                </a:solidFill>
                <a:latin typeface="맑은 고딕"/>
              </a:rPr>
              <a:t>        end</a:t>
            </a:r>
            <a:endParaRPr lang="en-US" altLang="ko-KR" sz="2000">
              <a:solidFill>
                <a:schemeClr val="tx1"/>
              </a:solidFill>
              <a:latin typeface="맑은 고딕"/>
            </a:endParaRPr>
          </a:p>
          <a:p>
            <a:pPr lvl="0">
              <a:defRPr/>
            </a:pPr>
            <a:endParaRPr lang="en-US" altLang="ko-KR" sz="2000">
              <a:solidFill>
                <a:schemeClr val="tx1"/>
              </a:solidFill>
              <a:latin typeface="맑은 고딕"/>
            </a:endParaRPr>
          </a:p>
          <a:p>
            <a:pPr lvl="0">
              <a:defRPr/>
            </a:pPr>
            <a:r>
              <a:rPr lang="en-US" altLang="ko-KR" sz="2000">
                <a:solidFill>
                  <a:schemeClr val="tx1"/>
                </a:solidFill>
                <a:latin typeface="맑은 고딕"/>
              </a:rPr>
              <a:t>        DONE : begin</a:t>
            </a:r>
            <a:endParaRPr lang="en-US" altLang="ko-KR" sz="2000">
              <a:solidFill>
                <a:schemeClr val="tx1"/>
              </a:solidFill>
              <a:latin typeface="맑은 고딕"/>
            </a:endParaRPr>
          </a:p>
          <a:p>
            <a:pPr lvl="0">
              <a:defRPr/>
            </a:pPr>
            <a:r>
              <a:rPr lang="en-US" altLang="ko-KR" sz="2000">
                <a:solidFill>
                  <a:schemeClr val="tx1"/>
                </a:solidFill>
                <a:latin typeface="맑은 고딕"/>
              </a:rPr>
              <a:t>            n_state = IDLE;</a:t>
            </a:r>
            <a:endParaRPr lang="en-US" altLang="ko-KR" sz="2000">
              <a:solidFill>
                <a:schemeClr val="tx1"/>
              </a:solidFill>
              <a:latin typeface="맑은 고딕"/>
            </a:endParaRPr>
          </a:p>
          <a:p>
            <a:pPr lvl="0">
              <a:defRPr/>
            </a:pPr>
            <a:r>
              <a:rPr lang="en-US" altLang="ko-KR" sz="2000">
                <a:solidFill>
                  <a:schemeClr val="tx1"/>
                </a:solidFill>
                <a:latin typeface="맑은 고딕"/>
              </a:rPr>
              <a:t>        end</a:t>
            </a:r>
            <a:endParaRPr lang="en-US" altLang="ko-KR" sz="2000">
              <a:solidFill>
                <a:schemeClr val="tx1"/>
              </a:solidFill>
              <a:latin typeface="맑은 고딕"/>
            </a:endParaRPr>
          </a:p>
          <a:p>
            <a:pPr lvl="0">
              <a:defRPr/>
            </a:pPr>
            <a:endParaRPr lang="en-US" altLang="ko-KR" sz="2000">
              <a:solidFill>
                <a:schemeClr val="tx1"/>
              </a:solidFill>
              <a:latin typeface="맑은 고딕"/>
            </a:endParaRPr>
          </a:p>
          <a:p>
            <a:pPr lvl="0">
              <a:defRPr/>
            </a:pPr>
            <a:r>
              <a:rPr lang="en-US" altLang="ko-KR" sz="2000">
                <a:solidFill>
                  <a:schemeClr val="tx1"/>
                </a:solidFill>
                <a:latin typeface="맑은 고딕"/>
              </a:rPr>
              <a:t>        default : begin</a:t>
            </a:r>
            <a:endParaRPr lang="en-US" altLang="ko-KR" sz="2000">
              <a:solidFill>
                <a:schemeClr val="tx1"/>
              </a:solidFill>
              <a:latin typeface="맑은 고딕"/>
            </a:endParaRPr>
          </a:p>
          <a:p>
            <a:pPr lvl="0">
              <a:defRPr/>
            </a:pPr>
            <a:r>
              <a:rPr lang="en-US" altLang="ko-KR" sz="2000">
                <a:solidFill>
                  <a:schemeClr val="tx1"/>
                </a:solidFill>
                <a:latin typeface="맑은 고딕"/>
              </a:rPr>
              <a:t>            n_state = IDLE;    </a:t>
            </a:r>
            <a:endParaRPr lang="en-US" altLang="ko-KR" sz="2000">
              <a:solidFill>
                <a:schemeClr val="tx1"/>
              </a:solidFill>
              <a:latin typeface="맑은 고딕"/>
            </a:endParaRPr>
          </a:p>
          <a:p>
            <a:pPr lvl="0">
              <a:defRPr/>
            </a:pPr>
            <a:r>
              <a:rPr lang="en-US" altLang="ko-KR" sz="2000">
                <a:solidFill>
                  <a:schemeClr val="tx1"/>
                </a:solidFill>
                <a:latin typeface="맑은 고딕"/>
              </a:rPr>
              <a:t>        end</a:t>
            </a:r>
            <a:endParaRPr lang="en-US" altLang="ko-KR" sz="2000">
              <a:solidFill>
                <a:schemeClr val="tx1"/>
              </a:solidFill>
              <a:latin typeface="맑은 고딕"/>
            </a:endParaRPr>
          </a:p>
          <a:p>
            <a:pPr lvl="0">
              <a:defRPr/>
            </a:pPr>
            <a:r>
              <a:rPr lang="en-US" altLang="ko-KR" sz="2000">
                <a:solidFill>
                  <a:schemeClr val="tx1"/>
                </a:solidFill>
                <a:latin typeface="맑은 고딕"/>
              </a:rPr>
              <a:t>    endcase</a:t>
            </a:r>
            <a:endParaRPr lang="en-US" altLang="ko-KR" sz="2000">
              <a:solidFill>
                <a:schemeClr val="tx1"/>
              </a:solidFill>
              <a:latin typeface="맑은 고딕"/>
            </a:endParaRPr>
          </a:p>
        </p:txBody>
      </p:sp>
    </p:spTree>
    <p:extLst>
      <p:ext uri="{BB962C8B-B14F-4D97-AF65-F5344CB8AC3E}">
        <p14:creationId xmlns:p14="http://schemas.microsoft.com/office/powerpoint/2010/main" val="584874664"/>
      </p:ext>
    </p:extLst>
  </p:cSld>
  <p:clrMapOvr>
    <a:masterClrMapping/>
  </p:clrMapOvr>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5" name="직사각형 14"/>
          <p:cNvSpPr/>
          <p:nvPr/>
        </p:nvSpPr>
        <p:spPr>
          <a:xfrm>
            <a:off x="0" y="0"/>
            <a:ext cx="18288000" cy="20955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9" name="TextBox 9"/>
          <p:cNvSpPr txBox="1"/>
          <p:nvPr/>
        </p:nvSpPr>
        <p:spPr>
          <a:xfrm>
            <a:off x="685800" y="800100"/>
            <a:ext cx="9029704" cy="538609"/>
          </a:xfrm>
          <a:prstGeom prst="rect">
            <a:avLst/>
          </a:prstGeom>
        </p:spPr>
        <p:txBody>
          <a:bodyPr wrap="square" lIns="0" tIns="0" rIns="0" bIns="0" anchor="t">
            <a:spAutoFit/>
          </a:bodyPr>
          <a:lstStyle/>
          <a:p>
            <a:pPr lvl="0">
              <a:lnSpc>
                <a:spcPts val="4200"/>
              </a:lnSpc>
              <a:defRPr/>
            </a:pPr>
            <a:r>
              <a:rPr lang="en-US" sz="4000">
                <a:solidFill>
                  <a:srgbClr val="004400"/>
                </a:solidFill>
                <a:latin typeface="맑은 고딕"/>
                <a:ea typeface="맑은 고딕"/>
                <a:cs typeface="KoPubWorld돋움체_Pro Medium"/>
              </a:rPr>
              <a:t>0</a:t>
            </a:r>
            <a:r>
              <a:rPr lang="en-US" altLang="ko-KR" sz="4000">
                <a:solidFill>
                  <a:srgbClr val="004400"/>
                </a:solidFill>
                <a:latin typeface="맑은 고딕"/>
                <a:cs typeface="KoPubWorld돋움체_Pro Medium"/>
              </a:rPr>
              <a:t>2</a:t>
            </a:r>
            <a:r>
              <a:rPr lang="en-US" sz="4000">
                <a:solidFill>
                  <a:schemeClr val="tx1">
                    <a:lumMod val="50000"/>
                    <a:lumOff val="50000"/>
                  </a:schemeClr>
                </a:solidFill>
                <a:latin typeface="맑은 고딕"/>
                <a:ea typeface="맑은 고딕"/>
                <a:cs typeface="KoPubWorld돋움체_Pro Medium"/>
              </a:rPr>
              <a:t> </a:t>
            </a:r>
            <a:r>
              <a:rPr lang="ko-KR" altLang="en-US" sz="4000">
                <a:latin typeface="맑은 고딕"/>
                <a:cs typeface="KoPubWorld돋움체_Pro Medium"/>
              </a:rPr>
              <a:t>제작 </a:t>
            </a:r>
            <a:r>
              <a:rPr lang="en-US" sz="4000">
                <a:solidFill>
                  <a:srgbClr val="004400"/>
                </a:solidFill>
                <a:latin typeface="맑은 고딕"/>
                <a:ea typeface="맑은 고딕"/>
                <a:cs typeface="KoPubWorld돋움체_Pro Medium"/>
              </a:rPr>
              <a:t>| </a:t>
            </a:r>
            <a:r>
              <a:rPr lang="en-US" altLang="ko-KR" sz="4000">
                <a:solidFill>
                  <a:srgbClr val="004400"/>
                </a:solidFill>
                <a:latin typeface="맑은 고딕"/>
                <a:cs typeface="KoPubWorld돋움체_Pro Medium"/>
              </a:rPr>
              <a:t>Controller.v</a:t>
            </a:r>
            <a:endParaRPr lang="en-US" altLang="ko-KR" sz="4000">
              <a:solidFill>
                <a:srgbClr val="004400"/>
              </a:solidFill>
              <a:latin typeface="맑은 고딕"/>
              <a:cs typeface="KoPubWorld돋움체_Pro Medium"/>
            </a:endParaRPr>
          </a:p>
        </p:txBody>
      </p:sp>
      <p:sp>
        <p:nvSpPr>
          <p:cNvPr id="28" name="직사각형 27"/>
          <p:cNvSpPr/>
          <p:nvPr/>
        </p:nvSpPr>
        <p:spPr>
          <a:xfrm>
            <a:off x="533400" y="2324100"/>
            <a:ext cx="8305800" cy="7772400"/>
          </a:xfrm>
          <a:prstGeom prst="rect">
            <a:avLst/>
          </a:prstGeom>
          <a:solidFill>
            <a:schemeClr val="lt1"/>
          </a:solidFill>
          <a:ln w="19050">
            <a:solidFill>
              <a:srgbClr val="f3f8f3"/>
            </a:solidFill>
          </a:ln>
        </p:spPr>
        <p:style>
          <a:lnRef idx="2">
            <a:schemeClr val="accent1">
              <a:shade val="20000"/>
            </a:schemeClr>
          </a:lnRef>
          <a:fillRef idx="1">
            <a:schemeClr val="accent1"/>
          </a:fillRef>
          <a:effectRef idx="0">
            <a:schemeClr val="accent1"/>
          </a:effectRef>
          <a:fontRef idx="minor">
            <a:schemeClr val="lt1"/>
          </a:fontRef>
        </p:style>
        <p:txBody>
          <a:bodyPr anchor="ctr"/>
          <a:p>
            <a:pPr lvl="0">
              <a:defRPr/>
            </a:pPr>
            <a:r>
              <a:rPr lang="en-US" altLang="ko-KR" sz="2500">
                <a:solidFill>
                  <a:schemeClr val="tx1"/>
                </a:solidFill>
                <a:latin typeface="맑은 고딕"/>
              </a:rPr>
              <a:t>always @(posedge clk or negedge n_rst)</a:t>
            </a:r>
            <a:endParaRPr lang="en-US" altLang="ko-KR" sz="2500">
              <a:solidFill>
                <a:schemeClr val="tx1"/>
              </a:solidFill>
              <a:latin typeface="맑은 고딕"/>
            </a:endParaRPr>
          </a:p>
          <a:p>
            <a:pPr lvl="0">
              <a:defRPr/>
            </a:pPr>
            <a:r>
              <a:rPr lang="en-US" altLang="ko-KR" sz="2500">
                <a:solidFill>
                  <a:schemeClr val="tx1"/>
                </a:solidFill>
                <a:latin typeface="맑은 고딕"/>
              </a:rPr>
              <a:t>if(!n_rst)</a:t>
            </a:r>
            <a:endParaRPr lang="en-US" altLang="ko-KR" sz="2500">
              <a:solidFill>
                <a:schemeClr val="tx1"/>
              </a:solidFill>
              <a:latin typeface="맑은 고딕"/>
            </a:endParaRPr>
          </a:p>
          <a:p>
            <a:pPr lvl="0">
              <a:defRPr/>
            </a:pPr>
            <a:r>
              <a:rPr lang="en-US" altLang="ko-KR" sz="2500">
                <a:solidFill>
                  <a:schemeClr val="tx1"/>
                </a:solidFill>
                <a:latin typeface="맑은 고딕"/>
              </a:rPr>
              <a:t>    led_out &lt;= 8'h00;</a:t>
            </a:r>
            <a:endParaRPr lang="en-US" altLang="ko-KR" sz="2500">
              <a:solidFill>
                <a:schemeClr val="tx1"/>
              </a:solidFill>
              <a:latin typeface="맑은 고딕"/>
            </a:endParaRPr>
          </a:p>
          <a:p>
            <a:pPr lvl="0">
              <a:defRPr/>
            </a:pPr>
            <a:r>
              <a:rPr lang="en-US" altLang="ko-KR" sz="2500">
                <a:solidFill>
                  <a:schemeClr val="tx1"/>
                </a:solidFill>
                <a:latin typeface="맑은 고딕"/>
              </a:rPr>
              <a:t>else begin</a:t>
            </a:r>
            <a:endParaRPr lang="en-US" altLang="ko-KR" sz="2500">
              <a:solidFill>
                <a:schemeClr val="tx1"/>
              </a:solidFill>
              <a:latin typeface="맑은 고딕"/>
            </a:endParaRPr>
          </a:p>
          <a:p>
            <a:pPr lvl="0">
              <a:defRPr/>
            </a:pPr>
            <a:r>
              <a:rPr lang="en-US" altLang="ko-KR" sz="2500">
                <a:solidFill>
                  <a:schemeClr val="tx1"/>
                </a:solidFill>
                <a:latin typeface="맑은 고딕"/>
              </a:rPr>
              <a:t>    if(c_state == LIGHT_READ || c_state == LIGHT_READ_2) begin</a:t>
            </a:r>
            <a:endParaRPr lang="en-US" altLang="ko-KR" sz="2500">
              <a:solidFill>
                <a:schemeClr val="tx1"/>
              </a:solidFill>
              <a:latin typeface="맑은 고딕"/>
            </a:endParaRPr>
          </a:p>
          <a:p>
            <a:pPr lvl="0">
              <a:defRPr/>
            </a:pPr>
            <a:r>
              <a:rPr lang="en-US" altLang="ko-KR" sz="2500">
                <a:solidFill>
                  <a:schemeClr val="tx1"/>
                </a:solidFill>
                <a:latin typeface="맑은 고딕"/>
              </a:rPr>
              <a:t>        if(spi_done == 1'b1) begin</a:t>
            </a:r>
            <a:endParaRPr lang="en-US" altLang="ko-KR" sz="2500">
              <a:solidFill>
                <a:schemeClr val="tx1"/>
              </a:solidFill>
              <a:latin typeface="맑은 고딕"/>
            </a:endParaRPr>
          </a:p>
          <a:p>
            <a:pPr lvl="0">
              <a:defRPr/>
            </a:pPr>
            <a:r>
              <a:rPr lang="en-US" altLang="ko-KR" sz="2500">
                <a:solidFill>
                  <a:schemeClr val="tx1"/>
                </a:solidFill>
                <a:latin typeface="맑은 고딕"/>
              </a:rPr>
              <a:t>            led_out &lt;= ~led_data;</a:t>
            </a:r>
            <a:endParaRPr lang="en-US" altLang="ko-KR" sz="2500">
              <a:solidFill>
                <a:schemeClr val="tx1"/>
              </a:solidFill>
              <a:latin typeface="맑은 고딕"/>
            </a:endParaRPr>
          </a:p>
          <a:p>
            <a:pPr lvl="0">
              <a:defRPr/>
            </a:pPr>
            <a:r>
              <a:rPr lang="en-US" altLang="ko-KR" sz="2500">
                <a:solidFill>
                  <a:schemeClr val="tx1"/>
                </a:solidFill>
                <a:latin typeface="맑은 고딕"/>
              </a:rPr>
              <a:t>        end</a:t>
            </a:r>
            <a:endParaRPr lang="en-US" altLang="ko-KR" sz="2500">
              <a:solidFill>
                <a:schemeClr val="tx1"/>
              </a:solidFill>
              <a:latin typeface="맑은 고딕"/>
            </a:endParaRPr>
          </a:p>
          <a:p>
            <a:pPr lvl="0">
              <a:defRPr/>
            </a:pPr>
            <a:r>
              <a:rPr lang="en-US" altLang="ko-KR" sz="2500">
                <a:solidFill>
                  <a:schemeClr val="tx1"/>
                </a:solidFill>
                <a:latin typeface="맑은 고딕"/>
              </a:rPr>
              <a:t>    end</a:t>
            </a:r>
            <a:endParaRPr lang="en-US" altLang="ko-KR" sz="2500">
              <a:solidFill>
                <a:schemeClr val="tx1"/>
              </a:solidFill>
              <a:latin typeface="맑은 고딕"/>
            </a:endParaRPr>
          </a:p>
          <a:p>
            <a:pPr lvl="0">
              <a:defRPr/>
            </a:pPr>
            <a:r>
              <a:rPr lang="en-US" altLang="ko-KR" sz="2500">
                <a:solidFill>
                  <a:schemeClr val="tx1"/>
                </a:solidFill>
                <a:latin typeface="맑은 고딕"/>
              </a:rPr>
              <a:t>end</a:t>
            </a:r>
            <a:endParaRPr lang="en-US" altLang="ko-KR" sz="2500">
              <a:solidFill>
                <a:schemeClr val="tx1"/>
              </a:solidFill>
              <a:latin typeface="맑은 고딕"/>
            </a:endParaRPr>
          </a:p>
        </p:txBody>
      </p:sp>
      <p:sp>
        <p:nvSpPr>
          <p:cNvPr id="30" name="직사각형 29"/>
          <p:cNvSpPr/>
          <p:nvPr/>
        </p:nvSpPr>
        <p:spPr>
          <a:xfrm>
            <a:off x="9372600" y="2324100"/>
            <a:ext cx="8153400" cy="7772400"/>
          </a:xfrm>
          <a:prstGeom prst="rect">
            <a:avLst/>
          </a:prstGeom>
          <a:solidFill>
            <a:schemeClr val="lt1"/>
          </a:solidFill>
          <a:ln w="19050">
            <a:solidFill>
              <a:srgbClr val="f3f8f3"/>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lvl="0">
              <a:defRPr/>
            </a:pPr>
            <a:r>
              <a:rPr lang="en-US" altLang="ko-KR" sz="2200">
                <a:solidFill>
                  <a:schemeClr val="tx1"/>
                </a:solidFill>
                <a:latin typeface="맑은 고딕"/>
              </a:rPr>
              <a:t>always @(posedge clk or negedge n_rst) begin</a:t>
            </a:r>
            <a:endParaRPr lang="en-US" altLang="ko-KR" sz="2200">
              <a:solidFill>
                <a:schemeClr val="tx1"/>
              </a:solidFill>
              <a:latin typeface="맑은 고딕"/>
            </a:endParaRPr>
          </a:p>
          <a:p>
            <a:pPr lvl="0">
              <a:defRPr/>
            </a:pPr>
            <a:r>
              <a:rPr lang="en-US" altLang="ko-KR" sz="2200">
                <a:solidFill>
                  <a:schemeClr val="tx1"/>
                </a:solidFill>
                <a:latin typeface="맑은 고딕"/>
              </a:rPr>
              <a:t>    if (!n_rst) begin</a:t>
            </a:r>
            <a:endParaRPr lang="en-US" altLang="ko-KR" sz="2200">
              <a:solidFill>
                <a:schemeClr val="tx1"/>
              </a:solidFill>
              <a:latin typeface="맑은 고딕"/>
            </a:endParaRPr>
          </a:p>
          <a:p>
            <a:pPr lvl="0">
              <a:defRPr/>
            </a:pPr>
            <a:r>
              <a:rPr lang="en-US" altLang="ko-KR" sz="2200">
                <a:solidFill>
                  <a:schemeClr val="tx1"/>
                </a:solidFill>
                <a:latin typeface="맑은 고딕"/>
              </a:rPr>
              <a:t>        motor_signal &lt;= 1'b0;</a:t>
            </a:r>
            <a:endParaRPr lang="en-US" altLang="ko-KR" sz="2200">
              <a:solidFill>
                <a:schemeClr val="tx1"/>
              </a:solidFill>
              <a:latin typeface="맑은 고딕"/>
            </a:endParaRPr>
          </a:p>
          <a:p>
            <a:pPr lvl="0">
              <a:defRPr/>
            </a:pPr>
            <a:r>
              <a:rPr lang="en-US" altLang="ko-KR" sz="2200">
                <a:solidFill>
                  <a:schemeClr val="tx1"/>
                </a:solidFill>
                <a:latin typeface="맑은 고딕"/>
              </a:rPr>
              <a:t>        heat_signal &lt;= 1'b0;</a:t>
            </a:r>
            <a:endParaRPr lang="en-US" altLang="ko-KR" sz="2200">
              <a:solidFill>
                <a:schemeClr val="tx1"/>
              </a:solidFill>
              <a:latin typeface="맑은 고딕"/>
            </a:endParaRPr>
          </a:p>
          <a:p>
            <a:pPr lvl="0">
              <a:defRPr/>
            </a:pPr>
            <a:r>
              <a:rPr lang="en-US" altLang="ko-KR" sz="2200">
                <a:solidFill>
                  <a:schemeClr val="tx1"/>
                </a:solidFill>
                <a:latin typeface="맑은 고딕"/>
              </a:rPr>
              <a:t>    end else begin</a:t>
            </a:r>
            <a:endParaRPr lang="en-US" altLang="ko-KR" sz="2200">
              <a:solidFill>
                <a:schemeClr val="tx1"/>
              </a:solidFill>
              <a:latin typeface="맑은 고딕"/>
            </a:endParaRPr>
          </a:p>
          <a:p>
            <a:pPr lvl="0">
              <a:defRPr/>
            </a:pPr>
            <a:r>
              <a:rPr lang="en-US" altLang="ko-KR" sz="2200">
                <a:solidFill>
                  <a:schemeClr val="tx1"/>
                </a:solidFill>
                <a:latin typeface="맑은 고딕"/>
              </a:rPr>
              <a:t>        if (c_state == SETTING || c_state == SETTING_2) begin</a:t>
            </a:r>
            <a:endParaRPr lang="en-US" altLang="ko-KR" sz="2200">
              <a:solidFill>
                <a:schemeClr val="tx1"/>
              </a:solidFill>
              <a:latin typeface="맑은 고딕"/>
            </a:endParaRPr>
          </a:p>
          <a:p>
            <a:pPr lvl="0">
              <a:defRPr/>
            </a:pPr>
            <a:r>
              <a:rPr lang="en-US" altLang="ko-KR" sz="2200">
                <a:solidFill>
                  <a:schemeClr val="tx1"/>
                </a:solidFill>
                <a:latin typeface="맑은 고딕"/>
              </a:rPr>
              <a:t>            if (bt_setting == 1'b1) begin</a:t>
            </a:r>
            <a:endParaRPr lang="en-US" altLang="ko-KR" sz="2200">
              <a:solidFill>
                <a:schemeClr val="tx1"/>
              </a:solidFill>
              <a:latin typeface="맑은 고딕"/>
            </a:endParaRPr>
          </a:p>
          <a:p>
            <a:pPr lvl="0">
              <a:defRPr/>
            </a:pPr>
            <a:r>
              <a:rPr lang="en-US" altLang="ko-KR" sz="2200">
                <a:solidFill>
                  <a:schemeClr val="tx1"/>
                </a:solidFill>
                <a:latin typeface="맑은 고딕"/>
              </a:rPr>
              <a:t>                motor_signal &lt;= (runnig_time &lt; 3'h5) ? 1'b1 : 1'b0;</a:t>
            </a:r>
            <a:endParaRPr lang="en-US" altLang="ko-KR" sz="2200">
              <a:solidFill>
                <a:schemeClr val="tx1"/>
              </a:solidFill>
              <a:latin typeface="맑은 고딕"/>
            </a:endParaRPr>
          </a:p>
          <a:p>
            <a:pPr lvl="0">
              <a:defRPr/>
            </a:pPr>
            <a:r>
              <a:rPr lang="en-US" altLang="ko-KR" sz="2200">
                <a:solidFill>
                  <a:schemeClr val="tx1"/>
                </a:solidFill>
                <a:latin typeface="맑은 고딕"/>
              </a:rPr>
              <a:t>                heat_signal &lt;= (runnig_time &lt; 3'h5) ? 1'b1 : 1'b0;</a:t>
            </a:r>
            <a:endParaRPr lang="en-US" altLang="ko-KR" sz="2200">
              <a:solidFill>
                <a:schemeClr val="tx1"/>
              </a:solidFill>
              <a:latin typeface="맑은 고딕"/>
            </a:endParaRPr>
          </a:p>
          <a:p>
            <a:pPr lvl="0">
              <a:defRPr/>
            </a:pPr>
            <a:r>
              <a:rPr lang="en-US" altLang="ko-KR" sz="2200">
                <a:solidFill>
                  <a:schemeClr val="tx1"/>
                </a:solidFill>
                <a:latin typeface="맑은 고딕"/>
              </a:rPr>
              <a:t>            end else begin</a:t>
            </a:r>
            <a:endParaRPr lang="en-US" altLang="ko-KR" sz="2200">
              <a:solidFill>
                <a:schemeClr val="tx1"/>
              </a:solidFill>
              <a:latin typeface="맑은 고딕"/>
            </a:endParaRPr>
          </a:p>
          <a:p>
            <a:pPr lvl="0">
              <a:defRPr/>
            </a:pPr>
            <a:r>
              <a:rPr lang="en-US" altLang="ko-KR" sz="2200">
                <a:solidFill>
                  <a:schemeClr val="tx1"/>
                </a:solidFill>
                <a:latin typeface="맑은 고딕"/>
              </a:rPr>
              <a:t>                motor_signal &lt;= 1'b0;</a:t>
            </a:r>
            <a:endParaRPr lang="en-US" altLang="ko-KR" sz="2200">
              <a:solidFill>
                <a:schemeClr val="tx1"/>
              </a:solidFill>
              <a:latin typeface="맑은 고딕"/>
            </a:endParaRPr>
          </a:p>
          <a:p>
            <a:pPr lvl="0">
              <a:defRPr/>
            </a:pPr>
            <a:r>
              <a:rPr lang="en-US" altLang="ko-KR" sz="2200">
                <a:solidFill>
                  <a:schemeClr val="tx1"/>
                </a:solidFill>
                <a:latin typeface="맑은 고딕"/>
              </a:rPr>
              <a:t>                heat_signal &lt;= 1'b0;</a:t>
            </a:r>
            <a:endParaRPr lang="en-US" altLang="ko-KR" sz="2200">
              <a:solidFill>
                <a:schemeClr val="tx1"/>
              </a:solidFill>
              <a:latin typeface="맑은 고딕"/>
            </a:endParaRPr>
          </a:p>
          <a:p>
            <a:pPr lvl="0">
              <a:defRPr/>
            </a:pPr>
            <a:r>
              <a:rPr lang="en-US" altLang="ko-KR" sz="2200">
                <a:solidFill>
                  <a:schemeClr val="tx1"/>
                </a:solidFill>
                <a:latin typeface="맑은 고딕"/>
              </a:rPr>
              <a:t>            end</a:t>
            </a:r>
            <a:endParaRPr lang="en-US" altLang="ko-KR" sz="2200">
              <a:solidFill>
                <a:schemeClr val="tx1"/>
              </a:solidFill>
              <a:latin typeface="맑은 고딕"/>
            </a:endParaRPr>
          </a:p>
          <a:p>
            <a:pPr lvl="0">
              <a:defRPr/>
            </a:pPr>
            <a:r>
              <a:rPr lang="en-US" altLang="ko-KR" sz="2200">
                <a:solidFill>
                  <a:schemeClr val="tx1"/>
                </a:solidFill>
                <a:latin typeface="맑은 고딕"/>
              </a:rPr>
              <a:t>        end else if (runnig_time == 3'h5) begin</a:t>
            </a:r>
            <a:endParaRPr lang="en-US" altLang="ko-KR" sz="2200">
              <a:solidFill>
                <a:schemeClr val="tx1"/>
              </a:solidFill>
              <a:latin typeface="맑은 고딕"/>
            </a:endParaRPr>
          </a:p>
          <a:p>
            <a:pPr lvl="0">
              <a:defRPr/>
            </a:pPr>
            <a:r>
              <a:rPr lang="en-US" altLang="ko-KR" sz="2200">
                <a:solidFill>
                  <a:schemeClr val="tx1"/>
                </a:solidFill>
                <a:latin typeface="맑은 고딕"/>
              </a:rPr>
              <a:t>            motor_signal &lt;= 1'b0;</a:t>
            </a:r>
            <a:endParaRPr lang="en-US" altLang="ko-KR" sz="2200">
              <a:solidFill>
                <a:schemeClr val="tx1"/>
              </a:solidFill>
              <a:latin typeface="맑은 고딕"/>
            </a:endParaRPr>
          </a:p>
          <a:p>
            <a:pPr lvl="0">
              <a:defRPr/>
            </a:pPr>
            <a:r>
              <a:rPr lang="en-US" altLang="ko-KR" sz="2200">
                <a:solidFill>
                  <a:schemeClr val="tx1"/>
                </a:solidFill>
                <a:latin typeface="맑은 고딕"/>
              </a:rPr>
              <a:t>            heat_signal &lt;= 1'b0;</a:t>
            </a:r>
            <a:endParaRPr lang="en-US" altLang="ko-KR" sz="2200">
              <a:solidFill>
                <a:schemeClr val="tx1"/>
              </a:solidFill>
              <a:latin typeface="맑은 고딕"/>
            </a:endParaRPr>
          </a:p>
          <a:p>
            <a:pPr lvl="0">
              <a:defRPr/>
            </a:pPr>
            <a:r>
              <a:rPr lang="en-US" altLang="ko-KR" sz="2200">
                <a:solidFill>
                  <a:schemeClr val="tx1"/>
                </a:solidFill>
                <a:latin typeface="맑은 고딕"/>
              </a:rPr>
              <a:t>        end else begin</a:t>
            </a:r>
            <a:endParaRPr lang="en-US" altLang="ko-KR" sz="2200">
              <a:solidFill>
                <a:schemeClr val="tx1"/>
              </a:solidFill>
              <a:latin typeface="맑은 고딕"/>
            </a:endParaRPr>
          </a:p>
          <a:p>
            <a:pPr lvl="0">
              <a:defRPr/>
            </a:pPr>
            <a:r>
              <a:rPr lang="en-US" altLang="ko-KR" sz="2200">
                <a:solidFill>
                  <a:schemeClr val="tx1"/>
                </a:solidFill>
                <a:latin typeface="맑은 고딕"/>
              </a:rPr>
              <a:t>            motor_signal &lt;= motor_signal;</a:t>
            </a:r>
            <a:endParaRPr lang="en-US" altLang="ko-KR" sz="2200">
              <a:solidFill>
                <a:schemeClr val="tx1"/>
              </a:solidFill>
              <a:latin typeface="맑은 고딕"/>
            </a:endParaRPr>
          </a:p>
          <a:p>
            <a:pPr lvl="0">
              <a:defRPr/>
            </a:pPr>
            <a:r>
              <a:rPr lang="en-US" altLang="ko-KR" sz="2200">
                <a:solidFill>
                  <a:schemeClr val="tx1"/>
                </a:solidFill>
                <a:latin typeface="맑은 고딕"/>
              </a:rPr>
              <a:t>            heat_signal &lt;= heat_signal;</a:t>
            </a:r>
            <a:endParaRPr lang="en-US" altLang="ko-KR" sz="2200">
              <a:solidFill>
                <a:schemeClr val="tx1"/>
              </a:solidFill>
              <a:latin typeface="맑은 고딕"/>
            </a:endParaRPr>
          </a:p>
          <a:p>
            <a:pPr lvl="0">
              <a:defRPr/>
            </a:pPr>
            <a:r>
              <a:rPr lang="en-US" altLang="ko-KR" sz="2200">
                <a:solidFill>
                  <a:schemeClr val="tx1"/>
                </a:solidFill>
                <a:latin typeface="맑은 고딕"/>
              </a:rPr>
              <a:t>        end</a:t>
            </a:r>
            <a:endParaRPr lang="en-US" altLang="ko-KR" sz="2200">
              <a:solidFill>
                <a:schemeClr val="tx1"/>
              </a:solidFill>
              <a:latin typeface="맑은 고딕"/>
            </a:endParaRPr>
          </a:p>
          <a:p>
            <a:pPr lvl="0">
              <a:defRPr/>
            </a:pPr>
            <a:r>
              <a:rPr lang="en-US" altLang="ko-KR" sz="2200">
                <a:solidFill>
                  <a:schemeClr val="tx1"/>
                </a:solidFill>
                <a:latin typeface="맑은 고딕"/>
              </a:rPr>
              <a:t>    end</a:t>
            </a:r>
            <a:endParaRPr lang="en-US" altLang="ko-KR" sz="2200">
              <a:solidFill>
                <a:schemeClr val="tx1"/>
              </a:solidFill>
              <a:latin typeface="맑은 고딕"/>
            </a:endParaRPr>
          </a:p>
          <a:p>
            <a:pPr lvl="0">
              <a:defRPr/>
            </a:pPr>
            <a:r>
              <a:rPr lang="en-US" altLang="ko-KR" sz="2200">
                <a:solidFill>
                  <a:schemeClr val="tx1"/>
                </a:solidFill>
                <a:latin typeface="맑은 고딕"/>
              </a:rPr>
              <a:t>end</a:t>
            </a:r>
            <a:endParaRPr lang="en-US" altLang="ko-KR" sz="2200">
              <a:solidFill>
                <a:schemeClr val="tx1"/>
              </a:solidFill>
              <a:latin typeface="맑은 고딕"/>
            </a:endParaRPr>
          </a:p>
        </p:txBody>
      </p:sp>
    </p:spTree>
    <p:extLst>
      <p:ext uri="{BB962C8B-B14F-4D97-AF65-F5344CB8AC3E}">
        <p14:creationId xmlns:p14="http://schemas.microsoft.com/office/powerpoint/2010/main" val="1966803199"/>
      </p:ext>
    </p:extLst>
  </p:cSld>
  <p:clrMapOvr>
    <a:masterClrMapping/>
  </p:clrMapOvr>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5" name="직사각형 14"/>
          <p:cNvSpPr/>
          <p:nvPr/>
        </p:nvSpPr>
        <p:spPr>
          <a:xfrm>
            <a:off x="0" y="0"/>
            <a:ext cx="18288000" cy="20955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9" name="TextBox 9"/>
          <p:cNvSpPr txBox="1"/>
          <p:nvPr/>
        </p:nvSpPr>
        <p:spPr>
          <a:xfrm>
            <a:off x="685800" y="800100"/>
            <a:ext cx="9029704" cy="538609"/>
          </a:xfrm>
          <a:prstGeom prst="rect">
            <a:avLst/>
          </a:prstGeom>
        </p:spPr>
        <p:txBody>
          <a:bodyPr wrap="square" lIns="0" tIns="0" rIns="0" bIns="0" anchor="t">
            <a:spAutoFit/>
          </a:bodyPr>
          <a:lstStyle/>
          <a:p>
            <a:pPr lvl="0">
              <a:lnSpc>
                <a:spcPts val="4200"/>
              </a:lnSpc>
              <a:defRPr/>
            </a:pPr>
            <a:r>
              <a:rPr lang="en-US" sz="4000">
                <a:solidFill>
                  <a:srgbClr val="004400"/>
                </a:solidFill>
                <a:latin typeface="맑은 고딕"/>
                <a:ea typeface="맑은 고딕"/>
                <a:cs typeface="KoPubWorld돋움체_Pro Medium"/>
              </a:rPr>
              <a:t>0</a:t>
            </a:r>
            <a:r>
              <a:rPr lang="en-US" altLang="ko-KR" sz="4000">
                <a:solidFill>
                  <a:srgbClr val="004400"/>
                </a:solidFill>
                <a:latin typeface="맑은 고딕"/>
                <a:cs typeface="KoPubWorld돋움체_Pro Medium"/>
              </a:rPr>
              <a:t>2</a:t>
            </a:r>
            <a:r>
              <a:rPr lang="en-US" sz="4000">
                <a:solidFill>
                  <a:schemeClr val="tx1">
                    <a:lumMod val="50000"/>
                    <a:lumOff val="50000"/>
                  </a:schemeClr>
                </a:solidFill>
                <a:latin typeface="맑은 고딕"/>
                <a:ea typeface="맑은 고딕"/>
                <a:cs typeface="KoPubWorld돋움체_Pro Medium"/>
              </a:rPr>
              <a:t> </a:t>
            </a:r>
            <a:r>
              <a:rPr lang="ko-KR" altLang="en-US" sz="4000">
                <a:latin typeface="맑은 고딕"/>
                <a:cs typeface="KoPubWorld돋움체_Pro Medium"/>
              </a:rPr>
              <a:t>제작 </a:t>
            </a:r>
            <a:r>
              <a:rPr lang="en-US" sz="4000">
                <a:solidFill>
                  <a:srgbClr val="004400"/>
                </a:solidFill>
                <a:latin typeface="맑은 고딕"/>
                <a:ea typeface="맑은 고딕"/>
                <a:cs typeface="KoPubWorld돋움체_Pro Medium"/>
              </a:rPr>
              <a:t>| </a:t>
            </a:r>
            <a:r>
              <a:rPr lang="en-US" altLang="ko-KR" sz="4000">
                <a:solidFill>
                  <a:srgbClr val="004400"/>
                </a:solidFill>
                <a:latin typeface="맑은 고딕"/>
                <a:cs typeface="KoPubWorld돋움체_Pro Medium"/>
              </a:rPr>
              <a:t>Controller.v</a:t>
            </a:r>
            <a:endParaRPr lang="en-US" altLang="ko-KR" sz="4000">
              <a:solidFill>
                <a:srgbClr val="004400"/>
              </a:solidFill>
              <a:latin typeface="맑은 고딕"/>
              <a:cs typeface="KoPubWorld돋움체_Pro Medium"/>
            </a:endParaRPr>
          </a:p>
        </p:txBody>
      </p:sp>
      <p:sp>
        <p:nvSpPr>
          <p:cNvPr id="28" name="직사각형 27"/>
          <p:cNvSpPr/>
          <p:nvPr/>
        </p:nvSpPr>
        <p:spPr>
          <a:xfrm>
            <a:off x="762000" y="2324100"/>
            <a:ext cx="8153400" cy="7772400"/>
          </a:xfrm>
          <a:prstGeom prst="rect">
            <a:avLst/>
          </a:prstGeom>
          <a:solidFill>
            <a:schemeClr val="lt1"/>
          </a:solidFill>
          <a:ln w="19050">
            <a:solidFill>
              <a:srgbClr val="f3f8f3"/>
            </a:solidFill>
          </a:ln>
        </p:spPr>
        <p:style>
          <a:lnRef idx="2">
            <a:schemeClr val="accent1">
              <a:shade val="20000"/>
            </a:schemeClr>
          </a:lnRef>
          <a:fillRef idx="1">
            <a:schemeClr val="accent1"/>
          </a:fillRef>
          <a:effectRef idx="0">
            <a:schemeClr val="accent1"/>
          </a:effectRef>
          <a:fontRef idx="minor">
            <a:schemeClr val="lt1"/>
          </a:fontRef>
        </p:style>
        <p:txBody>
          <a:bodyPr anchor="ctr"/>
          <a:p>
            <a:pPr lvl="0">
              <a:defRPr/>
            </a:pPr>
            <a:r>
              <a:rPr lang="en-US" altLang="ko-KR" sz="2200">
                <a:solidFill>
                  <a:schemeClr val="tx1"/>
                </a:solidFill>
                <a:latin typeface="맑은 고딕"/>
              </a:rPr>
              <a:t>always @(posedge clk or negedge n_rst)</a:t>
            </a:r>
            <a:endParaRPr lang="en-US" altLang="ko-KR" sz="2200">
              <a:solidFill>
                <a:schemeClr val="tx1"/>
              </a:solidFill>
              <a:latin typeface="맑은 고딕"/>
            </a:endParaRPr>
          </a:p>
          <a:p>
            <a:pPr lvl="0">
              <a:defRPr/>
            </a:pPr>
            <a:r>
              <a:rPr lang="en-US" altLang="ko-KR" sz="2200">
                <a:solidFill>
                  <a:schemeClr val="tx1"/>
                </a:solidFill>
                <a:latin typeface="맑은 고딕"/>
              </a:rPr>
              <a:t>if(!n_rst) begin</a:t>
            </a:r>
            <a:endParaRPr lang="en-US" altLang="ko-KR" sz="2200">
              <a:solidFill>
                <a:schemeClr val="tx1"/>
              </a:solidFill>
              <a:latin typeface="맑은 고딕"/>
            </a:endParaRPr>
          </a:p>
          <a:p>
            <a:pPr lvl="0">
              <a:defRPr/>
            </a:pPr>
            <a:r>
              <a:rPr lang="en-US" altLang="ko-KR" sz="2200">
                <a:solidFill>
                  <a:schemeClr val="tx1"/>
                </a:solidFill>
                <a:latin typeface="맑은 고딕"/>
              </a:rPr>
              <a:t>    morning_signal &lt;= 1'b0;</a:t>
            </a:r>
            <a:endParaRPr lang="en-US" altLang="ko-KR" sz="2200">
              <a:solidFill>
                <a:schemeClr val="tx1"/>
              </a:solidFill>
              <a:latin typeface="맑은 고딕"/>
            </a:endParaRPr>
          </a:p>
          <a:p>
            <a:pPr lvl="0">
              <a:defRPr/>
            </a:pPr>
            <a:r>
              <a:rPr lang="en-US" altLang="ko-KR" sz="2200">
                <a:solidFill>
                  <a:schemeClr val="tx1"/>
                </a:solidFill>
                <a:latin typeface="맑은 고딕"/>
              </a:rPr>
              <a:t>    after_signal &lt;= 1'b0;</a:t>
            </a:r>
            <a:endParaRPr lang="en-US" altLang="ko-KR" sz="2200">
              <a:solidFill>
                <a:schemeClr val="tx1"/>
              </a:solidFill>
              <a:latin typeface="맑은 고딕"/>
            </a:endParaRPr>
          </a:p>
          <a:p>
            <a:pPr lvl="0">
              <a:defRPr/>
            </a:pPr>
            <a:r>
              <a:rPr lang="en-US" altLang="ko-KR" sz="2200">
                <a:solidFill>
                  <a:schemeClr val="tx1"/>
                </a:solidFill>
                <a:latin typeface="맑은 고딕"/>
              </a:rPr>
              <a:t>end</a:t>
            </a:r>
            <a:endParaRPr lang="en-US" altLang="ko-KR" sz="2200">
              <a:solidFill>
                <a:schemeClr val="tx1"/>
              </a:solidFill>
              <a:latin typeface="맑은 고딕"/>
            </a:endParaRPr>
          </a:p>
          <a:p>
            <a:pPr lvl="0">
              <a:defRPr/>
            </a:pPr>
            <a:r>
              <a:rPr lang="en-US" altLang="ko-KR" sz="2200">
                <a:solidFill>
                  <a:schemeClr val="tx1"/>
                </a:solidFill>
                <a:latin typeface="맑은 고딕"/>
              </a:rPr>
              <a:t>else begin</a:t>
            </a:r>
            <a:endParaRPr lang="en-US" altLang="ko-KR" sz="2200">
              <a:solidFill>
                <a:schemeClr val="tx1"/>
              </a:solidFill>
              <a:latin typeface="맑은 고딕"/>
            </a:endParaRPr>
          </a:p>
          <a:p>
            <a:pPr lvl="0">
              <a:defRPr/>
            </a:pPr>
            <a:r>
              <a:rPr lang="en-US" altLang="ko-KR" sz="2200">
                <a:solidFill>
                  <a:schemeClr val="tx1"/>
                </a:solidFill>
                <a:latin typeface="맑은 고딕"/>
              </a:rPr>
              <a:t>    if(c_state == FND1) begin</a:t>
            </a:r>
            <a:endParaRPr lang="en-US" altLang="ko-KR" sz="2200">
              <a:solidFill>
                <a:schemeClr val="tx1"/>
              </a:solidFill>
              <a:latin typeface="맑은 고딕"/>
            </a:endParaRPr>
          </a:p>
          <a:p>
            <a:pPr lvl="0">
              <a:defRPr/>
            </a:pPr>
            <a:r>
              <a:rPr lang="en-US" altLang="ko-KR" sz="2200">
                <a:solidFill>
                  <a:schemeClr val="tx1"/>
                </a:solidFill>
                <a:latin typeface="맑은 고딕"/>
              </a:rPr>
              <a:t>        morning_signal &lt;= 1'b1;</a:t>
            </a:r>
            <a:endParaRPr lang="en-US" altLang="ko-KR" sz="2200">
              <a:solidFill>
                <a:schemeClr val="tx1"/>
              </a:solidFill>
              <a:latin typeface="맑은 고딕"/>
            </a:endParaRPr>
          </a:p>
          <a:p>
            <a:pPr lvl="0">
              <a:defRPr/>
            </a:pPr>
            <a:r>
              <a:rPr lang="en-US" altLang="ko-KR" sz="2200">
                <a:solidFill>
                  <a:schemeClr val="tx1"/>
                </a:solidFill>
                <a:latin typeface="맑은 고딕"/>
              </a:rPr>
              <a:t>        after_signal &lt;= 1'b0;</a:t>
            </a:r>
            <a:endParaRPr lang="en-US" altLang="ko-KR" sz="2200">
              <a:solidFill>
                <a:schemeClr val="tx1"/>
              </a:solidFill>
              <a:latin typeface="맑은 고딕"/>
            </a:endParaRPr>
          </a:p>
          <a:p>
            <a:pPr lvl="0">
              <a:defRPr/>
            </a:pPr>
            <a:r>
              <a:rPr lang="en-US" altLang="ko-KR" sz="2200">
                <a:solidFill>
                  <a:schemeClr val="tx1"/>
                </a:solidFill>
                <a:latin typeface="맑은 고딕"/>
              </a:rPr>
              <a:t>    end</a:t>
            </a:r>
            <a:endParaRPr lang="en-US" altLang="ko-KR" sz="2200">
              <a:solidFill>
                <a:schemeClr val="tx1"/>
              </a:solidFill>
              <a:latin typeface="맑은 고딕"/>
            </a:endParaRPr>
          </a:p>
          <a:p>
            <a:pPr lvl="0">
              <a:defRPr/>
            </a:pPr>
            <a:r>
              <a:rPr lang="en-US" altLang="ko-KR" sz="2200">
                <a:solidFill>
                  <a:schemeClr val="tx1"/>
                </a:solidFill>
                <a:latin typeface="맑은 고딕"/>
              </a:rPr>
              <a:t>    else if(c_state == FND2) begin</a:t>
            </a:r>
            <a:endParaRPr lang="en-US" altLang="ko-KR" sz="2200">
              <a:solidFill>
                <a:schemeClr val="tx1"/>
              </a:solidFill>
              <a:latin typeface="맑은 고딕"/>
            </a:endParaRPr>
          </a:p>
          <a:p>
            <a:pPr lvl="0">
              <a:defRPr/>
            </a:pPr>
            <a:r>
              <a:rPr lang="en-US" altLang="ko-KR" sz="2200">
                <a:solidFill>
                  <a:schemeClr val="tx1"/>
                </a:solidFill>
                <a:latin typeface="맑은 고딕"/>
              </a:rPr>
              <a:t>        after_signal &lt;= 1'b1;</a:t>
            </a:r>
            <a:endParaRPr lang="en-US" altLang="ko-KR" sz="2200">
              <a:solidFill>
                <a:schemeClr val="tx1"/>
              </a:solidFill>
              <a:latin typeface="맑은 고딕"/>
            </a:endParaRPr>
          </a:p>
          <a:p>
            <a:pPr lvl="0">
              <a:defRPr/>
            </a:pPr>
            <a:r>
              <a:rPr lang="en-US" altLang="ko-KR" sz="2200">
                <a:solidFill>
                  <a:schemeClr val="tx1"/>
                </a:solidFill>
                <a:latin typeface="맑은 고딕"/>
              </a:rPr>
              <a:t>        morning_signal &lt;= 1'b0;</a:t>
            </a:r>
            <a:endParaRPr lang="en-US" altLang="ko-KR" sz="2200">
              <a:solidFill>
                <a:schemeClr val="tx1"/>
              </a:solidFill>
              <a:latin typeface="맑은 고딕"/>
            </a:endParaRPr>
          </a:p>
          <a:p>
            <a:pPr lvl="0">
              <a:defRPr/>
            </a:pPr>
            <a:r>
              <a:rPr lang="en-US" altLang="ko-KR" sz="2200">
                <a:solidFill>
                  <a:schemeClr val="tx1"/>
                </a:solidFill>
                <a:latin typeface="맑은 고딕"/>
              </a:rPr>
              <a:t>    end</a:t>
            </a:r>
            <a:endParaRPr lang="en-US" altLang="ko-KR" sz="2200">
              <a:solidFill>
                <a:schemeClr val="tx1"/>
              </a:solidFill>
              <a:latin typeface="맑은 고딕"/>
            </a:endParaRPr>
          </a:p>
          <a:p>
            <a:pPr lvl="0">
              <a:defRPr/>
            </a:pPr>
            <a:r>
              <a:rPr lang="en-US" altLang="ko-KR" sz="2200">
                <a:solidFill>
                  <a:schemeClr val="tx1"/>
                </a:solidFill>
                <a:latin typeface="맑은 고딕"/>
              </a:rPr>
              <a:t>    else if(runnig_time == 3'h5) begin</a:t>
            </a:r>
            <a:endParaRPr lang="en-US" altLang="ko-KR" sz="2200">
              <a:solidFill>
                <a:schemeClr val="tx1"/>
              </a:solidFill>
              <a:latin typeface="맑은 고딕"/>
            </a:endParaRPr>
          </a:p>
          <a:p>
            <a:pPr lvl="0">
              <a:defRPr/>
            </a:pPr>
            <a:r>
              <a:rPr lang="en-US" altLang="ko-KR" sz="2200">
                <a:solidFill>
                  <a:schemeClr val="tx1"/>
                </a:solidFill>
                <a:latin typeface="맑은 고딕"/>
              </a:rPr>
              <a:t>        after_signal &lt;= 1'b0;</a:t>
            </a:r>
            <a:endParaRPr lang="en-US" altLang="ko-KR" sz="2200">
              <a:solidFill>
                <a:schemeClr val="tx1"/>
              </a:solidFill>
              <a:latin typeface="맑은 고딕"/>
            </a:endParaRPr>
          </a:p>
          <a:p>
            <a:pPr lvl="0">
              <a:defRPr/>
            </a:pPr>
            <a:r>
              <a:rPr lang="en-US" altLang="ko-KR" sz="2200">
                <a:solidFill>
                  <a:schemeClr val="tx1"/>
                </a:solidFill>
                <a:latin typeface="맑은 고딕"/>
              </a:rPr>
              <a:t>        morning_signal &lt;= 1'b0;</a:t>
            </a:r>
            <a:endParaRPr lang="en-US" altLang="ko-KR" sz="2200">
              <a:solidFill>
                <a:schemeClr val="tx1"/>
              </a:solidFill>
              <a:latin typeface="맑은 고딕"/>
            </a:endParaRPr>
          </a:p>
          <a:p>
            <a:pPr lvl="0">
              <a:defRPr/>
            </a:pPr>
            <a:r>
              <a:rPr lang="en-US" altLang="ko-KR" sz="2200">
                <a:solidFill>
                  <a:schemeClr val="tx1"/>
                </a:solidFill>
                <a:latin typeface="맑은 고딕"/>
              </a:rPr>
              <a:t>    end</a:t>
            </a:r>
            <a:endParaRPr lang="en-US" altLang="ko-KR" sz="2200">
              <a:solidFill>
                <a:schemeClr val="tx1"/>
              </a:solidFill>
              <a:latin typeface="맑은 고딕"/>
            </a:endParaRPr>
          </a:p>
          <a:p>
            <a:pPr lvl="0">
              <a:defRPr/>
            </a:pPr>
            <a:r>
              <a:rPr lang="en-US" altLang="ko-KR" sz="2200">
                <a:solidFill>
                  <a:schemeClr val="tx1"/>
                </a:solidFill>
                <a:latin typeface="맑은 고딕"/>
              </a:rPr>
              <a:t>    else begin</a:t>
            </a:r>
            <a:endParaRPr lang="en-US" altLang="ko-KR" sz="2200">
              <a:solidFill>
                <a:schemeClr val="tx1"/>
              </a:solidFill>
              <a:latin typeface="맑은 고딕"/>
            </a:endParaRPr>
          </a:p>
          <a:p>
            <a:pPr lvl="0">
              <a:defRPr/>
            </a:pPr>
            <a:r>
              <a:rPr lang="en-US" altLang="ko-KR" sz="2200">
                <a:solidFill>
                  <a:schemeClr val="tx1"/>
                </a:solidFill>
                <a:latin typeface="맑은 고딕"/>
              </a:rPr>
              <a:t>        after_signal &lt;= after_signal;</a:t>
            </a:r>
            <a:endParaRPr lang="en-US" altLang="ko-KR" sz="2200">
              <a:solidFill>
                <a:schemeClr val="tx1"/>
              </a:solidFill>
              <a:latin typeface="맑은 고딕"/>
            </a:endParaRPr>
          </a:p>
          <a:p>
            <a:pPr lvl="0">
              <a:defRPr/>
            </a:pPr>
            <a:r>
              <a:rPr lang="en-US" altLang="ko-KR" sz="2200">
                <a:solidFill>
                  <a:schemeClr val="tx1"/>
                </a:solidFill>
                <a:latin typeface="맑은 고딕"/>
              </a:rPr>
              <a:t>        morning_signal &lt;= morning_signal;</a:t>
            </a:r>
            <a:endParaRPr lang="en-US" altLang="ko-KR" sz="2200">
              <a:solidFill>
                <a:schemeClr val="tx1"/>
              </a:solidFill>
              <a:latin typeface="맑은 고딕"/>
            </a:endParaRPr>
          </a:p>
          <a:p>
            <a:pPr lvl="0">
              <a:defRPr/>
            </a:pPr>
            <a:r>
              <a:rPr lang="en-US" altLang="ko-KR" sz="2200">
                <a:solidFill>
                  <a:schemeClr val="tx1"/>
                </a:solidFill>
                <a:latin typeface="맑은 고딕"/>
              </a:rPr>
              <a:t>    end</a:t>
            </a:r>
            <a:endParaRPr lang="en-US" altLang="ko-KR" sz="2200">
              <a:solidFill>
                <a:schemeClr val="tx1"/>
              </a:solidFill>
              <a:latin typeface="맑은 고딕"/>
            </a:endParaRPr>
          </a:p>
          <a:p>
            <a:pPr lvl="0">
              <a:defRPr/>
            </a:pPr>
            <a:r>
              <a:rPr lang="en-US" altLang="ko-KR" sz="2200">
                <a:solidFill>
                  <a:schemeClr val="tx1"/>
                </a:solidFill>
                <a:latin typeface="맑은 고딕"/>
              </a:rPr>
              <a:t>end</a:t>
            </a:r>
            <a:endParaRPr lang="en-US" altLang="ko-KR" sz="2200">
              <a:solidFill>
                <a:schemeClr val="tx1"/>
              </a:solidFill>
              <a:latin typeface="맑은 고딕"/>
            </a:endParaRPr>
          </a:p>
        </p:txBody>
      </p:sp>
      <p:sp>
        <p:nvSpPr>
          <p:cNvPr id="30" name="직사각형 29"/>
          <p:cNvSpPr/>
          <p:nvPr/>
        </p:nvSpPr>
        <p:spPr>
          <a:xfrm>
            <a:off x="9525000" y="2324100"/>
            <a:ext cx="8001000" cy="7772400"/>
          </a:xfrm>
          <a:prstGeom prst="rect">
            <a:avLst/>
          </a:prstGeom>
          <a:solidFill>
            <a:schemeClr val="lt1"/>
          </a:solidFill>
          <a:ln w="19050">
            <a:solidFill>
              <a:srgbClr val="f3f8f3"/>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lvl="0">
              <a:defRPr/>
            </a:pPr>
            <a:r>
              <a:rPr lang="en-US" altLang="ko-KR" sz="2500">
                <a:solidFill>
                  <a:schemeClr val="tx1"/>
                </a:solidFill>
                <a:latin typeface="맑은 고딕"/>
              </a:rPr>
              <a:t>always @(posedge clk or negedge n_rst)</a:t>
            </a:r>
            <a:endParaRPr lang="en-US" altLang="ko-KR" sz="2500">
              <a:solidFill>
                <a:schemeClr val="tx1"/>
              </a:solidFill>
              <a:latin typeface="맑은 고딕"/>
            </a:endParaRPr>
          </a:p>
          <a:p>
            <a:pPr lvl="0">
              <a:defRPr/>
            </a:pPr>
            <a:r>
              <a:rPr lang="en-US" altLang="ko-KR" sz="2500">
                <a:solidFill>
                  <a:schemeClr val="tx1"/>
                </a:solidFill>
                <a:latin typeface="맑은 고딕"/>
              </a:rPr>
              <a:t>if(!n_rst)</a:t>
            </a:r>
            <a:endParaRPr lang="en-US" altLang="ko-KR" sz="2500">
              <a:solidFill>
                <a:schemeClr val="tx1"/>
              </a:solidFill>
              <a:latin typeface="맑은 고딕"/>
            </a:endParaRPr>
          </a:p>
          <a:p>
            <a:pPr lvl="0">
              <a:defRPr/>
            </a:pPr>
            <a:r>
              <a:rPr lang="en-US" altLang="ko-KR" sz="2500">
                <a:solidFill>
                  <a:schemeClr val="tx1"/>
                </a:solidFill>
                <a:latin typeface="맑은 고딕"/>
              </a:rPr>
              <a:t> Day_done &lt;= 1'b0;</a:t>
            </a:r>
            <a:endParaRPr lang="en-US" altLang="ko-KR" sz="2500">
              <a:solidFill>
                <a:schemeClr val="tx1"/>
              </a:solidFill>
              <a:latin typeface="맑은 고딕"/>
            </a:endParaRPr>
          </a:p>
          <a:p>
            <a:pPr lvl="0">
              <a:defRPr/>
            </a:pPr>
            <a:r>
              <a:rPr lang="en-US" altLang="ko-KR" sz="2500">
                <a:solidFill>
                  <a:schemeClr val="tx1"/>
                </a:solidFill>
                <a:latin typeface="맑은 고딕"/>
              </a:rPr>
              <a:t>else begin</a:t>
            </a:r>
            <a:endParaRPr lang="en-US" altLang="ko-KR" sz="2500">
              <a:solidFill>
                <a:schemeClr val="tx1"/>
              </a:solidFill>
              <a:latin typeface="맑은 고딕"/>
            </a:endParaRPr>
          </a:p>
          <a:p>
            <a:pPr lvl="0">
              <a:defRPr/>
            </a:pPr>
            <a:r>
              <a:rPr lang="en-US" altLang="ko-KR" sz="2500">
                <a:solidFill>
                  <a:schemeClr val="tx1"/>
                </a:solidFill>
                <a:latin typeface="맑은 고딕"/>
              </a:rPr>
              <a:t>    if(c_state == DONE) begin</a:t>
            </a:r>
            <a:endParaRPr lang="en-US" altLang="ko-KR" sz="2500">
              <a:solidFill>
                <a:schemeClr val="tx1"/>
              </a:solidFill>
              <a:latin typeface="맑은 고딕"/>
            </a:endParaRPr>
          </a:p>
          <a:p>
            <a:pPr lvl="0">
              <a:defRPr/>
            </a:pPr>
            <a:r>
              <a:rPr lang="en-US" altLang="ko-KR" sz="2500">
                <a:solidFill>
                  <a:schemeClr val="tx1"/>
                </a:solidFill>
                <a:latin typeface="맑은 고딕"/>
              </a:rPr>
              <a:t>     Day_done &lt;= 1'b1;</a:t>
            </a:r>
            <a:endParaRPr lang="en-US" altLang="ko-KR" sz="2500">
              <a:solidFill>
                <a:schemeClr val="tx1"/>
              </a:solidFill>
              <a:latin typeface="맑은 고딕"/>
            </a:endParaRPr>
          </a:p>
          <a:p>
            <a:pPr lvl="0">
              <a:defRPr/>
            </a:pPr>
            <a:r>
              <a:rPr lang="en-US" altLang="ko-KR" sz="2500">
                <a:solidFill>
                  <a:schemeClr val="tx1"/>
                </a:solidFill>
                <a:latin typeface="맑은 고딕"/>
              </a:rPr>
              <a:t>    end</a:t>
            </a:r>
            <a:endParaRPr lang="en-US" altLang="ko-KR" sz="2500">
              <a:solidFill>
                <a:schemeClr val="tx1"/>
              </a:solidFill>
              <a:latin typeface="맑은 고딕"/>
            </a:endParaRPr>
          </a:p>
          <a:p>
            <a:pPr lvl="0">
              <a:defRPr/>
            </a:pPr>
            <a:r>
              <a:rPr lang="en-US" altLang="ko-KR" sz="2500">
                <a:solidFill>
                  <a:schemeClr val="tx1"/>
                </a:solidFill>
                <a:latin typeface="맑은 고딕"/>
              </a:rPr>
              <a:t>    else</a:t>
            </a:r>
            <a:endParaRPr lang="en-US" altLang="ko-KR" sz="2500">
              <a:solidFill>
                <a:schemeClr val="tx1"/>
              </a:solidFill>
              <a:latin typeface="맑은 고딕"/>
            </a:endParaRPr>
          </a:p>
          <a:p>
            <a:pPr lvl="0">
              <a:defRPr/>
            </a:pPr>
            <a:r>
              <a:rPr lang="en-US" altLang="ko-KR" sz="2500">
                <a:solidFill>
                  <a:schemeClr val="tx1"/>
                </a:solidFill>
                <a:latin typeface="맑은 고딕"/>
              </a:rPr>
              <a:t>     Day_done &lt;= 1'b0;</a:t>
            </a:r>
            <a:endParaRPr lang="en-US" altLang="ko-KR" sz="2500">
              <a:solidFill>
                <a:schemeClr val="tx1"/>
              </a:solidFill>
              <a:latin typeface="맑은 고딕"/>
            </a:endParaRPr>
          </a:p>
          <a:p>
            <a:pPr lvl="0">
              <a:defRPr/>
            </a:pPr>
            <a:r>
              <a:rPr lang="en-US" altLang="ko-KR" sz="2500">
                <a:solidFill>
                  <a:schemeClr val="tx1"/>
                </a:solidFill>
                <a:latin typeface="맑은 고딕"/>
              </a:rPr>
              <a:t>end</a:t>
            </a:r>
            <a:endParaRPr lang="en-US" altLang="ko-KR" sz="2500">
              <a:solidFill>
                <a:schemeClr val="tx1"/>
              </a:solidFill>
              <a:latin typeface="맑은 고딕"/>
            </a:endParaRPr>
          </a:p>
        </p:txBody>
      </p:sp>
    </p:spTree>
    <p:extLst>
      <p:ext uri="{BB962C8B-B14F-4D97-AF65-F5344CB8AC3E}">
        <p14:creationId xmlns:p14="http://schemas.microsoft.com/office/powerpoint/2010/main" val="2547119871"/>
      </p:ext>
    </p:extLst>
  </p:cSld>
  <p:clrMapOvr>
    <a:masterClrMapping/>
  </p:clrMapOvr>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5" name="직사각형 14"/>
          <p:cNvSpPr/>
          <p:nvPr/>
        </p:nvSpPr>
        <p:spPr>
          <a:xfrm>
            <a:off x="0" y="0"/>
            <a:ext cx="18288000" cy="20955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9" name="TextBox 9"/>
          <p:cNvSpPr txBox="1"/>
          <p:nvPr/>
        </p:nvSpPr>
        <p:spPr>
          <a:xfrm>
            <a:off x="685800" y="800100"/>
            <a:ext cx="9029704" cy="538609"/>
          </a:xfrm>
          <a:prstGeom prst="rect">
            <a:avLst/>
          </a:prstGeom>
        </p:spPr>
        <p:txBody>
          <a:bodyPr wrap="square" lIns="0" tIns="0" rIns="0" bIns="0" anchor="t">
            <a:spAutoFit/>
          </a:bodyPr>
          <a:lstStyle/>
          <a:p>
            <a:pPr lvl="0">
              <a:lnSpc>
                <a:spcPts val="4200"/>
              </a:lnSpc>
              <a:defRPr/>
            </a:pPr>
            <a:r>
              <a:rPr lang="en-US" sz="4000">
                <a:solidFill>
                  <a:srgbClr val="004400"/>
                </a:solidFill>
                <a:latin typeface="맑은 고딕"/>
                <a:ea typeface="맑은 고딕"/>
                <a:cs typeface="KoPubWorld돋움체_Pro Medium"/>
              </a:rPr>
              <a:t>0</a:t>
            </a:r>
            <a:r>
              <a:rPr lang="en-US" altLang="ko-KR" sz="4000">
                <a:solidFill>
                  <a:srgbClr val="004400"/>
                </a:solidFill>
                <a:latin typeface="맑은 고딕"/>
                <a:cs typeface="KoPubWorld돋움체_Pro Medium"/>
              </a:rPr>
              <a:t>2</a:t>
            </a:r>
            <a:r>
              <a:rPr lang="en-US" sz="4000">
                <a:solidFill>
                  <a:schemeClr val="tx1">
                    <a:lumMod val="50000"/>
                    <a:lumOff val="50000"/>
                  </a:schemeClr>
                </a:solidFill>
                <a:latin typeface="맑은 고딕"/>
                <a:ea typeface="맑은 고딕"/>
                <a:cs typeface="KoPubWorld돋움체_Pro Medium"/>
              </a:rPr>
              <a:t> </a:t>
            </a:r>
            <a:r>
              <a:rPr lang="ko-KR" altLang="en-US" sz="4000">
                <a:latin typeface="맑은 고딕"/>
                <a:cs typeface="KoPubWorld돋움체_Pro Medium"/>
              </a:rPr>
              <a:t>제작 </a:t>
            </a:r>
            <a:r>
              <a:rPr lang="en-US" sz="4000">
                <a:solidFill>
                  <a:srgbClr val="004400"/>
                </a:solidFill>
                <a:latin typeface="맑은 고딕"/>
                <a:ea typeface="맑은 고딕"/>
                <a:cs typeface="KoPubWorld돋움체_Pro Medium"/>
              </a:rPr>
              <a:t>| </a:t>
            </a:r>
            <a:r>
              <a:rPr lang="ko-KR" altLang="en-US" sz="4000">
                <a:solidFill>
                  <a:srgbClr val="004400"/>
                </a:solidFill>
                <a:latin typeface="맑은 고딕"/>
                <a:cs typeface="KoPubWorld돋움체_Pro Medium"/>
              </a:rPr>
              <a:t>시뮬레이션 결과</a:t>
            </a:r>
            <a:endParaRPr lang="ko-KR" altLang="en-US" sz="4000">
              <a:solidFill>
                <a:srgbClr val="004400"/>
              </a:solidFill>
              <a:latin typeface="맑은 고딕"/>
              <a:cs typeface="KoPubWorld돋움체_Pro Medium"/>
            </a:endParaRPr>
          </a:p>
        </p:txBody>
      </p:sp>
      <p:pic>
        <p:nvPicPr>
          <p:cNvPr id="21" name="그림 20"/>
          <p:cNvPicPr>
            <a:picLocks noChangeAspect="1"/>
          </p:cNvPicPr>
          <p:nvPr/>
        </p:nvPicPr>
        <p:blipFill rotWithShape="1">
          <a:blip r:embed="rId3"/>
          <a:stretch>
            <a:fillRect/>
          </a:stretch>
        </p:blipFill>
        <p:spPr>
          <a:xfrm>
            <a:off x="745066" y="2247900"/>
            <a:ext cx="16797868" cy="2362200"/>
          </a:xfrm>
          <a:prstGeom prst="rect">
            <a:avLst/>
          </a:prstGeom>
        </p:spPr>
      </p:pic>
      <p:pic>
        <p:nvPicPr>
          <p:cNvPr id="23" name="그림 22"/>
          <p:cNvPicPr>
            <a:picLocks noChangeAspect="1"/>
          </p:cNvPicPr>
          <p:nvPr/>
        </p:nvPicPr>
        <p:blipFill rotWithShape="1">
          <a:blip r:embed="rId4"/>
          <a:srcRect l="100" r="91280"/>
          <a:stretch>
            <a:fillRect/>
          </a:stretch>
        </p:blipFill>
        <p:spPr>
          <a:xfrm>
            <a:off x="1905000" y="4818648"/>
            <a:ext cx="3048001" cy="4973052"/>
          </a:xfrm>
          <a:prstGeom prst="rect">
            <a:avLst/>
          </a:prstGeom>
        </p:spPr>
      </p:pic>
      <p:pic>
        <p:nvPicPr>
          <p:cNvPr id="24" name="그림 23"/>
          <p:cNvPicPr>
            <a:picLocks noChangeAspect="1"/>
          </p:cNvPicPr>
          <p:nvPr/>
        </p:nvPicPr>
        <p:blipFill rotWithShape="1">
          <a:blip r:embed="rId5"/>
          <a:srcRect l="8720" r="59070"/>
          <a:stretch>
            <a:fillRect/>
          </a:stretch>
        </p:blipFill>
        <p:spPr>
          <a:xfrm>
            <a:off x="4886633" y="4838700"/>
            <a:ext cx="11343968" cy="4952999"/>
          </a:xfrm>
          <a:prstGeom prst="rect">
            <a:avLst/>
          </a:prstGeom>
        </p:spPr>
      </p:pic>
      <p:sp>
        <p:nvSpPr>
          <p:cNvPr id="25" name="직사각형 24"/>
          <p:cNvSpPr/>
          <p:nvPr/>
        </p:nvSpPr>
        <p:spPr>
          <a:xfrm flipH="1">
            <a:off x="7620001" y="2247900"/>
            <a:ext cx="9982199" cy="2362200"/>
          </a:xfrm>
          <a:prstGeom prst="rect">
            <a:avLst/>
          </a:prstGeom>
          <a:solidFill>
            <a:schemeClr val="lt1">
              <a:alpha val="70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p>
            <a:pPr lvl="0" algn="ctr">
              <a:defRPr/>
            </a:pPr>
            <a:endParaRPr lang="ko-KR" altLang="en-US">
              <a:latin typeface="맑은 고딕"/>
            </a:endParaRPr>
          </a:p>
        </p:txBody>
      </p:sp>
      <p:sp>
        <p:nvSpPr>
          <p:cNvPr id="27" name="직사각형 26"/>
          <p:cNvSpPr/>
          <p:nvPr/>
        </p:nvSpPr>
        <p:spPr>
          <a:xfrm flipH="1">
            <a:off x="685800" y="2247900"/>
            <a:ext cx="1524000" cy="2362200"/>
          </a:xfrm>
          <a:prstGeom prst="rect">
            <a:avLst/>
          </a:prstGeom>
          <a:solidFill>
            <a:schemeClr val="lt1">
              <a:alpha val="70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Tree>
    <p:extLst>
      <p:ext uri="{BB962C8B-B14F-4D97-AF65-F5344CB8AC3E}">
        <p14:creationId xmlns:p14="http://schemas.microsoft.com/office/powerpoint/2010/main" val="440846376"/>
      </p:ext>
    </p:extLst>
  </p:cSld>
  <p:clrMapOvr>
    <a:masterClrMapping/>
  </p:clrMapOvr>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5" name="직사각형 14"/>
          <p:cNvSpPr/>
          <p:nvPr/>
        </p:nvSpPr>
        <p:spPr>
          <a:xfrm>
            <a:off x="0" y="0"/>
            <a:ext cx="18288000" cy="20955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9" name="TextBox 9"/>
          <p:cNvSpPr txBox="1"/>
          <p:nvPr/>
        </p:nvSpPr>
        <p:spPr>
          <a:xfrm>
            <a:off x="685800" y="800100"/>
            <a:ext cx="9029704" cy="538609"/>
          </a:xfrm>
          <a:prstGeom prst="rect">
            <a:avLst/>
          </a:prstGeom>
        </p:spPr>
        <p:txBody>
          <a:bodyPr wrap="square" lIns="0" tIns="0" rIns="0" bIns="0" anchor="t">
            <a:spAutoFit/>
          </a:bodyPr>
          <a:lstStyle/>
          <a:p>
            <a:pPr lvl="0">
              <a:lnSpc>
                <a:spcPts val="4200"/>
              </a:lnSpc>
              <a:defRPr/>
            </a:pPr>
            <a:r>
              <a:rPr lang="en-US" sz="4000">
                <a:solidFill>
                  <a:srgbClr val="004400"/>
                </a:solidFill>
                <a:latin typeface="맑은 고딕"/>
                <a:ea typeface="맑은 고딕"/>
                <a:cs typeface="KoPubWorld돋움체_Pro Medium"/>
              </a:rPr>
              <a:t>0</a:t>
            </a:r>
            <a:r>
              <a:rPr lang="en-US" altLang="ko-KR" sz="4000">
                <a:solidFill>
                  <a:srgbClr val="004400"/>
                </a:solidFill>
                <a:latin typeface="맑은 고딕"/>
                <a:cs typeface="KoPubWorld돋움체_Pro Medium"/>
              </a:rPr>
              <a:t>2</a:t>
            </a:r>
            <a:r>
              <a:rPr lang="en-US" sz="4000">
                <a:solidFill>
                  <a:schemeClr val="tx1">
                    <a:lumMod val="50000"/>
                    <a:lumOff val="50000"/>
                  </a:schemeClr>
                </a:solidFill>
                <a:latin typeface="맑은 고딕"/>
                <a:ea typeface="맑은 고딕"/>
                <a:cs typeface="KoPubWorld돋움체_Pro Medium"/>
              </a:rPr>
              <a:t> </a:t>
            </a:r>
            <a:r>
              <a:rPr lang="ko-KR" altLang="en-US" sz="4000">
                <a:latin typeface="맑은 고딕"/>
                <a:cs typeface="KoPubWorld돋움체_Pro Medium"/>
              </a:rPr>
              <a:t>제작 </a:t>
            </a:r>
            <a:r>
              <a:rPr lang="en-US" sz="4000">
                <a:solidFill>
                  <a:srgbClr val="004400"/>
                </a:solidFill>
                <a:latin typeface="맑은 고딕"/>
                <a:ea typeface="맑은 고딕"/>
                <a:cs typeface="KoPubWorld돋움체_Pro Medium"/>
              </a:rPr>
              <a:t>| </a:t>
            </a:r>
            <a:r>
              <a:rPr lang="ko-KR" altLang="en-US" sz="4000">
                <a:solidFill>
                  <a:srgbClr val="004400"/>
                </a:solidFill>
                <a:latin typeface="맑은 고딕"/>
                <a:cs typeface="KoPubWorld돋움체_Pro Medium"/>
              </a:rPr>
              <a:t>시뮬레이션 결과</a:t>
            </a:r>
            <a:endParaRPr lang="ko-KR" altLang="en-US" sz="4000">
              <a:solidFill>
                <a:srgbClr val="004400"/>
              </a:solidFill>
              <a:latin typeface="맑은 고딕"/>
              <a:cs typeface="KoPubWorld돋움체_Pro Medium"/>
            </a:endParaRPr>
          </a:p>
        </p:txBody>
      </p:sp>
      <p:pic>
        <p:nvPicPr>
          <p:cNvPr id="21" name="그림 20"/>
          <p:cNvPicPr>
            <a:picLocks noChangeAspect="1"/>
          </p:cNvPicPr>
          <p:nvPr/>
        </p:nvPicPr>
        <p:blipFill rotWithShape="1">
          <a:blip r:embed="rId3"/>
          <a:stretch>
            <a:fillRect/>
          </a:stretch>
        </p:blipFill>
        <p:spPr>
          <a:xfrm>
            <a:off x="745066" y="2247900"/>
            <a:ext cx="16797868" cy="2362200"/>
          </a:xfrm>
          <a:prstGeom prst="rect">
            <a:avLst/>
          </a:prstGeom>
        </p:spPr>
      </p:pic>
      <p:pic>
        <p:nvPicPr>
          <p:cNvPr id="23" name="그림 22"/>
          <p:cNvPicPr>
            <a:picLocks noChangeAspect="1"/>
          </p:cNvPicPr>
          <p:nvPr/>
        </p:nvPicPr>
        <p:blipFill rotWithShape="1">
          <a:blip r:embed="rId4"/>
          <a:srcRect l="100" r="91280"/>
          <a:stretch>
            <a:fillRect/>
          </a:stretch>
        </p:blipFill>
        <p:spPr>
          <a:xfrm>
            <a:off x="1496962" y="4818648"/>
            <a:ext cx="3048001" cy="4973052"/>
          </a:xfrm>
          <a:prstGeom prst="rect">
            <a:avLst/>
          </a:prstGeom>
        </p:spPr>
      </p:pic>
      <p:pic>
        <p:nvPicPr>
          <p:cNvPr id="26" name="그림 25"/>
          <p:cNvPicPr>
            <a:picLocks noChangeAspect="1"/>
          </p:cNvPicPr>
          <p:nvPr/>
        </p:nvPicPr>
        <p:blipFill rotWithShape="1">
          <a:blip r:embed="rId5"/>
          <a:srcRect l="40930" r="24600"/>
          <a:stretch>
            <a:fillRect/>
          </a:stretch>
        </p:blipFill>
        <p:spPr>
          <a:xfrm>
            <a:off x="4544964" y="4838700"/>
            <a:ext cx="12142837" cy="4952999"/>
          </a:xfrm>
          <a:prstGeom prst="rect">
            <a:avLst/>
          </a:prstGeom>
        </p:spPr>
      </p:pic>
      <p:sp>
        <p:nvSpPr>
          <p:cNvPr id="27" name="직사각형 26"/>
          <p:cNvSpPr/>
          <p:nvPr/>
        </p:nvSpPr>
        <p:spPr>
          <a:xfrm flipH="1">
            <a:off x="13411200" y="2247900"/>
            <a:ext cx="4191000" cy="2362200"/>
          </a:xfrm>
          <a:prstGeom prst="rect">
            <a:avLst/>
          </a:prstGeom>
          <a:solidFill>
            <a:schemeClr val="lt1">
              <a:alpha val="70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28" name="직사각형 27"/>
          <p:cNvSpPr/>
          <p:nvPr/>
        </p:nvSpPr>
        <p:spPr>
          <a:xfrm flipH="1">
            <a:off x="685800" y="2247900"/>
            <a:ext cx="6934200" cy="2362200"/>
          </a:xfrm>
          <a:prstGeom prst="rect">
            <a:avLst/>
          </a:prstGeom>
          <a:solidFill>
            <a:schemeClr val="lt1">
              <a:alpha val="70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Tree>
    <p:extLst>
      <p:ext uri="{BB962C8B-B14F-4D97-AF65-F5344CB8AC3E}">
        <p14:creationId xmlns:p14="http://schemas.microsoft.com/office/powerpoint/2010/main" val="1149245569"/>
      </p:ext>
    </p:extLst>
  </p:cSld>
  <p:clrMapOvr>
    <a:masterClrMapping/>
  </p:clrMapOvr>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5" name="직사각형 14"/>
          <p:cNvSpPr/>
          <p:nvPr/>
        </p:nvSpPr>
        <p:spPr>
          <a:xfrm>
            <a:off x="0" y="0"/>
            <a:ext cx="18288000" cy="20955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9" name="TextBox 9"/>
          <p:cNvSpPr txBox="1"/>
          <p:nvPr/>
        </p:nvSpPr>
        <p:spPr>
          <a:xfrm>
            <a:off x="685800" y="800100"/>
            <a:ext cx="9029704" cy="538609"/>
          </a:xfrm>
          <a:prstGeom prst="rect">
            <a:avLst/>
          </a:prstGeom>
        </p:spPr>
        <p:txBody>
          <a:bodyPr wrap="square" lIns="0" tIns="0" rIns="0" bIns="0" anchor="t">
            <a:spAutoFit/>
          </a:bodyPr>
          <a:lstStyle/>
          <a:p>
            <a:pPr lvl="0">
              <a:lnSpc>
                <a:spcPts val="4200"/>
              </a:lnSpc>
              <a:defRPr/>
            </a:pPr>
            <a:r>
              <a:rPr lang="en-US" sz="4000">
                <a:solidFill>
                  <a:srgbClr val="004400"/>
                </a:solidFill>
                <a:latin typeface="맑은 고딕"/>
                <a:ea typeface="맑은 고딕"/>
                <a:cs typeface="KoPubWorld돋움체_Pro Medium"/>
              </a:rPr>
              <a:t>0</a:t>
            </a:r>
            <a:r>
              <a:rPr lang="en-US" altLang="ko-KR" sz="4000">
                <a:solidFill>
                  <a:srgbClr val="004400"/>
                </a:solidFill>
                <a:latin typeface="맑은 고딕"/>
                <a:cs typeface="KoPubWorld돋움체_Pro Medium"/>
              </a:rPr>
              <a:t>2</a:t>
            </a:r>
            <a:r>
              <a:rPr lang="en-US" sz="4000">
                <a:solidFill>
                  <a:schemeClr val="tx1">
                    <a:lumMod val="50000"/>
                    <a:lumOff val="50000"/>
                  </a:schemeClr>
                </a:solidFill>
                <a:latin typeface="맑은 고딕"/>
                <a:ea typeface="맑은 고딕"/>
                <a:cs typeface="KoPubWorld돋움체_Pro Medium"/>
              </a:rPr>
              <a:t> </a:t>
            </a:r>
            <a:r>
              <a:rPr lang="ko-KR" altLang="en-US" sz="4000">
                <a:latin typeface="맑은 고딕"/>
                <a:cs typeface="KoPubWorld돋움체_Pro Medium"/>
              </a:rPr>
              <a:t>제작 </a:t>
            </a:r>
            <a:r>
              <a:rPr lang="en-US" sz="4000">
                <a:solidFill>
                  <a:srgbClr val="004400"/>
                </a:solidFill>
                <a:latin typeface="맑은 고딕"/>
                <a:ea typeface="맑은 고딕"/>
                <a:cs typeface="KoPubWorld돋움체_Pro Medium"/>
              </a:rPr>
              <a:t>| </a:t>
            </a:r>
            <a:r>
              <a:rPr lang="ko-KR" altLang="en-US" sz="4000">
                <a:solidFill>
                  <a:srgbClr val="004400"/>
                </a:solidFill>
                <a:latin typeface="맑은 고딕"/>
                <a:cs typeface="KoPubWorld돋움체_Pro Medium"/>
              </a:rPr>
              <a:t>시뮬레이션 결과</a:t>
            </a:r>
            <a:endParaRPr lang="ko-KR" altLang="en-US" sz="4000">
              <a:solidFill>
                <a:srgbClr val="004400"/>
              </a:solidFill>
              <a:latin typeface="맑은 고딕"/>
              <a:cs typeface="KoPubWorld돋움체_Pro Medium"/>
            </a:endParaRPr>
          </a:p>
        </p:txBody>
      </p:sp>
      <p:pic>
        <p:nvPicPr>
          <p:cNvPr id="21" name="그림 20"/>
          <p:cNvPicPr>
            <a:picLocks noChangeAspect="1"/>
          </p:cNvPicPr>
          <p:nvPr/>
        </p:nvPicPr>
        <p:blipFill rotWithShape="1">
          <a:blip r:embed="rId3"/>
          <a:stretch>
            <a:fillRect/>
          </a:stretch>
        </p:blipFill>
        <p:spPr>
          <a:xfrm>
            <a:off x="745066" y="2247900"/>
            <a:ext cx="16797868" cy="2362200"/>
          </a:xfrm>
          <a:prstGeom prst="rect">
            <a:avLst/>
          </a:prstGeom>
        </p:spPr>
      </p:pic>
      <p:pic>
        <p:nvPicPr>
          <p:cNvPr id="23" name="그림 22"/>
          <p:cNvPicPr>
            <a:picLocks noChangeAspect="1"/>
          </p:cNvPicPr>
          <p:nvPr/>
        </p:nvPicPr>
        <p:blipFill rotWithShape="1">
          <a:blip r:embed="rId4"/>
          <a:srcRect l="100" r="91280"/>
          <a:stretch>
            <a:fillRect/>
          </a:stretch>
        </p:blipFill>
        <p:spPr>
          <a:xfrm>
            <a:off x="3276600" y="4818648"/>
            <a:ext cx="3048001" cy="4973052"/>
          </a:xfrm>
          <a:prstGeom prst="rect">
            <a:avLst/>
          </a:prstGeom>
        </p:spPr>
      </p:pic>
      <p:sp>
        <p:nvSpPr>
          <p:cNvPr id="28" name="직사각형 27"/>
          <p:cNvSpPr/>
          <p:nvPr/>
        </p:nvSpPr>
        <p:spPr>
          <a:xfrm flipH="1">
            <a:off x="685801" y="2247900"/>
            <a:ext cx="12725399" cy="2362200"/>
          </a:xfrm>
          <a:prstGeom prst="rect">
            <a:avLst/>
          </a:prstGeom>
          <a:solidFill>
            <a:schemeClr val="lt1">
              <a:alpha val="70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pic>
        <p:nvPicPr>
          <p:cNvPr id="29" name="그림 28"/>
          <p:cNvPicPr>
            <a:picLocks noChangeAspect="1"/>
          </p:cNvPicPr>
          <p:nvPr/>
        </p:nvPicPr>
        <p:blipFill rotWithShape="1">
          <a:blip r:embed="rId5"/>
          <a:srcRect l="75400"/>
          <a:stretch>
            <a:fillRect/>
          </a:stretch>
        </p:blipFill>
        <p:spPr>
          <a:xfrm>
            <a:off x="6324601" y="4838700"/>
            <a:ext cx="8686800" cy="4966428"/>
          </a:xfrm>
          <a:prstGeom prst="rect">
            <a:avLst/>
          </a:prstGeom>
        </p:spPr>
      </p:pic>
    </p:spTree>
    <p:extLst>
      <p:ext uri="{BB962C8B-B14F-4D97-AF65-F5344CB8AC3E}">
        <p14:creationId xmlns:p14="http://schemas.microsoft.com/office/powerpoint/2010/main" val="1645777240"/>
      </p:ext>
    </p:extLst>
  </p:cSld>
  <p:clrMapOvr>
    <a:masterClrMapping/>
  </p:clrMapOvr>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1" name="그림 10"/>
          <p:cNvPicPr>
            <a:picLocks noChangeAspect="1"/>
          </p:cNvPicPr>
          <p:nvPr/>
        </p:nvPicPr>
        <p:blipFill rotWithShape="1">
          <a:blip r:embed="rId3"/>
          <a:srcRect l="2780" r="1790"/>
          <a:stretch>
            <a:fillRect/>
          </a:stretch>
        </p:blipFill>
        <p:spPr>
          <a:xfrm>
            <a:off x="0" y="5143500"/>
            <a:ext cx="18288000" cy="5143500"/>
          </a:xfrm>
          <a:prstGeom prst="rect">
            <a:avLst/>
          </a:prstGeom>
        </p:spPr>
      </p:pic>
      <p:sp>
        <p:nvSpPr>
          <p:cNvPr id="12" name="직사각형 11"/>
          <p:cNvSpPr/>
          <p:nvPr/>
        </p:nvSpPr>
        <p:spPr>
          <a:xfrm>
            <a:off x="0" y="5143500"/>
            <a:ext cx="18288000" cy="5143500"/>
          </a:xfrm>
          <a:prstGeom prst="rect">
            <a:avLst/>
          </a:prstGeom>
          <a:solidFill>
            <a:schemeClr val="lt1">
              <a:alpha val="84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10" name="직사각형 9"/>
          <p:cNvSpPr/>
          <p:nvPr/>
        </p:nvSpPr>
        <p:spPr>
          <a:xfrm flipH="1">
            <a:off x="0" y="0"/>
            <a:ext cx="18288000" cy="5143496"/>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ts val="4200"/>
              </a:lnSpc>
              <a:defRPr/>
            </a:pPr>
            <a:endParaRPr lang="en-US" altLang="ko-KR" sz="2400">
              <a:solidFill>
                <a:schemeClr val="tx1">
                  <a:lumMod val="65000"/>
                  <a:lumOff val="35000"/>
                </a:schemeClr>
              </a:solidFill>
              <a:latin typeface="맑은 고딕"/>
              <a:cs typeface="KoPubWorld돋움체_Pro Medium"/>
            </a:endParaRPr>
          </a:p>
        </p:txBody>
      </p:sp>
      <p:sp>
        <p:nvSpPr>
          <p:cNvPr id="2" name="TextBox 2"/>
          <p:cNvSpPr txBox="1"/>
          <p:nvPr/>
        </p:nvSpPr>
        <p:spPr>
          <a:xfrm>
            <a:off x="0" y="2019300"/>
            <a:ext cx="18288000" cy="1238250"/>
          </a:xfrm>
          <a:prstGeom prst="rect">
            <a:avLst/>
          </a:prstGeom>
        </p:spPr>
        <p:txBody>
          <a:bodyPr wrap="square" lIns="0" tIns="0" rIns="0" bIns="0" anchor="t">
            <a:spAutoFit/>
          </a:bodyPr>
          <a:lstStyle/>
          <a:p>
            <a:pPr marL="0" lvl="0" algn="ctr" rtl="0" eaLnBrk="1" latinLnBrk="0" hangingPunct="1">
              <a:lnSpc>
                <a:spcPct val="150000"/>
              </a:lnSpc>
              <a:spcBef>
                <a:spcPts val="0"/>
              </a:spcBef>
              <a:spcAft>
                <a:spcPts val="0"/>
              </a:spcAft>
              <a:defRPr/>
            </a:pPr>
            <a:r>
              <a:rPr lang="en-US" altLang="ko-KR" sz="5400" kern="1200">
                <a:solidFill>
                  <a:srgbClr val="004400"/>
                </a:solidFill>
                <a:effectLst/>
                <a:latin typeface="맑은 고딕"/>
                <a:cs typeface="KoPubWorld돋움체_Pro Medium"/>
              </a:rPr>
              <a:t>03</a:t>
            </a:r>
            <a:r>
              <a:rPr lang="en-US" altLang="ko-KR" sz="5400">
                <a:solidFill>
                  <a:srgbClr val="7f7f7f"/>
                </a:solidFill>
                <a:latin typeface="맑은 고딕"/>
                <a:cs typeface="KoPubWorld돋움체_Pro Medium"/>
              </a:rPr>
              <a:t> </a:t>
            </a:r>
            <a:r>
              <a:rPr lang="ko-KR" altLang="en-US" sz="5400">
                <a:solidFill>
                  <a:schemeClr val="tx1"/>
                </a:solidFill>
                <a:latin typeface="맑은 고딕"/>
                <a:cs typeface="KoPubWorld돋움체_Pro Medium"/>
              </a:rPr>
              <a:t>작품 </a:t>
            </a:r>
            <a:r>
              <a:rPr lang="ko-KR" altLang="en-US" sz="5400">
                <a:latin typeface="맑은 고딕"/>
                <a:cs typeface="KoPubWorld돋움체_Pro Medium"/>
              </a:rPr>
              <a:t>시연</a:t>
            </a:r>
            <a:endParaRPr lang="ko-KR" altLang="en-US" sz="5400">
              <a:effectLst/>
              <a:latin typeface="맑은 고딕"/>
              <a:cs typeface="KoPubWorld돋움체_Pro Medium"/>
            </a:endParaRPr>
          </a:p>
        </p:txBody>
      </p:sp>
      <p:sp>
        <p:nvSpPr>
          <p:cNvPr id="9" name="직사각형 8"/>
          <p:cNvSpPr/>
          <p:nvPr/>
        </p:nvSpPr>
        <p:spPr>
          <a:xfrm flipH="1">
            <a:off x="0" y="5143500"/>
            <a:ext cx="18288000" cy="51434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ts val="4200"/>
              </a:lnSpc>
              <a:defRPr/>
            </a:pPr>
            <a:r>
              <a:rPr lang="ko-KR" altLang="en-US" sz="2400">
                <a:solidFill>
                  <a:srgbClr val="004400"/>
                </a:solidFill>
                <a:latin typeface="맑은 고딕"/>
                <a:cs typeface="KoPubWorld돋움체_Pro Medium"/>
              </a:rPr>
              <a:t>시연 영상</a:t>
            </a:r>
            <a:endParaRPr lang="ko-KR" altLang="en-US" sz="2400">
              <a:solidFill>
                <a:srgbClr val="004400"/>
              </a:solidFill>
              <a:latin typeface="맑은 고딕"/>
              <a:cs typeface="KoPubWorld돋움체_Pro Medium"/>
            </a:endParaRPr>
          </a:p>
        </p:txBody>
      </p:sp>
    </p:spTree>
    <p:extLst>
      <p:ext uri="{BB962C8B-B14F-4D97-AF65-F5344CB8AC3E}">
        <p14:creationId xmlns:p14="http://schemas.microsoft.com/office/powerpoint/2010/main" val="3394950974"/>
      </p:ext>
    </p:extLst>
  </p:cSld>
  <p:clrMapOvr>
    <a:masterClrMapping/>
  </p:clrMapOvr>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5" name="직사각형 14"/>
          <p:cNvSpPr/>
          <p:nvPr/>
        </p:nvSpPr>
        <p:spPr>
          <a:xfrm>
            <a:off x="0" y="0"/>
            <a:ext cx="18288000" cy="102870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9" name="TextBox 9"/>
          <p:cNvSpPr txBox="1"/>
          <p:nvPr/>
        </p:nvSpPr>
        <p:spPr>
          <a:xfrm>
            <a:off x="4629148" y="4874196"/>
            <a:ext cx="9029704" cy="526479"/>
          </a:xfrm>
          <a:prstGeom prst="rect">
            <a:avLst/>
          </a:prstGeom>
        </p:spPr>
        <p:txBody>
          <a:bodyPr wrap="square" lIns="0" tIns="0" rIns="0" bIns="0" anchor="t">
            <a:spAutoFit/>
          </a:bodyPr>
          <a:lstStyle/>
          <a:p>
            <a:pPr lvl="0" algn="ctr">
              <a:lnSpc>
                <a:spcPts val="4200"/>
              </a:lnSpc>
              <a:defRPr/>
            </a:pPr>
            <a:r>
              <a:rPr lang="en-US" sz="4000">
                <a:solidFill>
                  <a:srgbClr val="004400"/>
                </a:solidFill>
                <a:latin typeface="맑은 고딕"/>
                <a:ea typeface="맑은 고딕"/>
                <a:cs typeface="KoPubWorld돋움체_Pro Medium"/>
              </a:rPr>
              <a:t>0</a:t>
            </a:r>
            <a:r>
              <a:rPr lang="en-US" altLang="ko-KR" sz="4000">
                <a:solidFill>
                  <a:srgbClr val="004400"/>
                </a:solidFill>
                <a:latin typeface="맑은 고딕"/>
                <a:cs typeface="KoPubWorld돋움체_Pro Medium"/>
              </a:rPr>
              <a:t>3</a:t>
            </a:r>
            <a:r>
              <a:rPr lang="en-US" sz="4000">
                <a:solidFill>
                  <a:schemeClr val="tx1">
                    <a:lumMod val="50000"/>
                    <a:lumOff val="50000"/>
                  </a:schemeClr>
                </a:solidFill>
                <a:latin typeface="맑은 고딕"/>
                <a:ea typeface="맑은 고딕"/>
                <a:cs typeface="KoPubWorld돋움체_Pro Medium"/>
              </a:rPr>
              <a:t> </a:t>
            </a:r>
            <a:r>
              <a:rPr lang="ko-KR" altLang="en-US" sz="4000">
                <a:latin typeface="맑은 고딕"/>
                <a:cs typeface="KoPubWorld돋움체_Pro Medium"/>
              </a:rPr>
              <a:t>시연 </a:t>
            </a:r>
            <a:r>
              <a:rPr lang="en-US" sz="4000">
                <a:solidFill>
                  <a:srgbClr val="004400"/>
                </a:solidFill>
                <a:latin typeface="맑은 고딕"/>
                <a:ea typeface="맑은 고딕"/>
                <a:cs typeface="KoPubWorld돋움체_Pro Medium"/>
              </a:rPr>
              <a:t>| </a:t>
            </a:r>
            <a:r>
              <a:rPr lang="ko-KR" altLang="en-US" sz="4000">
                <a:solidFill>
                  <a:srgbClr val="004400"/>
                </a:solidFill>
                <a:latin typeface="맑은 고딕"/>
                <a:cs typeface="KoPubWorld돋움체_Pro Medium"/>
              </a:rPr>
              <a:t>시연 영상</a:t>
            </a:r>
            <a:endParaRPr lang="ko-KR" altLang="en-US" sz="4000">
              <a:solidFill>
                <a:srgbClr val="004400"/>
              </a:solidFill>
              <a:latin typeface="맑은 고딕"/>
              <a:cs typeface="KoPubWorld돋움체_Pro Medium"/>
            </a:endParaRPr>
          </a:p>
        </p:txBody>
      </p:sp>
    </p:spTree>
    <p:extLst>
      <p:ext uri="{BB962C8B-B14F-4D97-AF65-F5344CB8AC3E}">
        <p14:creationId xmlns:p14="http://schemas.microsoft.com/office/powerpoint/2010/main" val="2949636826"/>
      </p:ext>
    </p:extLst>
  </p:cSld>
  <p:clrMapOvr>
    <a:masterClrMapping/>
  </p:clrMapOvr>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1" name="그림 10"/>
          <p:cNvPicPr>
            <a:picLocks noChangeAspect="1"/>
          </p:cNvPicPr>
          <p:nvPr/>
        </p:nvPicPr>
        <p:blipFill rotWithShape="1">
          <a:blip r:embed="rId3"/>
          <a:srcRect l="2780" r="1790"/>
          <a:stretch>
            <a:fillRect/>
          </a:stretch>
        </p:blipFill>
        <p:spPr>
          <a:xfrm>
            <a:off x="0" y="5143500"/>
            <a:ext cx="18288000" cy="5143500"/>
          </a:xfrm>
          <a:prstGeom prst="rect">
            <a:avLst/>
          </a:prstGeom>
        </p:spPr>
      </p:pic>
      <p:sp>
        <p:nvSpPr>
          <p:cNvPr id="12" name="직사각형 11"/>
          <p:cNvSpPr/>
          <p:nvPr/>
        </p:nvSpPr>
        <p:spPr>
          <a:xfrm>
            <a:off x="0" y="5143500"/>
            <a:ext cx="18288000" cy="5143500"/>
          </a:xfrm>
          <a:prstGeom prst="rect">
            <a:avLst/>
          </a:prstGeom>
          <a:solidFill>
            <a:schemeClr val="lt1">
              <a:alpha val="84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10" name="직사각형 9"/>
          <p:cNvSpPr/>
          <p:nvPr/>
        </p:nvSpPr>
        <p:spPr>
          <a:xfrm flipH="1">
            <a:off x="0" y="0"/>
            <a:ext cx="18288000" cy="5143496"/>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ts val="4200"/>
              </a:lnSpc>
              <a:defRPr/>
            </a:pPr>
            <a:endParaRPr lang="en-US" altLang="ko-KR" sz="2400">
              <a:solidFill>
                <a:schemeClr val="tx1">
                  <a:lumMod val="65000"/>
                  <a:lumOff val="35000"/>
                </a:schemeClr>
              </a:solidFill>
              <a:latin typeface="맑은 고딕"/>
              <a:cs typeface="KoPubWorld돋움체_Pro Medium"/>
            </a:endParaRPr>
          </a:p>
        </p:txBody>
      </p:sp>
      <p:sp>
        <p:nvSpPr>
          <p:cNvPr id="2" name="TextBox 2"/>
          <p:cNvSpPr txBox="1"/>
          <p:nvPr/>
        </p:nvSpPr>
        <p:spPr>
          <a:xfrm>
            <a:off x="0" y="2019300"/>
            <a:ext cx="18288000" cy="1238250"/>
          </a:xfrm>
          <a:prstGeom prst="rect">
            <a:avLst/>
          </a:prstGeom>
        </p:spPr>
        <p:txBody>
          <a:bodyPr wrap="square" lIns="0" tIns="0" rIns="0" bIns="0" anchor="t">
            <a:spAutoFit/>
          </a:bodyPr>
          <a:lstStyle/>
          <a:p>
            <a:pPr marL="0" lvl="0" algn="ctr" rtl="0" eaLnBrk="1" latinLnBrk="0" hangingPunct="1">
              <a:lnSpc>
                <a:spcPct val="150000"/>
              </a:lnSpc>
              <a:spcBef>
                <a:spcPts val="0"/>
              </a:spcBef>
              <a:spcAft>
                <a:spcPts val="0"/>
              </a:spcAft>
              <a:defRPr/>
            </a:pPr>
            <a:r>
              <a:rPr lang="en-US" altLang="ko-KR" sz="5400" kern="1200">
                <a:solidFill>
                  <a:srgbClr val="004400"/>
                </a:solidFill>
                <a:effectLst/>
                <a:latin typeface="맑은 고딕"/>
                <a:cs typeface="KoPubWorld돋움체_Pro Medium"/>
              </a:rPr>
              <a:t>04</a:t>
            </a:r>
            <a:r>
              <a:rPr lang="ko-KR" altLang="en-US" sz="5400">
                <a:solidFill>
                  <a:schemeClr val="tx1"/>
                </a:solidFill>
                <a:latin typeface="맑은 고딕"/>
                <a:cs typeface="KoPubWorld돋움체_Pro Medium"/>
              </a:rPr>
              <a:t> 결론</a:t>
            </a:r>
            <a:endParaRPr lang="ko-KR" altLang="en-US" sz="5400">
              <a:solidFill>
                <a:schemeClr val="tx1"/>
              </a:solidFill>
              <a:effectLst/>
              <a:latin typeface="맑은 고딕"/>
              <a:cs typeface="KoPubWorld돋움체_Pro Medium"/>
            </a:endParaRPr>
          </a:p>
        </p:txBody>
      </p:sp>
      <p:sp>
        <p:nvSpPr>
          <p:cNvPr id="9" name="직사각형 8"/>
          <p:cNvSpPr/>
          <p:nvPr/>
        </p:nvSpPr>
        <p:spPr>
          <a:xfrm flipH="1">
            <a:off x="0" y="5143500"/>
            <a:ext cx="18288000" cy="51434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ts val="4200"/>
              </a:lnSpc>
              <a:defRPr/>
            </a:pPr>
            <a:r>
              <a:rPr lang="ko-KR" altLang="en-US" sz="2400">
                <a:solidFill>
                  <a:srgbClr val="004400"/>
                </a:solidFill>
                <a:latin typeface="맑은 고딕"/>
                <a:cs typeface="KoPubWorld돋움체_Pro Medium"/>
              </a:rPr>
              <a:t>시장 분석</a:t>
            </a:r>
            <a:endParaRPr lang="ko-KR" altLang="en-US" sz="2400">
              <a:solidFill>
                <a:srgbClr val="004400"/>
              </a:solidFill>
              <a:latin typeface="맑은 고딕"/>
              <a:cs typeface="KoPubWorld돋움체_Pro Medium"/>
            </a:endParaRPr>
          </a:p>
          <a:p>
            <a:pPr lvl="0" algn="ctr">
              <a:lnSpc>
                <a:spcPts val="4200"/>
              </a:lnSpc>
              <a:defRPr/>
            </a:pPr>
            <a:r>
              <a:rPr lang="ko-KR" altLang="en-US" sz="2400">
                <a:solidFill>
                  <a:srgbClr val="004400"/>
                </a:solidFill>
                <a:latin typeface="맑은 고딕"/>
                <a:cs typeface="KoPubWorld돋움체_Pro Medium"/>
              </a:rPr>
              <a:t>결론</a:t>
            </a:r>
            <a:endParaRPr lang="ko-KR" altLang="en-US" sz="2400">
              <a:solidFill>
                <a:srgbClr val="004400"/>
              </a:solidFill>
              <a:latin typeface="맑은 고딕"/>
              <a:cs typeface="KoPubWorld돋움체_Pro Medium"/>
            </a:endParaRPr>
          </a:p>
        </p:txBody>
      </p:sp>
    </p:spTree>
    <p:extLst>
      <p:ext uri="{BB962C8B-B14F-4D97-AF65-F5344CB8AC3E}">
        <p14:creationId xmlns:p14="http://schemas.microsoft.com/office/powerpoint/2010/main" val="1618116401"/>
      </p:ext>
    </p:extLst>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rotWithShape="1">
          <a:blip r:embed="rId3"/>
          <a:srcRect l="24210"/>
          <a:stretch>
            <a:fillRect/>
          </a:stretch>
        </p:blipFill>
        <p:spPr>
          <a:xfrm>
            <a:off x="0" y="0"/>
            <a:ext cx="11691878" cy="10287000"/>
          </a:xfrm>
          <a:prstGeom prst="rect">
            <a:avLst/>
          </a:prstGeom>
        </p:spPr>
      </p:pic>
      <p:sp>
        <p:nvSpPr>
          <p:cNvPr id="2" name="직사각형 1"/>
          <p:cNvSpPr/>
          <p:nvPr/>
        </p:nvSpPr>
        <p:spPr>
          <a:xfrm flipH="1">
            <a:off x="5486400" y="0"/>
            <a:ext cx="12801600" cy="102870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sz="2300">
              <a:latin typeface="맑은 고딕"/>
            </a:endParaRPr>
          </a:p>
        </p:txBody>
      </p:sp>
      <p:sp>
        <p:nvSpPr>
          <p:cNvPr id="4" name="TextBox 9"/>
          <p:cNvSpPr txBox="1"/>
          <p:nvPr/>
        </p:nvSpPr>
        <p:spPr>
          <a:xfrm>
            <a:off x="6934200" y="2573742"/>
            <a:ext cx="3657600" cy="5141508"/>
          </a:xfrm>
          <a:prstGeom prst="rect">
            <a:avLst/>
          </a:prstGeom>
        </p:spPr>
        <p:txBody>
          <a:bodyPr wrap="square" lIns="0" tIns="0" rIns="0" bIns="0" anchor="t">
            <a:spAutoFit/>
          </a:bodyPr>
          <a:lstStyle/>
          <a:p>
            <a:pPr lvl="0">
              <a:lnSpc>
                <a:spcPct val="150000"/>
              </a:lnSpc>
              <a:defRPr/>
            </a:pPr>
            <a:r>
              <a:rPr lang="en-US" sz="4500">
                <a:solidFill>
                  <a:srgbClr val="004400"/>
                </a:solidFill>
                <a:latin typeface="맑은 고딕"/>
                <a:ea typeface="맑은 고딕"/>
                <a:cs typeface="KoPubWorld돋움체_Pro Medium"/>
              </a:rPr>
              <a:t>01</a:t>
            </a:r>
            <a:r>
              <a:rPr lang="en-US" sz="4500">
                <a:latin typeface="맑은 고딕"/>
                <a:ea typeface="맑은 고딕"/>
                <a:cs typeface="KoPubWorld돋움체_Pro Medium"/>
              </a:rPr>
              <a:t> </a:t>
            </a:r>
            <a:r>
              <a:rPr lang="ko-KR" altLang="en-US" sz="4500">
                <a:latin typeface="맑은 고딕"/>
                <a:cs typeface="KoPubWorld돋움체_Pro Medium"/>
              </a:rPr>
              <a:t>주제 설정</a:t>
            </a:r>
            <a:endParaRPr lang="ko-KR" altLang="en-US" sz="4500">
              <a:latin typeface="맑은 고딕"/>
              <a:cs typeface="KoPubWorld돋움체_Pro Medium"/>
            </a:endParaRPr>
          </a:p>
          <a:p>
            <a:pPr lvl="0">
              <a:lnSpc>
                <a:spcPct val="150000"/>
              </a:lnSpc>
              <a:defRPr/>
            </a:pPr>
            <a:r>
              <a:rPr lang="en-US" altLang="ko-KR" sz="4500">
                <a:solidFill>
                  <a:srgbClr val="004400"/>
                </a:solidFill>
                <a:latin typeface="맑은 고딕"/>
                <a:cs typeface="KoPubWorld돋움체_Pro Medium"/>
              </a:rPr>
              <a:t>02</a:t>
            </a:r>
            <a:r>
              <a:rPr lang="en-US" altLang="ko-KR" sz="4500">
                <a:solidFill>
                  <a:schemeClr val="tx1">
                    <a:lumMod val="50000"/>
                    <a:lumOff val="50000"/>
                  </a:schemeClr>
                </a:solidFill>
                <a:latin typeface="맑은 고딕"/>
                <a:cs typeface="KoPubWorld돋움체_Pro Medium"/>
              </a:rPr>
              <a:t> </a:t>
            </a:r>
            <a:r>
              <a:rPr lang="ko-KR" altLang="en-US" sz="4500">
                <a:latin typeface="맑은 고딕"/>
                <a:cs typeface="KoPubWorld돋움체_Pro Medium"/>
              </a:rPr>
              <a:t>제작</a:t>
            </a:r>
            <a:endParaRPr lang="ko-KR" altLang="en-US" sz="4500">
              <a:latin typeface="맑은 고딕"/>
              <a:cs typeface="KoPubWorld돋움체_Pro Medium"/>
            </a:endParaRPr>
          </a:p>
          <a:p>
            <a:pPr lvl="0">
              <a:lnSpc>
                <a:spcPct val="150000"/>
              </a:lnSpc>
              <a:defRPr/>
            </a:pPr>
            <a:r>
              <a:rPr lang="en-US" altLang="ko-KR" sz="4500">
                <a:solidFill>
                  <a:srgbClr val="004400"/>
                </a:solidFill>
                <a:latin typeface="맑은 고딕"/>
                <a:cs typeface="KoPubWorld돋움체_Pro Medium"/>
              </a:rPr>
              <a:t>03</a:t>
            </a:r>
            <a:r>
              <a:rPr lang="en-US" altLang="ko-KR" sz="4500">
                <a:solidFill>
                  <a:schemeClr val="tx1">
                    <a:lumMod val="50000"/>
                    <a:lumOff val="50000"/>
                  </a:schemeClr>
                </a:solidFill>
                <a:latin typeface="맑은 고딕"/>
                <a:cs typeface="KoPubWorld돋움체_Pro Medium"/>
              </a:rPr>
              <a:t> </a:t>
            </a:r>
            <a:r>
              <a:rPr lang="ko-KR" altLang="en-US" sz="4500">
                <a:latin typeface="맑은 고딕"/>
                <a:cs typeface="KoPubWorld돋움체_Pro Medium"/>
              </a:rPr>
              <a:t>시연</a:t>
            </a:r>
            <a:endParaRPr lang="ko-KR" altLang="en-US" sz="4500">
              <a:latin typeface="맑은 고딕"/>
              <a:cs typeface="KoPubWorld돋움체_Pro Medium"/>
            </a:endParaRPr>
          </a:p>
          <a:p>
            <a:pPr lvl="0">
              <a:lnSpc>
                <a:spcPct val="150000"/>
              </a:lnSpc>
              <a:defRPr/>
            </a:pPr>
            <a:r>
              <a:rPr lang="en-US" altLang="ko-KR" sz="4500">
                <a:solidFill>
                  <a:srgbClr val="004400"/>
                </a:solidFill>
                <a:latin typeface="맑은 고딕"/>
                <a:cs typeface="KoPubWorld돋움체_Pro Medium"/>
              </a:rPr>
              <a:t>04</a:t>
            </a:r>
            <a:r>
              <a:rPr lang="ko-KR" altLang="en-US" sz="4500">
                <a:latin typeface="맑은 고딕"/>
                <a:cs typeface="KoPubWorld돋움체_Pro Medium"/>
              </a:rPr>
              <a:t> 결론</a:t>
            </a:r>
            <a:endParaRPr lang="ko-KR" altLang="en-US" sz="4500">
              <a:latin typeface="맑은 고딕"/>
              <a:cs typeface="KoPubWorld돋움체_Pro Medium"/>
            </a:endParaRPr>
          </a:p>
          <a:p>
            <a:pPr lvl="0">
              <a:lnSpc>
                <a:spcPct val="150000"/>
              </a:lnSpc>
              <a:defRPr/>
            </a:pPr>
            <a:r>
              <a:rPr lang="en-US" altLang="ko-KR" sz="4500">
                <a:latin typeface="맑은 고딕"/>
                <a:cs typeface="KoPubWorld돋움체_Pro Medium"/>
              </a:rPr>
              <a:t>Reference</a:t>
            </a:r>
            <a:endParaRPr lang="en-US" altLang="ko-KR" sz="4500">
              <a:latin typeface="맑은 고딕"/>
              <a:cs typeface="KoPubWorld돋움체_Pro Medium"/>
            </a:endParaRPr>
          </a:p>
        </p:txBody>
      </p:sp>
      <p:sp>
        <p:nvSpPr>
          <p:cNvPr id="6" name="직사각형 5"/>
          <p:cNvSpPr/>
          <p:nvPr/>
        </p:nvSpPr>
        <p:spPr>
          <a:xfrm>
            <a:off x="0" y="0"/>
            <a:ext cx="5486400" cy="10287000"/>
          </a:xfrm>
          <a:prstGeom prst="rect">
            <a:avLst/>
          </a:prstGeom>
          <a:solidFill>
            <a:schemeClr val="lt1">
              <a:alpha val="84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3" name="TextBox 2"/>
          <p:cNvSpPr txBox="1"/>
          <p:nvPr/>
        </p:nvSpPr>
        <p:spPr>
          <a:xfrm>
            <a:off x="-26158" y="4681835"/>
            <a:ext cx="5486400" cy="985540"/>
          </a:xfrm>
          <a:prstGeom prst="rect">
            <a:avLst/>
          </a:prstGeom>
        </p:spPr>
        <p:txBody>
          <a:bodyPr wrap="square" lIns="0" tIns="0" rIns="0" bIns="0" anchor="t">
            <a:spAutoFit/>
          </a:bodyPr>
          <a:lstStyle/>
          <a:p>
            <a:pPr lvl="0" algn="ctr">
              <a:defRPr/>
            </a:pPr>
            <a:r>
              <a:rPr lang="ko-KR" altLang="en-US" sz="6500" spc="-80">
                <a:solidFill>
                  <a:schemeClr val="tx1"/>
                </a:solidFill>
                <a:latin typeface="맑은 고딕"/>
                <a:cs typeface="KoPubWorld돋움체_Pro Medium"/>
              </a:rPr>
              <a:t>목차</a:t>
            </a:r>
            <a:endParaRPr lang="en-US" sz="6500" spc="-80">
              <a:solidFill>
                <a:schemeClr val="tx1"/>
              </a:solidFill>
              <a:latin typeface="맑은 고딕"/>
              <a:ea typeface="맑은 고딕"/>
              <a:cs typeface="KoPubWorld돋움체_Pro Medium"/>
            </a:endParaRPr>
          </a:p>
        </p:txBody>
      </p:sp>
      <p:sp>
        <p:nvSpPr>
          <p:cNvPr id="10" name="가로 글상자 9"/>
          <p:cNvSpPr txBox="1"/>
          <p:nvPr/>
        </p:nvSpPr>
        <p:spPr>
          <a:xfrm>
            <a:off x="10025744" y="2918460"/>
            <a:ext cx="6814456" cy="1156335"/>
          </a:xfrm>
          <a:prstGeom prst="rect">
            <a:avLst/>
          </a:prstGeom>
        </p:spPr>
        <p:txBody>
          <a:bodyPr wrap="square">
            <a:spAutoFit/>
          </a:bodyPr>
          <a:lstStyle/>
          <a:p>
            <a:pPr lvl="0">
              <a:lnSpc>
                <a:spcPts val="4200"/>
              </a:lnSpc>
              <a:defRPr/>
            </a:pPr>
            <a:r>
              <a:rPr lang="ko-KR" altLang="en-US" sz="2400">
                <a:solidFill>
                  <a:srgbClr val="004400"/>
                </a:solidFill>
                <a:latin typeface="맑은 고딕"/>
                <a:cs typeface="KoPubWorld돋움체_Pro Medium"/>
              </a:rPr>
              <a:t>스마트팜 </a:t>
            </a:r>
            <a:r>
              <a:rPr lang="en-US" altLang="ko-KR" sz="2400">
                <a:solidFill>
                  <a:srgbClr val="004400"/>
                </a:solidFill>
                <a:latin typeface="맑은 고딕"/>
                <a:cs typeface="KoPubWorld돋움체_Pro Medium"/>
              </a:rPr>
              <a:t>|</a:t>
            </a:r>
            <a:r>
              <a:rPr lang="ko-KR" altLang="en-US" sz="2400">
                <a:solidFill>
                  <a:srgbClr val="004400"/>
                </a:solidFill>
                <a:latin typeface="맑은 고딕"/>
                <a:cs typeface="KoPubWorld돋움체_Pro Medium"/>
              </a:rPr>
              <a:t> 주기능 설계 </a:t>
            </a:r>
            <a:r>
              <a:rPr lang="en-US" altLang="ko-KR" sz="2400">
                <a:solidFill>
                  <a:srgbClr val="004400"/>
                </a:solidFill>
                <a:latin typeface="맑은 고딕"/>
                <a:cs typeface="KoPubWorld돋움체_Pro Medium"/>
              </a:rPr>
              <a:t>|</a:t>
            </a:r>
            <a:r>
              <a:rPr lang="ko-KR" altLang="en-US" sz="2400">
                <a:solidFill>
                  <a:srgbClr val="004400"/>
                </a:solidFill>
                <a:latin typeface="맑은 고딕"/>
                <a:cs typeface="KoPubWorld돋움체_Pro Medium"/>
              </a:rPr>
              <a:t> </a:t>
            </a:r>
            <a:r>
              <a:rPr lang="en-US" altLang="ko-KR" sz="2400">
                <a:solidFill>
                  <a:srgbClr val="004400"/>
                </a:solidFill>
                <a:latin typeface="맑은 고딕"/>
                <a:cs typeface="KoPubWorld돋움체_Pro Medium"/>
              </a:rPr>
              <a:t>State Machine(</a:t>
            </a:r>
            <a:r>
              <a:rPr lang="ko-KR" altLang="en-US" sz="2400">
                <a:solidFill>
                  <a:srgbClr val="004400"/>
                </a:solidFill>
                <a:latin typeface="맑은 고딕"/>
                <a:cs typeface="KoPubWorld돋움체_Pro Medium"/>
              </a:rPr>
              <a:t>상태도 구상</a:t>
            </a:r>
            <a:r>
              <a:rPr lang="en-US" altLang="ko-KR" sz="2400">
                <a:solidFill>
                  <a:srgbClr val="004400"/>
                </a:solidFill>
                <a:latin typeface="맑은 고딕"/>
                <a:cs typeface="KoPubWorld돋움체_Pro Medium"/>
              </a:rPr>
              <a:t>)</a:t>
            </a:r>
            <a:endParaRPr lang="en-US" altLang="ko-KR" sz="2400">
              <a:solidFill>
                <a:srgbClr val="004400"/>
              </a:solidFill>
              <a:latin typeface="맑은 고딕"/>
              <a:cs typeface="KoPubWorld돋움체_Pro Medium"/>
            </a:endParaRPr>
          </a:p>
        </p:txBody>
      </p:sp>
      <p:sp>
        <p:nvSpPr>
          <p:cNvPr id="11" name="가로 글상자 10"/>
          <p:cNvSpPr txBox="1"/>
          <p:nvPr/>
        </p:nvSpPr>
        <p:spPr>
          <a:xfrm>
            <a:off x="8839200" y="3924300"/>
            <a:ext cx="7652656" cy="1150620"/>
          </a:xfrm>
          <a:prstGeom prst="rect">
            <a:avLst/>
          </a:prstGeom>
        </p:spPr>
        <p:txBody>
          <a:bodyPr wrap="square">
            <a:spAutoFit/>
          </a:bodyPr>
          <a:lstStyle/>
          <a:p>
            <a:pPr lvl="0">
              <a:lnSpc>
                <a:spcPts val="4200"/>
              </a:lnSpc>
              <a:defRPr/>
            </a:pPr>
            <a:r>
              <a:rPr lang="ko-KR" altLang="en-US" sz="2400">
                <a:solidFill>
                  <a:srgbClr val="004400"/>
                </a:solidFill>
                <a:latin typeface="맑은 고딕"/>
                <a:cs typeface="KoPubWorld돋움체_Pro Medium"/>
              </a:rPr>
              <a:t>개별 모듈 작동원리 </a:t>
            </a:r>
            <a:r>
              <a:rPr lang="en-US" altLang="ko-KR" sz="2400">
                <a:solidFill>
                  <a:srgbClr val="004400"/>
                </a:solidFill>
                <a:latin typeface="맑은 고딕"/>
                <a:cs typeface="KoPubWorld돋움체_Pro Medium"/>
              </a:rPr>
              <a:t>|</a:t>
            </a:r>
            <a:r>
              <a:rPr lang="ko-KR" altLang="en-US" sz="2400">
                <a:solidFill>
                  <a:srgbClr val="004400"/>
                </a:solidFill>
                <a:latin typeface="맑은 고딕"/>
                <a:cs typeface="KoPubWorld돋움체_Pro Medium"/>
              </a:rPr>
              <a:t> 모듈 간 상호작용 </a:t>
            </a:r>
            <a:r>
              <a:rPr lang="en-US" altLang="ko-KR" sz="2400">
                <a:solidFill>
                  <a:srgbClr val="004400"/>
                </a:solidFill>
                <a:latin typeface="맑은 고딕"/>
                <a:cs typeface="KoPubWorld돋움체_Pro Medium"/>
              </a:rPr>
              <a:t>|</a:t>
            </a:r>
            <a:r>
              <a:rPr lang="ko-KR" altLang="en-US" sz="2400">
                <a:solidFill>
                  <a:srgbClr val="004400"/>
                </a:solidFill>
                <a:latin typeface="맑은 고딕"/>
                <a:cs typeface="KoPubWorld돋움체_Pro Medium"/>
              </a:rPr>
              <a:t> 시뮬레이션 결과</a:t>
            </a:r>
            <a:endParaRPr lang="ko-KR" altLang="en-US" sz="2400">
              <a:solidFill>
                <a:srgbClr val="004400"/>
              </a:solidFill>
              <a:latin typeface="맑은 고딕"/>
              <a:cs typeface="KoPubWorld돋움체_Pro Medium"/>
            </a:endParaRPr>
          </a:p>
        </p:txBody>
      </p:sp>
      <p:sp>
        <p:nvSpPr>
          <p:cNvPr id="12" name="가로 글상자 11"/>
          <p:cNvSpPr txBox="1"/>
          <p:nvPr/>
        </p:nvSpPr>
        <p:spPr>
          <a:xfrm>
            <a:off x="8839200" y="4975860"/>
            <a:ext cx="7652656" cy="624840"/>
          </a:xfrm>
          <a:prstGeom prst="rect">
            <a:avLst/>
          </a:prstGeom>
        </p:spPr>
        <p:txBody>
          <a:bodyPr wrap="square">
            <a:spAutoFit/>
          </a:bodyPr>
          <a:lstStyle/>
          <a:p>
            <a:pPr lvl="0">
              <a:lnSpc>
                <a:spcPts val="4200"/>
              </a:lnSpc>
              <a:defRPr/>
            </a:pPr>
            <a:r>
              <a:rPr lang="ko-KR" altLang="en-US" sz="2400">
                <a:solidFill>
                  <a:srgbClr val="004400"/>
                </a:solidFill>
                <a:latin typeface="맑은 고딕"/>
                <a:cs typeface="KoPubWorld돋움체_Pro Medium"/>
              </a:rPr>
              <a:t>시나리오에 따른 시연</a:t>
            </a:r>
            <a:endParaRPr lang="ko-KR" altLang="en-US" sz="2400">
              <a:solidFill>
                <a:srgbClr val="004400"/>
              </a:solidFill>
              <a:latin typeface="맑은 고딕"/>
              <a:cs typeface="KoPubWorld돋움체_Pro Medium"/>
            </a:endParaRPr>
          </a:p>
        </p:txBody>
      </p:sp>
      <p:sp>
        <p:nvSpPr>
          <p:cNvPr id="13" name="가로 글상자 12"/>
          <p:cNvSpPr txBox="1"/>
          <p:nvPr/>
        </p:nvSpPr>
        <p:spPr>
          <a:xfrm>
            <a:off x="8839200" y="5966460"/>
            <a:ext cx="7652656" cy="624840"/>
          </a:xfrm>
          <a:prstGeom prst="rect">
            <a:avLst/>
          </a:prstGeom>
        </p:spPr>
        <p:txBody>
          <a:bodyPr wrap="square">
            <a:spAutoFit/>
          </a:bodyPr>
          <a:lstStyle/>
          <a:p>
            <a:pPr lvl="0">
              <a:lnSpc>
                <a:spcPts val="4200"/>
              </a:lnSpc>
              <a:defRPr/>
            </a:pPr>
            <a:r>
              <a:rPr lang="ko-KR" altLang="en-US" sz="2400">
                <a:solidFill>
                  <a:srgbClr val="004400"/>
                </a:solidFill>
                <a:latin typeface="맑은 고딕"/>
                <a:cs typeface="KoPubWorld돋움체_Pro Medium"/>
              </a:rPr>
              <a:t>시장 분석 </a:t>
            </a:r>
            <a:r>
              <a:rPr lang="en-US" altLang="ko-KR" sz="2400">
                <a:solidFill>
                  <a:srgbClr val="004400"/>
                </a:solidFill>
                <a:latin typeface="맑은 고딕"/>
                <a:cs typeface="KoPubWorld돋움체_Pro Medium"/>
              </a:rPr>
              <a:t>|</a:t>
            </a:r>
            <a:r>
              <a:rPr lang="ko-KR" altLang="en-US" sz="2400">
                <a:solidFill>
                  <a:srgbClr val="004400"/>
                </a:solidFill>
                <a:latin typeface="맑은 고딕"/>
                <a:cs typeface="KoPubWorld돋움체_Pro Medium"/>
              </a:rPr>
              <a:t> 결론</a:t>
            </a:r>
            <a:endParaRPr lang="ko-KR" altLang="en-US" sz="2400">
              <a:solidFill>
                <a:srgbClr val="004400"/>
              </a:solidFill>
              <a:latin typeface="맑은 고딕"/>
              <a:cs typeface="KoPubWorld돋움체_Pro Medium"/>
            </a:endParaRPr>
          </a:p>
        </p:txBody>
      </p:sp>
    </p:spTree>
    <p:extLst>
      <p:ext uri="{BB962C8B-B14F-4D97-AF65-F5344CB8AC3E}">
        <p14:creationId xmlns:p14="http://schemas.microsoft.com/office/powerpoint/2010/main" val="206522201"/>
      </p:ext>
    </p:extLst>
  </p:cSld>
  <p:clrMapOvr>
    <a:masterClrMapping/>
  </p:clrMapOvr>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2" name="그림 21"/>
          <p:cNvPicPr>
            <a:picLocks noChangeAspect="1"/>
          </p:cNvPicPr>
          <p:nvPr/>
        </p:nvPicPr>
        <p:blipFill rotWithShape="1">
          <a:blip r:embed="rId3"/>
          <a:stretch>
            <a:fillRect/>
          </a:stretch>
        </p:blipFill>
        <p:spPr>
          <a:xfrm>
            <a:off x="10343596" y="3128745"/>
            <a:ext cx="7106204" cy="3310155"/>
          </a:xfrm>
          <a:prstGeom prst="rect">
            <a:avLst/>
          </a:prstGeom>
          <a:ln>
            <a:solidFill>
              <a:srgbClr val="ffffff"/>
            </a:solidFill>
          </a:ln>
        </p:spPr>
      </p:pic>
      <p:sp>
        <p:nvSpPr>
          <p:cNvPr id="15" name="직사각형 14"/>
          <p:cNvSpPr/>
          <p:nvPr/>
        </p:nvSpPr>
        <p:spPr>
          <a:xfrm>
            <a:off x="0" y="0"/>
            <a:ext cx="18288000" cy="20955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9" name="TextBox 9"/>
          <p:cNvSpPr txBox="1"/>
          <p:nvPr/>
        </p:nvSpPr>
        <p:spPr>
          <a:xfrm>
            <a:off x="685800" y="800100"/>
            <a:ext cx="9029704" cy="538609"/>
          </a:xfrm>
          <a:prstGeom prst="rect">
            <a:avLst/>
          </a:prstGeom>
        </p:spPr>
        <p:txBody>
          <a:bodyPr wrap="square" lIns="0" tIns="0" rIns="0" bIns="0" anchor="t">
            <a:spAutoFit/>
          </a:bodyPr>
          <a:lstStyle/>
          <a:p>
            <a:pPr lvl="0">
              <a:lnSpc>
                <a:spcPts val="4200"/>
              </a:lnSpc>
              <a:defRPr/>
            </a:pPr>
            <a:r>
              <a:rPr lang="en-US" sz="4000">
                <a:solidFill>
                  <a:srgbClr val="004400"/>
                </a:solidFill>
                <a:latin typeface="맑은 고딕"/>
                <a:ea typeface="맑은 고딕"/>
                <a:cs typeface="KoPubWorld돋움체_Pro Medium"/>
              </a:rPr>
              <a:t>0</a:t>
            </a:r>
            <a:r>
              <a:rPr lang="en-US" altLang="ko-KR" sz="4000">
                <a:solidFill>
                  <a:srgbClr val="004400"/>
                </a:solidFill>
                <a:latin typeface="맑은 고딕"/>
                <a:cs typeface="KoPubWorld돋움체_Pro Medium"/>
              </a:rPr>
              <a:t>4</a:t>
            </a:r>
            <a:r>
              <a:rPr lang="en-US" sz="4000">
                <a:solidFill>
                  <a:schemeClr val="tx1">
                    <a:lumMod val="50000"/>
                    <a:lumOff val="50000"/>
                  </a:schemeClr>
                </a:solidFill>
                <a:latin typeface="맑은 고딕"/>
                <a:ea typeface="맑은 고딕"/>
                <a:cs typeface="KoPubWorld돋움체_Pro Medium"/>
              </a:rPr>
              <a:t> </a:t>
            </a:r>
            <a:r>
              <a:rPr lang="ko-KR" altLang="en-US" sz="4000">
                <a:latin typeface="맑은 고딕"/>
                <a:cs typeface="KoPubWorld돋움체_Pro Medium"/>
              </a:rPr>
              <a:t>결론 </a:t>
            </a:r>
            <a:r>
              <a:rPr lang="en-US" sz="4000">
                <a:solidFill>
                  <a:srgbClr val="004400"/>
                </a:solidFill>
                <a:latin typeface="맑은 고딕"/>
                <a:ea typeface="맑은 고딕"/>
                <a:cs typeface="KoPubWorld돋움체_Pro Medium"/>
              </a:rPr>
              <a:t>| </a:t>
            </a:r>
            <a:r>
              <a:rPr lang="ko-KR" altLang="en-US" sz="4000">
                <a:solidFill>
                  <a:srgbClr val="004400"/>
                </a:solidFill>
                <a:latin typeface="맑은 고딕"/>
                <a:cs typeface="KoPubWorld돋움체_Pro Medium"/>
              </a:rPr>
              <a:t>시장 분석</a:t>
            </a:r>
            <a:endParaRPr lang="ko-KR" altLang="en-US" sz="4000">
              <a:solidFill>
                <a:srgbClr val="004400"/>
              </a:solidFill>
              <a:latin typeface="맑은 고딕"/>
              <a:cs typeface="KoPubWorld돋움체_Pro Medium"/>
            </a:endParaRPr>
          </a:p>
        </p:txBody>
      </p:sp>
      <p:sp>
        <p:nvSpPr>
          <p:cNvPr id="11" name="TextBox 10"/>
          <p:cNvSpPr txBox="1"/>
          <p:nvPr/>
        </p:nvSpPr>
        <p:spPr>
          <a:xfrm>
            <a:off x="0" y="9948446"/>
            <a:ext cx="7504234" cy="336649"/>
          </a:xfrm>
          <a:prstGeom prst="rect">
            <a:avLst/>
          </a:prstGeom>
          <a:noFill/>
        </p:spPr>
        <p:txBody>
          <a:bodyPr wrap="square">
            <a:spAutoFit/>
          </a:bodyPr>
          <a:lstStyle/>
          <a:p>
            <a:pPr lvl="0">
              <a:defRPr/>
            </a:pPr>
            <a:r>
              <a:rPr lang="en-US" altLang="ko-KR" sz="1600">
                <a:solidFill>
                  <a:schemeClr val="tx1">
                    <a:lumMod val="65000"/>
                    <a:lumOff val="35000"/>
                  </a:schemeClr>
                </a:solidFill>
                <a:latin typeface="맑은 고딕"/>
              </a:rPr>
              <a:t>https://www.nonguptimes.com/news/articleView.html?idxno=21476</a:t>
            </a:r>
            <a:endParaRPr lang="en-US" altLang="ko-KR" sz="1600">
              <a:solidFill>
                <a:schemeClr val="tx1">
                  <a:lumMod val="65000"/>
                  <a:lumOff val="35000"/>
                </a:schemeClr>
              </a:solidFill>
              <a:latin typeface="맑은 고딕"/>
            </a:endParaRPr>
          </a:p>
        </p:txBody>
      </p:sp>
      <p:sp>
        <p:nvSpPr>
          <p:cNvPr id="16" name="TextBox 5"/>
          <p:cNvSpPr txBox="1"/>
          <p:nvPr/>
        </p:nvSpPr>
        <p:spPr>
          <a:xfrm>
            <a:off x="838200" y="4093317"/>
            <a:ext cx="10668000" cy="1593108"/>
          </a:xfrm>
          <a:prstGeom prst="rect">
            <a:avLst/>
          </a:prstGeom>
        </p:spPr>
        <p:txBody>
          <a:bodyPr wrap="square" lIns="0" tIns="0" rIns="0" bIns="0" anchor="t">
            <a:spAutoFit/>
          </a:bodyPr>
          <a:lstStyle/>
          <a:p>
            <a:pPr lvl="0">
              <a:lnSpc>
                <a:spcPts val="4200"/>
              </a:lnSpc>
              <a:spcBef>
                <a:spcPct val="0"/>
              </a:spcBef>
              <a:defRPr/>
            </a:pPr>
            <a:r>
              <a:rPr lang="en-US" altLang="ko-KR" sz="2400">
                <a:solidFill>
                  <a:srgbClr val="000000"/>
                </a:solidFill>
                <a:latin typeface="맑은 고딕"/>
              </a:rPr>
              <a:t>-</a:t>
            </a:r>
            <a:r>
              <a:rPr lang="ko-KR" altLang="en-US" sz="2400">
                <a:solidFill>
                  <a:srgbClr val="000000"/>
                </a:solidFill>
                <a:latin typeface="맑은 고딕"/>
              </a:rPr>
              <a:t> 주로 온실에서 이뤄지는 만큼 이상 기후에 대응력을 갖췄다는 평가</a:t>
            </a:r>
            <a:endParaRPr lang="ko-KR" altLang="en-US" sz="2400">
              <a:solidFill>
                <a:srgbClr val="000000"/>
              </a:solidFill>
              <a:latin typeface="맑은 고딕"/>
            </a:endParaRPr>
          </a:p>
          <a:p>
            <a:pPr lvl="0">
              <a:lnSpc>
                <a:spcPts val="4200"/>
              </a:lnSpc>
              <a:spcBef>
                <a:spcPct val="0"/>
              </a:spcBef>
              <a:defRPr/>
            </a:pPr>
            <a:r>
              <a:rPr lang="en-US" altLang="ko-KR" sz="2400">
                <a:solidFill>
                  <a:srgbClr val="000000"/>
                </a:solidFill>
                <a:latin typeface="맑은 고딕"/>
              </a:rPr>
              <a:t>-</a:t>
            </a:r>
            <a:r>
              <a:rPr lang="ko-KR" altLang="en-US" sz="2400">
                <a:solidFill>
                  <a:srgbClr val="000000"/>
                </a:solidFill>
                <a:latin typeface="맑은 고딕"/>
              </a:rPr>
              <a:t> 유관 기업</a:t>
            </a:r>
            <a:r>
              <a:rPr lang="en-US" altLang="ko-KR" sz="2400">
                <a:solidFill>
                  <a:srgbClr val="000000"/>
                </a:solidFill>
                <a:latin typeface="맑은 고딕"/>
              </a:rPr>
              <a:t>/</a:t>
            </a:r>
            <a:r>
              <a:rPr lang="ko-KR" altLang="en-US" sz="2400">
                <a:solidFill>
                  <a:srgbClr val="000000"/>
                </a:solidFill>
                <a:latin typeface="맑은 고딕"/>
              </a:rPr>
              <a:t>기관을 중심으로 기술 </a:t>
            </a:r>
            <a:r>
              <a:rPr lang="en-US" altLang="ko-KR" sz="2400">
                <a:solidFill>
                  <a:srgbClr val="000000"/>
                </a:solidFill>
                <a:latin typeface="맑은 고딕"/>
              </a:rPr>
              <a:t>R&amp;D</a:t>
            </a:r>
            <a:r>
              <a:rPr lang="ko-KR" altLang="en-US" sz="2400">
                <a:solidFill>
                  <a:srgbClr val="000000"/>
                </a:solidFill>
                <a:latin typeface="맑은 고딕"/>
              </a:rPr>
              <a:t>가 활발한 흐름을 보임</a:t>
            </a:r>
            <a:endParaRPr lang="ko-KR" altLang="en-US" sz="2400">
              <a:solidFill>
                <a:srgbClr val="000000"/>
              </a:solidFill>
              <a:latin typeface="맑은 고딕"/>
            </a:endParaRPr>
          </a:p>
          <a:p>
            <a:pPr lvl="0">
              <a:lnSpc>
                <a:spcPts val="4200"/>
              </a:lnSpc>
              <a:spcBef>
                <a:spcPct val="0"/>
              </a:spcBef>
              <a:defRPr/>
            </a:pPr>
            <a:r>
              <a:rPr lang="en-US" altLang="ko-KR" sz="2400">
                <a:solidFill>
                  <a:srgbClr val="000000"/>
                </a:solidFill>
                <a:latin typeface="맑은 고딕"/>
              </a:rPr>
              <a:t>-</a:t>
            </a:r>
            <a:r>
              <a:rPr lang="ko-KR" altLang="en-US" sz="2400">
                <a:solidFill>
                  <a:srgbClr val="000000"/>
                </a:solidFill>
                <a:latin typeface="맑은 고딕"/>
              </a:rPr>
              <a:t> 국내 상용화는 물론 해외 역수출 가능성도 거론됨</a:t>
            </a:r>
            <a:endParaRPr lang="ko-KR" altLang="en-US" sz="2400">
              <a:solidFill>
                <a:srgbClr val="000000"/>
              </a:solidFill>
              <a:latin typeface="맑은 고딕"/>
            </a:endParaRPr>
          </a:p>
        </p:txBody>
      </p:sp>
      <p:sp>
        <p:nvSpPr>
          <p:cNvPr id="17" name="TextBox 6"/>
          <p:cNvSpPr txBox="1"/>
          <p:nvPr/>
        </p:nvSpPr>
        <p:spPr>
          <a:xfrm>
            <a:off x="838200" y="3086100"/>
            <a:ext cx="10668000" cy="561975"/>
          </a:xfrm>
          <a:prstGeom prst="rect">
            <a:avLst/>
          </a:prstGeom>
        </p:spPr>
        <p:txBody>
          <a:bodyPr wrap="square" lIns="0" tIns="0" rIns="0" bIns="0" anchor="t">
            <a:spAutoFit/>
          </a:bodyPr>
          <a:lstStyle/>
          <a:p>
            <a:pPr marL="0" lvl="0" indent="0" algn="l">
              <a:lnSpc>
                <a:spcPts val="4400"/>
              </a:lnSpc>
              <a:defRPr/>
            </a:pPr>
            <a:r>
              <a:rPr lang="ko-KR" altLang="en-US" sz="3200">
                <a:solidFill>
                  <a:srgbClr val="0e207f"/>
                </a:solidFill>
                <a:latin typeface="맑은 고딕"/>
              </a:rPr>
              <a:t>기후 변화에 따른 스마트팜 시장의 확대</a:t>
            </a:r>
            <a:endParaRPr lang="ko-KR" altLang="en-US" sz="3200">
              <a:solidFill>
                <a:srgbClr val="0e207f"/>
              </a:solidFill>
              <a:latin typeface="맑은 고딕"/>
            </a:endParaRPr>
          </a:p>
        </p:txBody>
      </p:sp>
      <p:sp>
        <p:nvSpPr>
          <p:cNvPr id="18" name="TextBox 7"/>
          <p:cNvSpPr txBox="1"/>
          <p:nvPr/>
        </p:nvSpPr>
        <p:spPr>
          <a:xfrm>
            <a:off x="838200" y="7046017"/>
            <a:ext cx="10668000" cy="1593158"/>
          </a:xfrm>
          <a:prstGeom prst="rect">
            <a:avLst/>
          </a:prstGeom>
        </p:spPr>
        <p:txBody>
          <a:bodyPr wrap="square" lIns="0" tIns="0" rIns="0" bIns="0" anchor="t">
            <a:spAutoFit/>
          </a:bodyPr>
          <a:lstStyle/>
          <a:p>
            <a:pPr lvl="0">
              <a:lnSpc>
                <a:spcPts val="4200"/>
              </a:lnSpc>
              <a:spcBef>
                <a:spcPct val="0"/>
              </a:spcBef>
              <a:defRPr/>
            </a:pPr>
            <a:r>
              <a:rPr lang="en-US" altLang="ko-KR" sz="2400">
                <a:solidFill>
                  <a:srgbClr val="000000"/>
                </a:solidFill>
                <a:latin typeface="맑은 고딕"/>
              </a:rPr>
              <a:t>-</a:t>
            </a:r>
            <a:r>
              <a:rPr lang="ko-KR" altLang="en-US" sz="2400">
                <a:solidFill>
                  <a:srgbClr val="000000"/>
                </a:solidFill>
                <a:latin typeface="맑은 고딕"/>
              </a:rPr>
              <a:t> 기존 태양광 등을 활용한 농작 방식과 비교해 초기 비용 부담이 큼</a:t>
            </a:r>
            <a:endParaRPr lang="ko-KR" altLang="en-US" sz="2400">
              <a:solidFill>
                <a:srgbClr val="000000"/>
              </a:solidFill>
              <a:latin typeface="맑은 고딕"/>
            </a:endParaRPr>
          </a:p>
          <a:p>
            <a:pPr lvl="0">
              <a:lnSpc>
                <a:spcPts val="4200"/>
              </a:lnSpc>
              <a:spcBef>
                <a:spcPct val="0"/>
              </a:spcBef>
              <a:defRPr/>
            </a:pPr>
            <a:r>
              <a:rPr lang="en-US" altLang="ko-KR" sz="2400">
                <a:solidFill>
                  <a:srgbClr val="000000"/>
                </a:solidFill>
                <a:latin typeface="맑은 고딕"/>
              </a:rPr>
              <a:t>-</a:t>
            </a:r>
            <a:r>
              <a:rPr lang="ko-KR" altLang="en-US" sz="2400">
                <a:solidFill>
                  <a:srgbClr val="000000"/>
                </a:solidFill>
                <a:latin typeface="맑은 고딕"/>
              </a:rPr>
              <a:t> 온실형으로 구축하다 보니 공조부터 모니터링</a:t>
            </a:r>
            <a:r>
              <a:rPr lang="en-US" altLang="ko-KR" sz="2400">
                <a:solidFill>
                  <a:srgbClr val="000000"/>
                </a:solidFill>
                <a:latin typeface="맑은 고딕"/>
              </a:rPr>
              <a:t>,</a:t>
            </a:r>
            <a:r>
              <a:rPr lang="ko-KR" altLang="en-US" sz="2400">
                <a:solidFill>
                  <a:srgbClr val="000000"/>
                </a:solidFill>
                <a:latin typeface="맑은 고딕"/>
              </a:rPr>
              <a:t> 자동화 시스템등 설비가 많음</a:t>
            </a:r>
            <a:endParaRPr lang="ko-KR" altLang="en-US" sz="2400">
              <a:solidFill>
                <a:srgbClr val="000000"/>
              </a:solidFill>
              <a:latin typeface="맑은 고딕"/>
            </a:endParaRPr>
          </a:p>
          <a:p>
            <a:pPr lvl="0">
              <a:lnSpc>
                <a:spcPts val="4200"/>
              </a:lnSpc>
              <a:spcBef>
                <a:spcPct val="0"/>
              </a:spcBef>
              <a:defRPr/>
            </a:pPr>
            <a:r>
              <a:rPr lang="en-US" altLang="ko-KR" sz="2400">
                <a:solidFill>
                  <a:srgbClr val="000000"/>
                </a:solidFill>
                <a:latin typeface="맑은 고딕"/>
              </a:rPr>
              <a:t>-</a:t>
            </a:r>
            <a:r>
              <a:rPr lang="ko-KR" altLang="en-US" sz="2400">
                <a:solidFill>
                  <a:srgbClr val="000000"/>
                </a:solidFill>
                <a:latin typeface="맑은 고딕"/>
              </a:rPr>
              <a:t> 시스템이 갖춰지면 </a:t>
            </a:r>
            <a:r>
              <a:rPr lang="en-US" altLang="ko-KR" sz="2400">
                <a:solidFill>
                  <a:srgbClr val="000000"/>
                </a:solidFill>
                <a:latin typeface="맑은 고딕"/>
              </a:rPr>
              <a:t>24/7</a:t>
            </a:r>
            <a:r>
              <a:rPr lang="ko-KR" altLang="en-US" sz="2400">
                <a:solidFill>
                  <a:srgbClr val="000000"/>
                </a:solidFill>
                <a:latin typeface="맑은 고딕"/>
              </a:rPr>
              <a:t> 생산이 가능하기 때문에 투자금 회수가 가능</a:t>
            </a:r>
            <a:endParaRPr lang="ko-KR" altLang="en-US" sz="2400">
              <a:solidFill>
                <a:srgbClr val="000000"/>
              </a:solidFill>
              <a:latin typeface="맑은 고딕"/>
            </a:endParaRPr>
          </a:p>
        </p:txBody>
      </p:sp>
      <p:sp>
        <p:nvSpPr>
          <p:cNvPr id="19" name="TextBox 8"/>
          <p:cNvSpPr txBox="1"/>
          <p:nvPr/>
        </p:nvSpPr>
        <p:spPr>
          <a:xfrm>
            <a:off x="838200" y="6150717"/>
            <a:ext cx="9357871" cy="554883"/>
          </a:xfrm>
          <a:prstGeom prst="rect">
            <a:avLst/>
          </a:prstGeom>
        </p:spPr>
        <p:txBody>
          <a:bodyPr lIns="0" tIns="0" rIns="0" bIns="0" anchor="t">
            <a:spAutoFit/>
          </a:bodyPr>
          <a:lstStyle/>
          <a:p>
            <a:pPr marL="0" lvl="0" indent="0" algn="l">
              <a:lnSpc>
                <a:spcPts val="4400"/>
              </a:lnSpc>
              <a:defRPr/>
            </a:pPr>
            <a:r>
              <a:rPr lang="ko-KR" altLang="en-US" sz="3200">
                <a:solidFill>
                  <a:srgbClr val="820000"/>
                </a:solidFill>
                <a:latin typeface="맑은 고딕"/>
              </a:rPr>
              <a:t>구축에 소요되는 초기 비용이 높음</a:t>
            </a:r>
            <a:endParaRPr lang="ko-KR" altLang="en-US" sz="3200">
              <a:solidFill>
                <a:srgbClr val="820000"/>
              </a:solidFill>
              <a:latin typeface="맑은 고딕"/>
            </a:endParaRPr>
          </a:p>
        </p:txBody>
      </p:sp>
      <p:sp>
        <p:nvSpPr>
          <p:cNvPr id="21" name="TextBox 10"/>
          <p:cNvSpPr txBox="1"/>
          <p:nvPr/>
        </p:nvSpPr>
        <p:spPr>
          <a:xfrm>
            <a:off x="12420600" y="6699885"/>
            <a:ext cx="4952998" cy="577215"/>
          </a:xfrm>
          <a:prstGeom prst="rect">
            <a:avLst/>
          </a:prstGeom>
          <a:noFill/>
        </p:spPr>
        <p:txBody>
          <a:bodyPr wrap="square">
            <a:spAutoFit/>
          </a:bodyPr>
          <a:lstStyle/>
          <a:p>
            <a:pPr lvl="0">
              <a:defRPr/>
            </a:pPr>
            <a:r>
              <a:rPr lang="en-US" altLang="ko-KR" sz="1600">
                <a:solidFill>
                  <a:schemeClr val="tx1">
                    <a:lumMod val="65000"/>
                    <a:lumOff val="35000"/>
                  </a:schemeClr>
                </a:solidFill>
                <a:latin typeface="맑은 고딕"/>
              </a:rPr>
              <a:t>우리나라 스마트팜 산업 활성화 전략</a:t>
            </a:r>
            <a:endParaRPr lang="en-US" altLang="ko-KR" sz="1600">
              <a:solidFill>
                <a:schemeClr val="tx1">
                  <a:lumMod val="65000"/>
                  <a:lumOff val="35000"/>
                </a:schemeClr>
              </a:solidFill>
              <a:latin typeface="맑은 고딕"/>
            </a:endParaRPr>
          </a:p>
          <a:p>
            <a:pPr lvl="0">
              <a:defRPr/>
            </a:pPr>
            <a:r>
              <a:rPr lang="en-US" altLang="ko-KR" sz="1600">
                <a:solidFill>
                  <a:schemeClr val="tx1">
                    <a:lumMod val="65000"/>
                    <a:lumOff val="35000"/>
                  </a:schemeClr>
                </a:solidFill>
                <a:latin typeface="맑은 고딕"/>
              </a:rPr>
              <a:t>- 주요국 정책 및 글로벌 기업 성공사례를 중심으로</a:t>
            </a:r>
            <a:endParaRPr lang="en-US" altLang="ko-KR" sz="1600">
              <a:solidFill>
                <a:schemeClr val="tx1">
                  <a:lumMod val="65000"/>
                  <a:lumOff val="35000"/>
                </a:schemeClr>
              </a:solidFill>
              <a:latin typeface="맑은 고딕"/>
            </a:endParaRPr>
          </a:p>
        </p:txBody>
      </p:sp>
      <p:pic>
        <p:nvPicPr>
          <p:cNvPr id="23" name="그림 22"/>
          <p:cNvPicPr>
            <a:picLocks noChangeAspect="1"/>
          </p:cNvPicPr>
          <p:nvPr/>
        </p:nvPicPr>
        <p:blipFill rotWithShape="1">
          <a:blip r:embed="rId4"/>
          <a:stretch>
            <a:fillRect/>
          </a:stretch>
        </p:blipFill>
        <p:spPr>
          <a:xfrm>
            <a:off x="10902756" y="6667500"/>
            <a:ext cx="1365443" cy="1866900"/>
          </a:xfrm>
          <a:prstGeom prst="rect">
            <a:avLst/>
          </a:prstGeom>
          <a:ln w="19050">
            <a:solidFill>
              <a:srgbClr val="f3f8f3"/>
            </a:solidFill>
          </a:ln>
        </p:spPr>
      </p:pic>
    </p:spTree>
    <p:extLst>
      <p:ext uri="{BB962C8B-B14F-4D97-AF65-F5344CB8AC3E}">
        <p14:creationId xmlns:p14="http://schemas.microsoft.com/office/powerpoint/2010/main" val="3994733255"/>
      </p:ext>
    </p:extLst>
  </p:cSld>
  <p:clrMapOvr>
    <a:masterClrMapping/>
  </p:clrMapOvr>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5" name="직사각형 14"/>
          <p:cNvSpPr/>
          <p:nvPr/>
        </p:nvSpPr>
        <p:spPr>
          <a:xfrm>
            <a:off x="0" y="0"/>
            <a:ext cx="18288000" cy="20955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9" name="TextBox 9"/>
          <p:cNvSpPr txBox="1"/>
          <p:nvPr/>
        </p:nvSpPr>
        <p:spPr>
          <a:xfrm>
            <a:off x="685800" y="800100"/>
            <a:ext cx="9029704" cy="538609"/>
          </a:xfrm>
          <a:prstGeom prst="rect">
            <a:avLst/>
          </a:prstGeom>
        </p:spPr>
        <p:txBody>
          <a:bodyPr wrap="square" lIns="0" tIns="0" rIns="0" bIns="0" anchor="t">
            <a:spAutoFit/>
          </a:bodyPr>
          <a:lstStyle/>
          <a:p>
            <a:pPr lvl="0">
              <a:lnSpc>
                <a:spcPts val="4200"/>
              </a:lnSpc>
              <a:defRPr/>
            </a:pPr>
            <a:r>
              <a:rPr lang="en-US" sz="4000">
                <a:solidFill>
                  <a:srgbClr val="004400"/>
                </a:solidFill>
                <a:latin typeface="맑은 고딕"/>
                <a:ea typeface="맑은 고딕"/>
                <a:cs typeface="KoPubWorld돋움체_Pro Medium"/>
              </a:rPr>
              <a:t>0</a:t>
            </a:r>
            <a:r>
              <a:rPr lang="en-US" altLang="ko-KR" sz="4000">
                <a:solidFill>
                  <a:srgbClr val="004400"/>
                </a:solidFill>
                <a:latin typeface="맑은 고딕"/>
                <a:cs typeface="KoPubWorld돋움체_Pro Medium"/>
              </a:rPr>
              <a:t>4</a:t>
            </a:r>
            <a:r>
              <a:rPr lang="en-US" sz="4000">
                <a:solidFill>
                  <a:schemeClr val="tx1">
                    <a:lumMod val="50000"/>
                    <a:lumOff val="50000"/>
                  </a:schemeClr>
                </a:solidFill>
                <a:latin typeface="맑은 고딕"/>
                <a:ea typeface="맑은 고딕"/>
                <a:cs typeface="KoPubWorld돋움체_Pro Medium"/>
              </a:rPr>
              <a:t> </a:t>
            </a:r>
            <a:r>
              <a:rPr lang="ko-KR" altLang="en-US" sz="4000">
                <a:latin typeface="맑은 고딕"/>
                <a:cs typeface="KoPubWorld돋움체_Pro Medium"/>
              </a:rPr>
              <a:t>결론 </a:t>
            </a:r>
            <a:r>
              <a:rPr lang="en-US" sz="4000">
                <a:solidFill>
                  <a:srgbClr val="004400"/>
                </a:solidFill>
                <a:latin typeface="맑은 고딕"/>
                <a:ea typeface="맑은 고딕"/>
                <a:cs typeface="KoPubWorld돋움체_Pro Medium"/>
              </a:rPr>
              <a:t>| </a:t>
            </a:r>
            <a:r>
              <a:rPr lang="ko-KR" altLang="en-US" sz="4000">
                <a:solidFill>
                  <a:srgbClr val="004400"/>
                </a:solidFill>
                <a:latin typeface="맑은 고딕"/>
                <a:cs typeface="KoPubWorld돋움체_Pro Medium"/>
              </a:rPr>
              <a:t>결론</a:t>
            </a:r>
            <a:endParaRPr lang="ko-KR" altLang="en-US" sz="4000">
              <a:solidFill>
                <a:srgbClr val="004400"/>
              </a:solidFill>
              <a:latin typeface="맑은 고딕"/>
              <a:cs typeface="KoPubWorld돋움체_Pro Medium"/>
            </a:endParaRPr>
          </a:p>
        </p:txBody>
      </p:sp>
      <p:grpSp>
        <p:nvGrpSpPr>
          <p:cNvPr id="24" name=""/>
          <p:cNvGrpSpPr/>
          <p:nvPr/>
        </p:nvGrpSpPr>
        <p:grpSpPr>
          <a:xfrm rot="0">
            <a:off x="3771900" y="3248025"/>
            <a:ext cx="10744200" cy="5019675"/>
            <a:chOff x="3886200" y="3086100"/>
            <a:chExt cx="10744200" cy="5019675"/>
          </a:xfrm>
        </p:grpSpPr>
        <p:sp>
          <p:nvSpPr>
            <p:cNvPr id="16" name="TextBox 5"/>
            <p:cNvSpPr txBox="1"/>
            <p:nvPr/>
          </p:nvSpPr>
          <p:spPr>
            <a:xfrm>
              <a:off x="3886200" y="4093317"/>
              <a:ext cx="10744200" cy="1593108"/>
            </a:xfrm>
            <a:prstGeom prst="rect">
              <a:avLst/>
            </a:prstGeom>
          </p:spPr>
          <p:txBody>
            <a:bodyPr wrap="square" lIns="0" tIns="0" rIns="0" bIns="0" anchor="t">
              <a:spAutoFit/>
            </a:bodyPr>
            <a:lstStyle/>
            <a:p>
              <a:pPr lvl="0">
                <a:lnSpc>
                  <a:spcPts val="4200"/>
                </a:lnSpc>
                <a:spcBef>
                  <a:spcPct val="0"/>
                </a:spcBef>
                <a:defRPr/>
              </a:pPr>
              <a:r>
                <a:rPr lang="en-US" altLang="ko-KR" sz="2400">
                  <a:solidFill>
                    <a:srgbClr val="000000"/>
                  </a:solidFill>
                  <a:latin typeface="맑은 고딕"/>
                </a:rPr>
                <a:t>-</a:t>
              </a:r>
              <a:r>
                <a:rPr lang="ko-KR" altLang="en-US" sz="2400">
                  <a:solidFill>
                    <a:srgbClr val="000000"/>
                  </a:solidFill>
                  <a:latin typeface="맑은 고딕"/>
                </a:rPr>
                <a:t> 오전시간</a:t>
              </a:r>
              <a:r>
                <a:rPr lang="en-US" altLang="ko-KR" sz="2400">
                  <a:solidFill>
                    <a:srgbClr val="000000"/>
                  </a:solidFill>
                  <a:latin typeface="맑은 고딕"/>
                </a:rPr>
                <a:t>/</a:t>
              </a:r>
              <a:r>
                <a:rPr lang="ko-KR" altLang="en-US" sz="2400">
                  <a:solidFill>
                    <a:srgbClr val="000000"/>
                  </a:solidFill>
                  <a:latin typeface="맑은 고딕"/>
                </a:rPr>
                <a:t>오후시간 개별로 온풍기와 스프링쿨러 작동</a:t>
              </a:r>
              <a:endParaRPr lang="ko-KR" altLang="en-US" sz="2400">
                <a:solidFill>
                  <a:srgbClr val="000000"/>
                </a:solidFill>
                <a:latin typeface="맑은 고딕"/>
              </a:endParaRPr>
            </a:p>
            <a:p>
              <a:pPr lvl="0">
                <a:lnSpc>
                  <a:spcPts val="4200"/>
                </a:lnSpc>
                <a:spcBef>
                  <a:spcPct val="0"/>
                </a:spcBef>
                <a:defRPr/>
              </a:pPr>
              <a:r>
                <a:rPr lang="en-US" altLang="ko-KR" sz="2400">
                  <a:solidFill>
                    <a:srgbClr val="000000"/>
                  </a:solidFill>
                  <a:latin typeface="맑은 고딕"/>
                </a:rPr>
                <a:t>-</a:t>
              </a:r>
              <a:r>
                <a:rPr lang="ko-KR" altLang="en-US" sz="2400">
                  <a:solidFill>
                    <a:srgbClr val="000000"/>
                  </a:solidFill>
                  <a:latin typeface="맑은 고딕"/>
                </a:rPr>
                <a:t> 클럭 기반 시간 측정 기능</a:t>
              </a:r>
              <a:r>
                <a:rPr lang="en-US" altLang="ko-KR" sz="2400">
                  <a:solidFill>
                    <a:srgbClr val="000000"/>
                  </a:solidFill>
                  <a:latin typeface="맑은 고딕"/>
                </a:rPr>
                <a:t>,</a:t>
              </a:r>
              <a:r>
                <a:rPr lang="ko-KR" altLang="en-US" sz="2400">
                  <a:solidFill>
                    <a:srgbClr val="000000"/>
                  </a:solidFill>
                  <a:latin typeface="맑은 고딕"/>
                </a:rPr>
                <a:t> 하루가 지났을 경우 </a:t>
              </a:r>
              <a:r>
                <a:rPr lang="en-US" altLang="ko-KR" sz="2400">
                  <a:solidFill>
                    <a:srgbClr val="000000"/>
                  </a:solidFill>
                  <a:latin typeface="맑은 고딕"/>
                </a:rPr>
                <a:t>Done </a:t>
              </a:r>
              <a:r>
                <a:rPr lang="ko-KR" altLang="en-US" sz="2400">
                  <a:solidFill>
                    <a:srgbClr val="000000"/>
                  </a:solidFill>
                  <a:latin typeface="맑은 고딕"/>
                </a:rPr>
                <a:t>출력</a:t>
              </a:r>
              <a:r>
                <a:rPr lang="en-US" altLang="ko-KR" sz="2400">
                  <a:solidFill>
                    <a:srgbClr val="000000"/>
                  </a:solidFill>
                  <a:latin typeface="맑은 고딕"/>
                </a:rPr>
                <a:t>,</a:t>
              </a:r>
              <a:r>
                <a:rPr lang="ko-KR" altLang="en-US" sz="2400">
                  <a:solidFill>
                    <a:srgbClr val="000000"/>
                  </a:solidFill>
                  <a:latin typeface="맑은 고딕"/>
                </a:rPr>
                <a:t> 사용자에게 알림</a:t>
              </a:r>
              <a:endParaRPr lang="ko-KR" altLang="en-US" sz="2400">
                <a:solidFill>
                  <a:srgbClr val="000000"/>
                </a:solidFill>
                <a:latin typeface="맑은 고딕"/>
              </a:endParaRPr>
            </a:p>
            <a:p>
              <a:pPr lvl="0">
                <a:lnSpc>
                  <a:spcPts val="4200"/>
                </a:lnSpc>
                <a:spcBef>
                  <a:spcPct val="0"/>
                </a:spcBef>
                <a:defRPr/>
              </a:pPr>
              <a:r>
                <a:rPr lang="en-US" altLang="ko-KR" sz="2400">
                  <a:solidFill>
                    <a:srgbClr val="000000"/>
                  </a:solidFill>
                  <a:latin typeface="맑은 고딕"/>
                </a:rPr>
                <a:t>-</a:t>
              </a:r>
              <a:r>
                <a:rPr lang="ko-KR" altLang="en-US" sz="2400">
                  <a:solidFill>
                    <a:srgbClr val="000000"/>
                  </a:solidFill>
                  <a:latin typeface="맑은 고딕"/>
                </a:rPr>
                <a:t> 주변 조도에 따른 </a:t>
              </a:r>
              <a:r>
                <a:rPr lang="en-US" altLang="ko-KR" sz="2400">
                  <a:solidFill>
                    <a:srgbClr val="000000"/>
                  </a:solidFill>
                  <a:latin typeface="맑은 고딕"/>
                </a:rPr>
                <a:t>LED</a:t>
              </a:r>
              <a:r>
                <a:rPr lang="ko-KR" altLang="en-US" sz="2400">
                  <a:solidFill>
                    <a:srgbClr val="000000"/>
                  </a:solidFill>
                  <a:latin typeface="맑은 고딕"/>
                </a:rPr>
                <a:t> 밝기 조절</a:t>
              </a:r>
              <a:endParaRPr lang="ko-KR" altLang="en-US" sz="2400">
                <a:solidFill>
                  <a:srgbClr val="000000"/>
                </a:solidFill>
                <a:latin typeface="맑은 고딕"/>
              </a:endParaRPr>
            </a:p>
          </p:txBody>
        </p:sp>
        <p:sp>
          <p:nvSpPr>
            <p:cNvPr id="17" name="TextBox 6"/>
            <p:cNvSpPr txBox="1"/>
            <p:nvPr/>
          </p:nvSpPr>
          <p:spPr>
            <a:xfrm>
              <a:off x="3886200" y="3086100"/>
              <a:ext cx="10744200" cy="561975"/>
            </a:xfrm>
            <a:prstGeom prst="rect">
              <a:avLst/>
            </a:prstGeom>
          </p:spPr>
          <p:txBody>
            <a:bodyPr wrap="square" lIns="0" tIns="0" rIns="0" bIns="0" anchor="t">
              <a:spAutoFit/>
            </a:bodyPr>
            <a:lstStyle/>
            <a:p>
              <a:pPr marL="0" lvl="0" indent="0" algn="l">
                <a:lnSpc>
                  <a:spcPts val="4400"/>
                </a:lnSpc>
                <a:defRPr/>
              </a:pPr>
              <a:r>
                <a:rPr lang="en-US" altLang="ko-KR" sz="3200">
                  <a:solidFill>
                    <a:srgbClr val="004400"/>
                  </a:solidFill>
                  <a:latin typeface="맑은 고딕"/>
                </a:rPr>
                <a:t>Altera FPGA</a:t>
              </a:r>
              <a:r>
                <a:rPr lang="ko-KR" altLang="en-US" sz="3200">
                  <a:solidFill>
                    <a:srgbClr val="004400"/>
                  </a:solidFill>
                  <a:latin typeface="맑은 고딕"/>
                </a:rPr>
                <a:t>를 이용하여 시스템을 구축하는데 성공함</a:t>
              </a:r>
              <a:endParaRPr lang="ko-KR" altLang="en-US" sz="3200">
                <a:solidFill>
                  <a:srgbClr val="004400"/>
                </a:solidFill>
                <a:latin typeface="맑은 고딕"/>
              </a:endParaRPr>
            </a:p>
          </p:txBody>
        </p:sp>
        <p:sp>
          <p:nvSpPr>
            <p:cNvPr id="18" name="TextBox 7"/>
            <p:cNvSpPr txBox="1"/>
            <p:nvPr/>
          </p:nvSpPr>
          <p:spPr>
            <a:xfrm>
              <a:off x="3886200" y="7046017"/>
              <a:ext cx="10744200" cy="1593158"/>
            </a:xfrm>
            <a:prstGeom prst="rect">
              <a:avLst/>
            </a:prstGeom>
          </p:spPr>
          <p:txBody>
            <a:bodyPr wrap="square" lIns="0" tIns="0" rIns="0" bIns="0" anchor="t">
              <a:spAutoFit/>
            </a:bodyPr>
            <a:lstStyle/>
            <a:p>
              <a:pPr lvl="0">
                <a:lnSpc>
                  <a:spcPts val="4200"/>
                </a:lnSpc>
                <a:spcBef>
                  <a:spcPct val="0"/>
                </a:spcBef>
                <a:defRPr/>
              </a:pPr>
              <a:r>
                <a:rPr lang="en-US" altLang="ko-KR" sz="2400">
                  <a:solidFill>
                    <a:srgbClr val="000000"/>
                  </a:solidFill>
                  <a:latin typeface="맑은 고딕"/>
                </a:rPr>
                <a:t>-</a:t>
              </a:r>
              <a:r>
                <a:rPr lang="ko-KR" altLang="en-US" sz="2400">
                  <a:solidFill>
                    <a:srgbClr val="000000"/>
                  </a:solidFill>
                  <a:latin typeface="맑은 고딕"/>
                </a:rPr>
                <a:t> </a:t>
              </a:r>
              <a:r>
                <a:rPr lang="en-US" altLang="ko-KR" sz="2400">
                  <a:solidFill>
                    <a:srgbClr val="000000"/>
                  </a:solidFill>
                  <a:latin typeface="맑은 고딕"/>
                </a:rPr>
                <a:t>GPIO</a:t>
              </a:r>
              <a:r>
                <a:rPr lang="ko-KR" altLang="en-US" sz="2400">
                  <a:solidFill>
                    <a:srgbClr val="000000"/>
                  </a:solidFill>
                  <a:latin typeface="맑은 고딕"/>
                </a:rPr>
                <a:t>를 활용해 모터 등에 직접 연결해 물리적으로 동작하는 부품을 추가할 수 있음</a:t>
              </a:r>
              <a:endParaRPr lang="ko-KR" altLang="en-US" sz="2400">
                <a:solidFill>
                  <a:srgbClr val="000000"/>
                </a:solidFill>
                <a:latin typeface="맑은 고딕"/>
              </a:endParaRPr>
            </a:p>
            <a:p>
              <a:pPr lvl="0">
                <a:lnSpc>
                  <a:spcPts val="4200"/>
                </a:lnSpc>
                <a:spcBef>
                  <a:spcPct val="0"/>
                </a:spcBef>
                <a:defRPr/>
              </a:pPr>
              <a:r>
                <a:rPr lang="en-US" altLang="ko-KR" sz="2400">
                  <a:solidFill>
                    <a:srgbClr val="000000"/>
                  </a:solidFill>
                  <a:latin typeface="맑은 고딕"/>
                </a:rPr>
                <a:t>-</a:t>
              </a:r>
              <a:r>
                <a:rPr lang="ko-KR" altLang="en-US" sz="2400">
                  <a:solidFill>
                    <a:srgbClr val="000000"/>
                  </a:solidFill>
                  <a:latin typeface="맑은 고딕"/>
                </a:rPr>
                <a:t> </a:t>
              </a:r>
              <a:r>
                <a:rPr lang="en-US" altLang="ko-KR" sz="2400">
                  <a:solidFill>
                    <a:srgbClr val="000000"/>
                  </a:solidFill>
                  <a:latin typeface="맑은 고딕"/>
                </a:rPr>
                <a:t>RS-232</a:t>
              </a:r>
              <a:r>
                <a:rPr lang="ko-KR" altLang="en-US" sz="2400">
                  <a:solidFill>
                    <a:srgbClr val="000000"/>
                  </a:solidFill>
                  <a:latin typeface="맑은 고딕"/>
                </a:rPr>
                <a:t>를 활용하여 시리얼 통신도 가능함</a:t>
              </a:r>
              <a:endParaRPr lang="ko-KR" altLang="en-US" sz="2400">
                <a:solidFill>
                  <a:srgbClr val="000000"/>
                </a:solidFill>
                <a:latin typeface="맑은 고딕"/>
              </a:endParaRPr>
            </a:p>
          </p:txBody>
        </p:sp>
        <p:sp>
          <p:nvSpPr>
            <p:cNvPr id="19" name="TextBox 8"/>
            <p:cNvSpPr txBox="1"/>
            <p:nvPr/>
          </p:nvSpPr>
          <p:spPr>
            <a:xfrm>
              <a:off x="3886200" y="6150717"/>
              <a:ext cx="10744200" cy="554883"/>
            </a:xfrm>
            <a:prstGeom prst="rect">
              <a:avLst/>
            </a:prstGeom>
          </p:spPr>
          <p:txBody>
            <a:bodyPr wrap="square" lIns="0" tIns="0" rIns="0" bIns="0" anchor="t">
              <a:spAutoFit/>
            </a:bodyPr>
            <a:lstStyle/>
            <a:p>
              <a:pPr marL="0" lvl="0" indent="0" algn="l">
                <a:lnSpc>
                  <a:spcPts val="4400"/>
                </a:lnSpc>
                <a:defRPr/>
              </a:pPr>
              <a:r>
                <a:rPr lang="ko-KR" altLang="en-US" sz="3200">
                  <a:solidFill>
                    <a:srgbClr val="004400"/>
                  </a:solidFill>
                  <a:latin typeface="맑은 고딕"/>
                </a:rPr>
                <a:t>추후 다른 장치</a:t>
              </a:r>
              <a:r>
                <a:rPr lang="en-US" altLang="ko-KR" sz="3200">
                  <a:solidFill>
                    <a:srgbClr val="004400"/>
                  </a:solidFill>
                  <a:latin typeface="맑은 고딕"/>
                </a:rPr>
                <a:t>/</a:t>
              </a:r>
              <a:r>
                <a:rPr lang="ko-KR" altLang="en-US" sz="3200">
                  <a:solidFill>
                    <a:srgbClr val="004400"/>
                  </a:solidFill>
                  <a:latin typeface="맑은 고딕"/>
                </a:rPr>
                <a:t>모듈에 접목하는 것도 가능</a:t>
              </a:r>
              <a:endParaRPr lang="ko-KR" altLang="en-US" sz="3200">
                <a:solidFill>
                  <a:srgbClr val="004400"/>
                </a:solidFill>
                <a:latin typeface="맑은 고딕"/>
              </a:endParaRPr>
            </a:p>
          </p:txBody>
        </p:sp>
      </p:grpSp>
    </p:spTree>
    <p:extLst>
      <p:ext uri="{BB962C8B-B14F-4D97-AF65-F5344CB8AC3E}">
        <p14:creationId xmlns:p14="http://schemas.microsoft.com/office/powerpoint/2010/main" val="1834861004"/>
      </p:ext>
    </p:extLst>
  </p:cSld>
  <p:clrMapOvr>
    <a:masterClrMapping/>
  </p:clrMapOvr>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flipH="1">
            <a:off x="0" y="0"/>
            <a:ext cx="18288000" cy="25527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ts val="4200"/>
              </a:lnSpc>
              <a:defRPr/>
            </a:pPr>
            <a:endParaRPr lang="en-US" altLang="ko-KR" sz="2400">
              <a:solidFill>
                <a:schemeClr val="tx1">
                  <a:lumMod val="65000"/>
                  <a:lumOff val="35000"/>
                </a:schemeClr>
              </a:solidFill>
              <a:latin typeface="맑은 고딕"/>
              <a:cs typeface="KoPubWorld돋움체_Pro Medium"/>
            </a:endParaRPr>
          </a:p>
        </p:txBody>
      </p:sp>
      <p:sp>
        <p:nvSpPr>
          <p:cNvPr id="3" name="TextBox 2"/>
          <p:cNvSpPr txBox="1"/>
          <p:nvPr/>
        </p:nvSpPr>
        <p:spPr>
          <a:xfrm>
            <a:off x="0" y="603555"/>
            <a:ext cx="18288000" cy="1234770"/>
          </a:xfrm>
          <a:prstGeom prst="rect">
            <a:avLst/>
          </a:prstGeom>
        </p:spPr>
        <p:txBody>
          <a:bodyPr wrap="square" lIns="0" tIns="0" rIns="0" bIns="0" anchor="t">
            <a:spAutoFit/>
          </a:bodyPr>
          <a:lstStyle/>
          <a:p>
            <a:pPr marL="0" lvl="0" algn="ctr" rtl="0" eaLnBrk="1" latinLnBrk="0" hangingPunct="1">
              <a:lnSpc>
                <a:spcPct val="150000"/>
              </a:lnSpc>
              <a:spcBef>
                <a:spcPts val="0"/>
              </a:spcBef>
              <a:spcAft>
                <a:spcPts val="0"/>
              </a:spcAft>
              <a:defRPr/>
            </a:pPr>
            <a:r>
              <a:rPr lang="en-US" altLang="ko-KR" sz="5400" kern="1200">
                <a:solidFill>
                  <a:srgbClr val="004400"/>
                </a:solidFill>
                <a:effectLst/>
                <a:latin typeface="맑은 고딕"/>
                <a:cs typeface="KoPubWorld돋움체_Pro Medium"/>
              </a:rPr>
              <a:t>Reference</a:t>
            </a:r>
            <a:endParaRPr lang="ko-KR" altLang="ko-KR" sz="5400">
              <a:solidFill>
                <a:srgbClr val="004400"/>
              </a:solidFill>
              <a:effectLst/>
              <a:latin typeface="맑은 고딕"/>
            </a:endParaRPr>
          </a:p>
        </p:txBody>
      </p:sp>
      <p:sp>
        <p:nvSpPr>
          <p:cNvPr id="4" name="TextBox 3"/>
          <p:cNvSpPr txBox="1"/>
          <p:nvPr/>
        </p:nvSpPr>
        <p:spPr>
          <a:xfrm>
            <a:off x="631047" y="3918557"/>
            <a:ext cx="17025904" cy="2832763"/>
          </a:xfrm>
          <a:prstGeom prst="rect">
            <a:avLst/>
          </a:prstGeom>
          <a:noFill/>
        </p:spPr>
        <p:txBody>
          <a:bodyPr wrap="square">
            <a:spAutoFit/>
          </a:bodyPr>
          <a:lstStyle/>
          <a:p>
            <a:pPr marL="342900" lvl="0" indent="-342900">
              <a:lnSpc>
                <a:spcPct val="150000"/>
              </a:lnSpc>
              <a:buAutoNum type="arabicPeriod"/>
              <a:defRPr/>
            </a:pPr>
            <a:r>
              <a:rPr lang="en-US" altLang="ko-KR" sz="2000">
                <a:solidFill>
                  <a:schemeClr val="tx1"/>
                </a:solidFill>
                <a:latin typeface="맑은 고딕"/>
              </a:rPr>
              <a:t>https://www.nonguptimes.com/news/articleView.html?idxno=21476</a:t>
            </a:r>
            <a:endParaRPr lang="en-US" altLang="ko-KR" sz="2000">
              <a:solidFill>
                <a:schemeClr val="tx1"/>
              </a:solidFill>
              <a:latin typeface="맑은 고딕"/>
            </a:endParaRPr>
          </a:p>
          <a:p>
            <a:pPr marL="342900" lvl="0" indent="-342900">
              <a:lnSpc>
                <a:spcPct val="150000"/>
              </a:lnSpc>
              <a:buAutoNum type="arabicPeriod"/>
              <a:defRPr/>
            </a:pPr>
            <a:r>
              <a:rPr lang="en-US" altLang="ko-KR" sz="2000">
                <a:solidFill>
                  <a:schemeClr val="tx1"/>
                </a:solidFill>
                <a:latin typeface="맑은 고딕"/>
              </a:rPr>
              <a:t>https://www.kita.net/researchTrade/report/tradeFocus/tradeFocusDetail.do?no=2569</a:t>
            </a:r>
            <a:endParaRPr lang="en-US" altLang="ko-KR" sz="2000">
              <a:solidFill>
                <a:schemeClr val="tx1"/>
              </a:solidFill>
              <a:latin typeface="맑은 고딕"/>
            </a:endParaRPr>
          </a:p>
          <a:p>
            <a:pPr marL="342900" lvl="0" indent="-342900">
              <a:lnSpc>
                <a:spcPct val="150000"/>
              </a:lnSpc>
              <a:buAutoNum type="arabicPeriod"/>
              <a:defRPr/>
            </a:pPr>
            <a:r>
              <a:rPr lang="en-US" altLang="ko-KR" sz="2000">
                <a:solidFill>
                  <a:schemeClr val="tx1"/>
                </a:solidFill>
                <a:latin typeface="맑은 고딕"/>
              </a:rPr>
              <a:t>https://www.kunsan.ac.kr/ysh/index.kunsan?menuCd=DOM_000002905001004000</a:t>
            </a:r>
            <a:endParaRPr lang="en-US" altLang="ko-KR" sz="2000">
              <a:solidFill>
                <a:schemeClr val="tx1"/>
              </a:solidFill>
              <a:latin typeface="맑은 고딕"/>
            </a:endParaRPr>
          </a:p>
          <a:p>
            <a:pPr marL="342900" lvl="0" indent="-342900">
              <a:lnSpc>
                <a:spcPct val="150000"/>
              </a:lnSpc>
              <a:buAutoNum type="arabicPeriod"/>
              <a:defRPr/>
            </a:pPr>
            <a:r>
              <a:rPr lang="ar-DZ" altLang="en-US" sz="2000">
                <a:solidFill>
                  <a:schemeClr val="tx1"/>
                </a:solidFill>
                <a:latin typeface="맑은 고딕"/>
                <a:ea typeface="맑은 고딕"/>
              </a:rPr>
              <a:t>﻿Choi, Joon Sung, &amp; Park, Cheon-bo, (2019). A Study of the Influences of the Korean Green Standard for Energy and Environmental Design for Apartment Housing on Climate Change Preparation. The Regional Association of Architectural Institute of Korea, 21(2), 117 – 124.</a:t>
            </a:r>
            <a:endParaRPr lang="ar-DZ" altLang="en-US" sz="2000">
              <a:solidFill>
                <a:schemeClr val="tx1"/>
              </a:solidFill>
              <a:latin typeface="맑은 고딕"/>
              <a:ea typeface="맑은 고딕"/>
            </a:endParaRPr>
          </a:p>
          <a:p>
            <a:pPr marL="342900" lvl="0" indent="-342900">
              <a:lnSpc>
                <a:spcPct val="150000"/>
              </a:lnSpc>
              <a:buAutoNum type="arabicPeriod"/>
              <a:defRPr/>
            </a:pPr>
            <a:r>
              <a:rPr lang="ar-DZ" altLang="en-US" sz="2000">
                <a:solidFill>
                  <a:schemeClr val="tx1"/>
                </a:solidFill>
                <a:latin typeface="맑은 고딕"/>
                <a:ea typeface="맑은 고딕"/>
              </a:rPr>
              <a:t>Jeong, Chang Seok, (2019). Measures to Activate Plant Factories for the Improvement of Citizens’ life. International School of Ur</a:t>
            </a:r>
            <a:endParaRPr lang="ar-DZ" altLang="en-US" sz="2000">
              <a:solidFill>
                <a:schemeClr val="tx1"/>
              </a:solidFill>
              <a:latin typeface="맑은 고딕"/>
              <a:ea typeface="맑은 고딕"/>
            </a:endParaRPr>
          </a:p>
        </p:txBody>
      </p:sp>
    </p:spTree>
    <p:extLst>
      <p:ext uri="{BB962C8B-B14F-4D97-AF65-F5344CB8AC3E}">
        <p14:creationId xmlns:p14="http://schemas.microsoft.com/office/powerpoint/2010/main" val="4039309379"/>
      </p:ext>
    </p:extLst>
  </p:cSld>
  <p:clrMapOvr>
    <a:masterClrMapping/>
  </p:clrMapOvr>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0" name="직사각형 9"/>
          <p:cNvSpPr/>
          <p:nvPr/>
        </p:nvSpPr>
        <p:spPr>
          <a:xfrm flipH="1">
            <a:off x="0" y="0"/>
            <a:ext cx="9144000" cy="102870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ts val="4200"/>
              </a:lnSpc>
              <a:defRPr/>
            </a:pPr>
            <a:endParaRPr lang="en-US" altLang="ko-KR" sz="2400">
              <a:solidFill>
                <a:schemeClr val="tx1">
                  <a:lumMod val="65000"/>
                  <a:lumOff val="35000"/>
                </a:schemeClr>
              </a:solidFill>
              <a:latin typeface="맑은 고딕"/>
              <a:cs typeface="KoPubWorld돋움체_Pro Medium"/>
            </a:endParaRPr>
          </a:p>
        </p:txBody>
      </p:sp>
      <p:sp>
        <p:nvSpPr>
          <p:cNvPr id="2" name="TextBox 2"/>
          <p:cNvSpPr txBox="1"/>
          <p:nvPr/>
        </p:nvSpPr>
        <p:spPr>
          <a:xfrm>
            <a:off x="0" y="4524375"/>
            <a:ext cx="9144000" cy="1238250"/>
          </a:xfrm>
          <a:prstGeom prst="rect">
            <a:avLst/>
          </a:prstGeom>
        </p:spPr>
        <p:txBody>
          <a:bodyPr wrap="square" lIns="0" tIns="0" rIns="0" bIns="0" anchor="t">
            <a:spAutoFit/>
          </a:bodyPr>
          <a:lstStyle/>
          <a:p>
            <a:pPr marL="0" lvl="0" algn="ctr" rtl="0" eaLnBrk="1" latinLnBrk="0" hangingPunct="1">
              <a:lnSpc>
                <a:spcPct val="150000"/>
              </a:lnSpc>
              <a:spcBef>
                <a:spcPts val="0"/>
              </a:spcBef>
              <a:spcAft>
                <a:spcPts val="0"/>
              </a:spcAft>
              <a:defRPr/>
            </a:pPr>
            <a:r>
              <a:rPr lang="ko-KR" altLang="en-US" sz="5400" kern="1200">
                <a:solidFill>
                  <a:srgbClr val="004400"/>
                </a:solidFill>
                <a:effectLst/>
                <a:latin typeface="맑은 고딕"/>
                <a:cs typeface="KoPubWorld돋움체_Pro Medium"/>
              </a:rPr>
              <a:t>감사합니다</a:t>
            </a:r>
            <a:endParaRPr lang="ko-KR" altLang="ko-KR" sz="5400">
              <a:solidFill>
                <a:srgbClr val="004400"/>
              </a:solidFill>
              <a:effectLst/>
              <a:latin typeface="맑은 고딕"/>
            </a:endParaRPr>
          </a:p>
        </p:txBody>
      </p:sp>
      <p:sp>
        <p:nvSpPr>
          <p:cNvPr id="9" name="직사각형 8"/>
          <p:cNvSpPr/>
          <p:nvPr/>
        </p:nvSpPr>
        <p:spPr>
          <a:xfrm flipH="1">
            <a:off x="9144000" y="0"/>
            <a:ext cx="9144000" cy="102869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ts val="4200"/>
              </a:lnSpc>
              <a:defRPr/>
            </a:pPr>
            <a:r>
              <a:rPr lang="ko-KR" altLang="en-US" sz="2400">
                <a:solidFill>
                  <a:schemeClr val="tx1">
                    <a:lumMod val="65000"/>
                    <a:lumOff val="35000"/>
                  </a:schemeClr>
                </a:solidFill>
                <a:latin typeface="맑은 고딕"/>
                <a:cs typeface="KoPubWorld돋움체_Pro Medium"/>
              </a:rPr>
              <a:t>시스템반도체공학과 201921302 유지훈</a:t>
            </a:r>
            <a:endParaRPr lang="ko-KR" altLang="en-US" sz="2400">
              <a:solidFill>
                <a:schemeClr val="tx1">
                  <a:lumMod val="65000"/>
                  <a:lumOff val="35000"/>
                </a:schemeClr>
              </a:solidFill>
              <a:latin typeface="맑은 고딕"/>
              <a:cs typeface="KoPubWorld돋움체_Pro Medium"/>
            </a:endParaRPr>
          </a:p>
          <a:p>
            <a:pPr lvl="0" algn="ctr">
              <a:lnSpc>
                <a:spcPts val="4200"/>
              </a:lnSpc>
              <a:defRPr/>
            </a:pPr>
            <a:r>
              <a:rPr lang="ko-KR" altLang="en-US" sz="2400">
                <a:solidFill>
                  <a:schemeClr val="tx1">
                    <a:lumMod val="65000"/>
                    <a:lumOff val="35000"/>
                  </a:schemeClr>
                </a:solidFill>
                <a:latin typeface="맑은 고딕"/>
                <a:cs typeface="KoPubWorld돋움체_Pro Medium"/>
              </a:rPr>
              <a:t>시스템반도체공학과 202221340 김지윤</a:t>
            </a:r>
            <a:endParaRPr lang="ko-KR" altLang="en-US" sz="2400">
              <a:solidFill>
                <a:schemeClr val="tx1">
                  <a:lumMod val="65000"/>
                  <a:lumOff val="35000"/>
                </a:schemeClr>
              </a:solidFill>
              <a:latin typeface="맑은 고딕"/>
              <a:cs typeface="KoPubWorld돋움체_Pro Medium"/>
            </a:endParaRPr>
          </a:p>
          <a:p>
            <a:pPr lvl="0" algn="ctr">
              <a:lnSpc>
                <a:spcPts val="4200"/>
              </a:lnSpc>
              <a:defRPr/>
            </a:pPr>
            <a:r>
              <a:rPr lang="ko-KR" altLang="en-US" sz="2400">
                <a:solidFill>
                  <a:schemeClr val="tx1">
                    <a:lumMod val="65000"/>
                    <a:lumOff val="35000"/>
                  </a:schemeClr>
                </a:solidFill>
                <a:latin typeface="맑은 고딕"/>
                <a:cs typeface="KoPubWorld돋움체_Pro Medium"/>
              </a:rPr>
              <a:t>시스템반도체공학과 202221381 표승현</a:t>
            </a:r>
            <a:endParaRPr lang="ko-KR" altLang="en-US" sz="2400">
              <a:solidFill>
                <a:schemeClr val="tx1">
                  <a:lumMod val="65000"/>
                  <a:lumOff val="35000"/>
                </a:schemeClr>
              </a:solidFill>
              <a:latin typeface="맑은 고딕"/>
              <a:cs typeface="KoPubWorld돋움체_Pro Medium"/>
            </a:endParaRPr>
          </a:p>
        </p:txBody>
      </p:sp>
    </p:spTree>
    <p:extLst>
      <p:ext uri="{BB962C8B-B14F-4D97-AF65-F5344CB8AC3E}">
        <p14:creationId xmlns:p14="http://schemas.microsoft.com/office/powerpoint/2010/main" val="1093917036"/>
      </p:ext>
    </p:extLst>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1" name="그림 10"/>
          <p:cNvPicPr>
            <a:picLocks noChangeAspect="1"/>
          </p:cNvPicPr>
          <p:nvPr/>
        </p:nvPicPr>
        <p:blipFill rotWithShape="1">
          <a:blip r:embed="rId3"/>
          <a:srcRect l="2780" r="1790"/>
          <a:stretch>
            <a:fillRect/>
          </a:stretch>
        </p:blipFill>
        <p:spPr>
          <a:xfrm>
            <a:off x="0" y="5143500"/>
            <a:ext cx="18288000" cy="5143500"/>
          </a:xfrm>
          <a:prstGeom prst="rect">
            <a:avLst/>
          </a:prstGeom>
        </p:spPr>
      </p:pic>
      <p:sp>
        <p:nvSpPr>
          <p:cNvPr id="12" name="직사각형 11"/>
          <p:cNvSpPr/>
          <p:nvPr/>
        </p:nvSpPr>
        <p:spPr>
          <a:xfrm>
            <a:off x="0" y="5143500"/>
            <a:ext cx="18288000" cy="5143500"/>
          </a:xfrm>
          <a:prstGeom prst="rect">
            <a:avLst/>
          </a:prstGeom>
          <a:solidFill>
            <a:schemeClr val="lt1">
              <a:alpha val="84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10" name="직사각형 9"/>
          <p:cNvSpPr/>
          <p:nvPr/>
        </p:nvSpPr>
        <p:spPr>
          <a:xfrm flipH="1">
            <a:off x="0" y="0"/>
            <a:ext cx="18288000" cy="5143496"/>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ts val="4200"/>
              </a:lnSpc>
              <a:defRPr/>
            </a:pPr>
            <a:endParaRPr lang="en-US" altLang="ko-KR" sz="2400">
              <a:solidFill>
                <a:schemeClr val="tx1">
                  <a:lumMod val="65000"/>
                  <a:lumOff val="35000"/>
                </a:schemeClr>
              </a:solidFill>
              <a:latin typeface="맑은 고딕"/>
              <a:cs typeface="KoPubWorld돋움체_Pro Medium"/>
            </a:endParaRPr>
          </a:p>
        </p:txBody>
      </p:sp>
      <p:sp>
        <p:nvSpPr>
          <p:cNvPr id="2" name="TextBox 2"/>
          <p:cNvSpPr txBox="1"/>
          <p:nvPr/>
        </p:nvSpPr>
        <p:spPr>
          <a:xfrm>
            <a:off x="0" y="2019300"/>
            <a:ext cx="18288000" cy="1238250"/>
          </a:xfrm>
          <a:prstGeom prst="rect">
            <a:avLst/>
          </a:prstGeom>
        </p:spPr>
        <p:txBody>
          <a:bodyPr wrap="square" lIns="0" tIns="0" rIns="0" bIns="0" anchor="t">
            <a:spAutoFit/>
          </a:bodyPr>
          <a:lstStyle/>
          <a:p>
            <a:pPr marL="0" lvl="0" algn="ctr" rtl="0" eaLnBrk="1" latinLnBrk="0" hangingPunct="1">
              <a:lnSpc>
                <a:spcPct val="150000"/>
              </a:lnSpc>
              <a:spcBef>
                <a:spcPts val="0"/>
              </a:spcBef>
              <a:spcAft>
                <a:spcPts val="0"/>
              </a:spcAft>
              <a:defRPr/>
            </a:pPr>
            <a:r>
              <a:rPr lang="en-US" altLang="ko-KR" sz="5400" kern="1200">
                <a:solidFill>
                  <a:srgbClr val="004400"/>
                </a:solidFill>
                <a:effectLst/>
                <a:latin typeface="맑은 고딕"/>
                <a:cs typeface="KoPubWorld돋움체_Pro Medium"/>
              </a:rPr>
              <a:t>01</a:t>
            </a:r>
            <a:r>
              <a:rPr lang="en-US" altLang="ko-KR" sz="5400">
                <a:solidFill>
                  <a:srgbClr val="7f7f7f"/>
                </a:solidFill>
                <a:latin typeface="맑은 고딕"/>
                <a:cs typeface="KoPubWorld돋움체_Pro Medium"/>
              </a:rPr>
              <a:t> </a:t>
            </a:r>
            <a:r>
              <a:rPr lang="ko-KR" altLang="en-US" sz="5400">
                <a:latin typeface="맑은 고딕"/>
                <a:cs typeface="KoPubWorld돋움체_Pro Medium"/>
              </a:rPr>
              <a:t>주제 설정</a:t>
            </a:r>
            <a:endParaRPr lang="ko-KR" altLang="en-US" sz="5400">
              <a:effectLst/>
              <a:latin typeface="맑은 고딕"/>
              <a:cs typeface="KoPubWorld돋움체_Pro Medium"/>
            </a:endParaRPr>
          </a:p>
        </p:txBody>
      </p:sp>
      <p:sp>
        <p:nvSpPr>
          <p:cNvPr id="9" name="직사각형 8"/>
          <p:cNvSpPr/>
          <p:nvPr/>
        </p:nvSpPr>
        <p:spPr>
          <a:xfrm flipH="1">
            <a:off x="0" y="5143500"/>
            <a:ext cx="18288000" cy="51434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ts val="4200"/>
              </a:lnSpc>
              <a:defRPr/>
            </a:pPr>
            <a:r>
              <a:rPr lang="ko-KR" altLang="en-US" sz="2400">
                <a:solidFill>
                  <a:srgbClr val="004400"/>
                </a:solidFill>
                <a:latin typeface="맑은 고딕"/>
                <a:cs typeface="KoPubWorld돋움체_Pro Medium"/>
              </a:rPr>
              <a:t>스마트팜</a:t>
            </a:r>
            <a:endParaRPr lang="ko-KR" altLang="en-US" sz="2400">
              <a:solidFill>
                <a:srgbClr val="004400"/>
              </a:solidFill>
              <a:latin typeface="맑은 고딕"/>
              <a:cs typeface="KoPubWorld돋움체_Pro Medium"/>
            </a:endParaRPr>
          </a:p>
          <a:p>
            <a:pPr lvl="0" algn="ctr">
              <a:lnSpc>
                <a:spcPts val="4200"/>
              </a:lnSpc>
              <a:defRPr/>
            </a:pPr>
            <a:r>
              <a:rPr lang="ko-KR" altLang="en-US" sz="2400">
                <a:solidFill>
                  <a:srgbClr val="004400"/>
                </a:solidFill>
                <a:latin typeface="맑은 고딕"/>
                <a:cs typeface="KoPubWorld돋움체_Pro Medium"/>
              </a:rPr>
              <a:t>스마트팜 주기능</a:t>
            </a:r>
            <a:endParaRPr lang="ko-KR" altLang="en-US" sz="2400">
              <a:solidFill>
                <a:srgbClr val="004400"/>
              </a:solidFill>
              <a:latin typeface="맑은 고딕"/>
              <a:cs typeface="KoPubWorld돋움체_Pro Medium"/>
            </a:endParaRPr>
          </a:p>
          <a:p>
            <a:pPr lvl="0" algn="ctr">
              <a:lnSpc>
                <a:spcPts val="4200"/>
              </a:lnSpc>
              <a:defRPr/>
            </a:pPr>
            <a:r>
              <a:rPr lang="en-US" altLang="ko-KR" sz="2400">
                <a:solidFill>
                  <a:srgbClr val="004400"/>
                </a:solidFill>
                <a:latin typeface="맑은 고딕"/>
                <a:cs typeface="KoPubWorld돋움체_Pro Medium"/>
              </a:rPr>
              <a:t>State Machine</a:t>
            </a:r>
            <a:r>
              <a:rPr lang="ko-KR" altLang="en-US" sz="2400">
                <a:solidFill>
                  <a:srgbClr val="004400"/>
                </a:solidFill>
                <a:latin typeface="맑은 고딕"/>
                <a:cs typeface="KoPubWorld돋움체_Pro Medium"/>
              </a:rPr>
              <a:t> 설계</a:t>
            </a:r>
            <a:endParaRPr lang="ko-KR" altLang="en-US" sz="2400">
              <a:solidFill>
                <a:srgbClr val="004400"/>
              </a:solidFill>
              <a:latin typeface="맑은 고딕"/>
              <a:cs typeface="KoPubWorld돋움체_Pro Medium"/>
            </a:endParaRPr>
          </a:p>
        </p:txBody>
      </p:sp>
    </p:spTree>
    <p:extLst>
      <p:ext uri="{BB962C8B-B14F-4D97-AF65-F5344CB8AC3E}">
        <p14:creationId xmlns:p14="http://schemas.microsoft.com/office/powerpoint/2010/main" val="26123401"/>
      </p:ext>
    </p:extLst>
  </p:cSld>
  <p:clrMapOvr>
    <a:masterClrMapping/>
  </p:clrMapOvr>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5" name="직사각형 14"/>
          <p:cNvSpPr/>
          <p:nvPr/>
        </p:nvSpPr>
        <p:spPr>
          <a:xfrm>
            <a:off x="0" y="0"/>
            <a:ext cx="18288000" cy="20955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9" name="TextBox 9"/>
          <p:cNvSpPr txBox="1"/>
          <p:nvPr/>
        </p:nvSpPr>
        <p:spPr>
          <a:xfrm>
            <a:off x="685800" y="800100"/>
            <a:ext cx="9029704" cy="538609"/>
          </a:xfrm>
          <a:prstGeom prst="rect">
            <a:avLst/>
          </a:prstGeom>
        </p:spPr>
        <p:txBody>
          <a:bodyPr wrap="square" lIns="0" tIns="0" rIns="0" bIns="0" anchor="t">
            <a:spAutoFit/>
          </a:bodyPr>
          <a:lstStyle/>
          <a:p>
            <a:pPr lvl="0">
              <a:lnSpc>
                <a:spcPts val="4200"/>
              </a:lnSpc>
              <a:defRPr/>
            </a:pPr>
            <a:r>
              <a:rPr lang="en-US" sz="4000">
                <a:solidFill>
                  <a:srgbClr val="004400"/>
                </a:solidFill>
                <a:latin typeface="맑은 고딕"/>
                <a:ea typeface="맑은 고딕"/>
                <a:cs typeface="KoPubWorld돋움체_Pro Medium"/>
              </a:rPr>
              <a:t>01</a:t>
            </a:r>
            <a:r>
              <a:rPr lang="en-US" sz="4000">
                <a:solidFill>
                  <a:schemeClr val="tx1">
                    <a:lumMod val="50000"/>
                    <a:lumOff val="50000"/>
                  </a:schemeClr>
                </a:solidFill>
                <a:latin typeface="맑은 고딕"/>
                <a:ea typeface="맑은 고딕"/>
                <a:cs typeface="KoPubWorld돋움체_Pro Medium"/>
              </a:rPr>
              <a:t> </a:t>
            </a:r>
            <a:r>
              <a:rPr lang="ko-KR" altLang="en-US" sz="4000">
                <a:latin typeface="맑은 고딕"/>
                <a:cs typeface="KoPubWorld돋움체_Pro Medium"/>
              </a:rPr>
              <a:t>주제 설정 </a:t>
            </a:r>
            <a:r>
              <a:rPr lang="en-US" sz="4000">
                <a:solidFill>
                  <a:srgbClr val="004400"/>
                </a:solidFill>
                <a:latin typeface="맑은 고딕"/>
                <a:ea typeface="맑은 고딕"/>
                <a:cs typeface="KoPubWorld돋움체_Pro Medium"/>
              </a:rPr>
              <a:t>| </a:t>
            </a:r>
            <a:r>
              <a:rPr lang="ko-KR" altLang="en-US" sz="4000">
                <a:solidFill>
                  <a:srgbClr val="004400"/>
                </a:solidFill>
                <a:latin typeface="맑은 고딕"/>
                <a:cs typeface="KoPubWorld돋움체_Pro Medium"/>
              </a:rPr>
              <a:t>스마트팜</a:t>
            </a:r>
            <a:endParaRPr lang="ko-KR" altLang="en-US" sz="4000">
              <a:solidFill>
                <a:srgbClr val="004400"/>
              </a:solidFill>
              <a:latin typeface="맑은 고딕"/>
              <a:cs typeface="KoPubWorld돋움체_Pro Medium"/>
            </a:endParaRPr>
          </a:p>
        </p:txBody>
      </p:sp>
      <p:sp>
        <p:nvSpPr>
          <p:cNvPr id="8" name="TextBox 10"/>
          <p:cNvSpPr txBox="1"/>
          <p:nvPr/>
        </p:nvSpPr>
        <p:spPr>
          <a:xfrm>
            <a:off x="10744200" y="5054779"/>
            <a:ext cx="6344544" cy="1593671"/>
          </a:xfrm>
          <a:prstGeom prst="rect">
            <a:avLst/>
          </a:prstGeom>
        </p:spPr>
        <p:txBody>
          <a:bodyPr wrap="square" lIns="0" tIns="0" rIns="0" bIns="0" anchor="t">
            <a:spAutoFit/>
          </a:bodyPr>
          <a:lstStyle/>
          <a:p>
            <a:pPr lvl="0" algn="ctr">
              <a:lnSpc>
                <a:spcPts val="4200"/>
              </a:lnSpc>
              <a:defRPr/>
            </a:pPr>
            <a:r>
              <a:rPr lang="en-US" altLang="ko-KR" sz="2400">
                <a:solidFill>
                  <a:srgbClr val="000000"/>
                </a:solidFill>
                <a:latin typeface="맑은 고딕"/>
                <a:cs typeface="KoPubWorld돋움체_Pro Medium"/>
              </a:rPr>
              <a:t>ICT, AI</a:t>
            </a:r>
            <a:r>
              <a:rPr lang="ko-KR" altLang="en-US" sz="2400">
                <a:solidFill>
                  <a:srgbClr val="000000"/>
                </a:solidFill>
                <a:latin typeface="맑은 고딕"/>
                <a:cs typeface="KoPubWorld돋움체_Pro Medium"/>
              </a:rPr>
              <a:t> 등의 첨단 기술을 활용</a:t>
            </a:r>
            <a:endParaRPr lang="ko-KR" altLang="en-US" sz="2400">
              <a:solidFill>
                <a:srgbClr val="000000"/>
              </a:solidFill>
              <a:latin typeface="맑은 고딕"/>
              <a:cs typeface="KoPubWorld돋움체_Pro Medium"/>
            </a:endParaRPr>
          </a:p>
          <a:p>
            <a:pPr lvl="0" algn="ctr">
              <a:lnSpc>
                <a:spcPts val="4200"/>
              </a:lnSpc>
              <a:defRPr/>
            </a:pPr>
            <a:r>
              <a:rPr lang="ko-KR" altLang="en-US" sz="2400">
                <a:solidFill>
                  <a:srgbClr val="004400"/>
                </a:solidFill>
                <a:latin typeface="맑은 고딕"/>
                <a:cs typeface="KoPubWorld돋움체_Pro Medium"/>
              </a:rPr>
              <a:t>농업 과정을 간소화 </a:t>
            </a:r>
            <a:r>
              <a:rPr lang="ko-KR" altLang="en-US" sz="2400">
                <a:solidFill>
                  <a:schemeClr val="tx1"/>
                </a:solidFill>
                <a:latin typeface="맑은 고딕"/>
                <a:cs typeface="KoPubWorld돋움체_Pro Medium"/>
              </a:rPr>
              <a:t>하며</a:t>
            </a:r>
            <a:r>
              <a:rPr lang="ko-KR" altLang="en-US" sz="2400">
                <a:solidFill>
                  <a:srgbClr val="004400"/>
                </a:solidFill>
                <a:latin typeface="맑은 고딕"/>
                <a:cs typeface="KoPubWorld돋움체_Pro Medium"/>
              </a:rPr>
              <a:t> 생산물의 품질 향상을 가능하게 하는 새로운 농업 방식</a:t>
            </a:r>
            <a:endParaRPr lang="ko-KR" altLang="en-US" sz="2400">
              <a:solidFill>
                <a:srgbClr val="004400"/>
              </a:solidFill>
              <a:latin typeface="맑은 고딕"/>
              <a:cs typeface="KoPubWorld돋움체_Pro Medium"/>
            </a:endParaRPr>
          </a:p>
        </p:txBody>
      </p:sp>
      <p:sp>
        <p:nvSpPr>
          <p:cNvPr id="11" name="TextBox 10"/>
          <p:cNvSpPr txBox="1"/>
          <p:nvPr/>
        </p:nvSpPr>
        <p:spPr>
          <a:xfrm>
            <a:off x="0" y="9948446"/>
            <a:ext cx="7504234" cy="336649"/>
          </a:xfrm>
          <a:prstGeom prst="rect">
            <a:avLst/>
          </a:prstGeom>
          <a:noFill/>
        </p:spPr>
        <p:txBody>
          <a:bodyPr wrap="square">
            <a:spAutoFit/>
          </a:bodyPr>
          <a:lstStyle/>
          <a:p>
            <a:pPr lvl="0">
              <a:defRPr/>
            </a:pPr>
            <a:r>
              <a:rPr lang="en-US" altLang="ko-KR" sz="1600">
                <a:solidFill>
                  <a:schemeClr val="tx1">
                    <a:lumMod val="65000"/>
                    <a:lumOff val="35000"/>
                  </a:schemeClr>
                </a:solidFill>
                <a:latin typeface="맑은 고딕"/>
              </a:rPr>
              <a:t>https://kr.freepik.com/vectors/smart-farm</a:t>
            </a:r>
            <a:endParaRPr lang="en-US" altLang="ko-KR" sz="1600">
              <a:solidFill>
                <a:schemeClr val="tx1">
                  <a:lumMod val="65000"/>
                  <a:lumOff val="35000"/>
                </a:schemeClr>
              </a:solidFill>
              <a:latin typeface="맑은 고딕"/>
            </a:endParaRPr>
          </a:p>
        </p:txBody>
      </p:sp>
      <p:sp>
        <p:nvSpPr>
          <p:cNvPr id="14" name="TextBox 13"/>
          <p:cNvSpPr txBox="1"/>
          <p:nvPr/>
        </p:nvSpPr>
        <p:spPr>
          <a:xfrm>
            <a:off x="10439400" y="4878591"/>
            <a:ext cx="2590800" cy="329679"/>
          </a:xfrm>
          <a:prstGeom prst="rect">
            <a:avLst/>
          </a:prstGeom>
          <a:noFill/>
        </p:spPr>
        <p:txBody>
          <a:bodyPr wrap="square">
            <a:spAutoFit/>
          </a:bodyPr>
          <a:lstStyle/>
          <a:p>
            <a:pPr lvl="0" algn="r">
              <a:defRPr/>
            </a:pPr>
            <a:r>
              <a:rPr lang="ko-KR" altLang="en-US" sz="1600">
                <a:solidFill>
                  <a:schemeClr val="tx1">
                    <a:lumMod val="65000"/>
                    <a:lumOff val="35000"/>
                  </a:schemeClr>
                </a:solidFill>
                <a:latin typeface="맑은 고딕"/>
              </a:rPr>
              <a:t>정보통신기술</a:t>
            </a:r>
            <a:r>
              <a:rPr lang="en-US" altLang="ko-KR" sz="1600">
                <a:solidFill>
                  <a:schemeClr val="tx1">
                    <a:lumMod val="65000"/>
                    <a:lumOff val="35000"/>
                  </a:schemeClr>
                </a:solidFill>
                <a:latin typeface="맑은 고딕"/>
              </a:rPr>
              <a:t>,</a:t>
            </a:r>
            <a:r>
              <a:rPr lang="ko-KR" altLang="en-US" sz="1600">
                <a:solidFill>
                  <a:schemeClr val="tx1">
                    <a:lumMod val="65000"/>
                    <a:lumOff val="35000"/>
                  </a:schemeClr>
                </a:solidFill>
                <a:latin typeface="맑은 고딕"/>
              </a:rPr>
              <a:t> 인공지능</a:t>
            </a:r>
            <a:endParaRPr lang="ko-KR" altLang="en-US" sz="1600">
              <a:solidFill>
                <a:schemeClr val="tx1">
                  <a:lumMod val="65000"/>
                  <a:lumOff val="35000"/>
                </a:schemeClr>
              </a:solidFill>
              <a:latin typeface="맑은 고딕"/>
            </a:endParaRPr>
          </a:p>
        </p:txBody>
      </p:sp>
      <p:pic>
        <p:nvPicPr>
          <p:cNvPr id="16" name="그림 15"/>
          <p:cNvPicPr>
            <a:picLocks noChangeAspect="1"/>
          </p:cNvPicPr>
          <p:nvPr/>
        </p:nvPicPr>
        <p:blipFill rotWithShape="1">
          <a:blip r:embed="rId3"/>
          <a:stretch>
            <a:fillRect/>
          </a:stretch>
        </p:blipFill>
        <p:spPr>
          <a:xfrm>
            <a:off x="1473574" y="3124199"/>
            <a:ext cx="7365626" cy="5600700"/>
          </a:xfrm>
          <a:prstGeom prst="rect">
            <a:avLst/>
          </a:prstGeom>
        </p:spPr>
      </p:pic>
      <p:sp>
        <p:nvSpPr>
          <p:cNvPr id="3" name="TextBox 2"/>
          <p:cNvSpPr txBox="1"/>
          <p:nvPr/>
        </p:nvSpPr>
        <p:spPr>
          <a:xfrm>
            <a:off x="3124200" y="8420100"/>
            <a:ext cx="5334000" cy="338554"/>
          </a:xfrm>
          <a:prstGeom prst="rect">
            <a:avLst/>
          </a:prstGeom>
          <a:noFill/>
        </p:spPr>
        <p:txBody>
          <a:bodyPr wrap="square">
            <a:spAutoFit/>
          </a:bodyPr>
          <a:lstStyle/>
          <a:p>
            <a:pPr lvl="0" algn="r">
              <a:defRPr/>
            </a:pPr>
            <a:r>
              <a:rPr lang="ko-KR" altLang="en-US" sz="1600">
                <a:solidFill>
                  <a:schemeClr val="tx1">
                    <a:lumMod val="65000"/>
                    <a:lumOff val="35000"/>
                  </a:schemeClr>
                </a:solidFill>
                <a:latin typeface="맑은 고딕"/>
              </a:rPr>
              <a:t>태양광 에너지원으로 동작하는 스마트팜의 오버뷰</a:t>
            </a:r>
            <a:endParaRPr lang="ko-KR" altLang="en-US" sz="1600">
              <a:solidFill>
                <a:schemeClr val="tx1">
                  <a:lumMod val="65000"/>
                  <a:lumOff val="35000"/>
                </a:schemeClr>
              </a:solidFill>
              <a:latin typeface="맑은 고딕"/>
            </a:endParaRPr>
          </a:p>
        </p:txBody>
      </p:sp>
    </p:spTree>
  </p:cSld>
  <p:clrMapOvr>
    <a:masterClrMapping/>
  </p:clrMapOvr>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5" name="직사각형 14"/>
          <p:cNvSpPr/>
          <p:nvPr/>
        </p:nvSpPr>
        <p:spPr>
          <a:xfrm>
            <a:off x="0" y="0"/>
            <a:ext cx="18288000" cy="20955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9" name="TextBox 9"/>
          <p:cNvSpPr txBox="1"/>
          <p:nvPr/>
        </p:nvSpPr>
        <p:spPr>
          <a:xfrm>
            <a:off x="685800" y="800100"/>
            <a:ext cx="9029704" cy="538609"/>
          </a:xfrm>
          <a:prstGeom prst="rect">
            <a:avLst/>
          </a:prstGeom>
        </p:spPr>
        <p:txBody>
          <a:bodyPr wrap="square" lIns="0" tIns="0" rIns="0" bIns="0" anchor="t">
            <a:spAutoFit/>
          </a:bodyPr>
          <a:lstStyle/>
          <a:p>
            <a:pPr lvl="0">
              <a:lnSpc>
                <a:spcPts val="4200"/>
              </a:lnSpc>
              <a:defRPr/>
            </a:pPr>
            <a:r>
              <a:rPr lang="en-US" sz="4000">
                <a:solidFill>
                  <a:srgbClr val="004400"/>
                </a:solidFill>
                <a:latin typeface="맑은 고딕"/>
                <a:ea typeface="맑은 고딕"/>
                <a:cs typeface="KoPubWorld돋움체_Pro Medium"/>
              </a:rPr>
              <a:t>01</a:t>
            </a:r>
            <a:r>
              <a:rPr lang="en-US" sz="4000">
                <a:solidFill>
                  <a:schemeClr val="tx1">
                    <a:lumMod val="50000"/>
                    <a:lumOff val="50000"/>
                  </a:schemeClr>
                </a:solidFill>
                <a:latin typeface="맑은 고딕"/>
                <a:ea typeface="맑은 고딕"/>
                <a:cs typeface="KoPubWorld돋움체_Pro Medium"/>
              </a:rPr>
              <a:t> </a:t>
            </a:r>
            <a:r>
              <a:rPr lang="ko-KR" altLang="en-US" sz="4000">
                <a:latin typeface="맑은 고딕"/>
                <a:cs typeface="KoPubWorld돋움체_Pro Medium"/>
              </a:rPr>
              <a:t>주제 설정 </a:t>
            </a:r>
            <a:r>
              <a:rPr lang="en-US" sz="4000">
                <a:solidFill>
                  <a:srgbClr val="004400"/>
                </a:solidFill>
                <a:latin typeface="맑은 고딕"/>
                <a:ea typeface="맑은 고딕"/>
                <a:cs typeface="KoPubWorld돋움체_Pro Medium"/>
              </a:rPr>
              <a:t>| </a:t>
            </a:r>
            <a:r>
              <a:rPr lang="ko-KR" altLang="en-US" sz="4000">
                <a:solidFill>
                  <a:srgbClr val="004400"/>
                </a:solidFill>
                <a:latin typeface="맑은 고딕"/>
                <a:cs typeface="KoPubWorld돋움체_Pro Medium"/>
              </a:rPr>
              <a:t>스마트팜 주기능</a:t>
            </a:r>
            <a:endParaRPr lang="ko-KR" altLang="en-US" sz="4000">
              <a:solidFill>
                <a:srgbClr val="004400"/>
              </a:solidFill>
              <a:latin typeface="맑은 고딕"/>
              <a:cs typeface="KoPubWorld돋움체_Pro Medium"/>
            </a:endParaRPr>
          </a:p>
        </p:txBody>
      </p:sp>
      <p:sp>
        <p:nvSpPr>
          <p:cNvPr id="16" name="직사각형 15"/>
          <p:cNvSpPr/>
          <p:nvPr/>
        </p:nvSpPr>
        <p:spPr>
          <a:xfrm>
            <a:off x="1112351" y="4339749"/>
            <a:ext cx="6799261" cy="4739722"/>
          </a:xfrm>
          <a:prstGeom prst="rect">
            <a:avLst/>
          </a:prstGeom>
          <a:solidFill>
            <a:schemeClr val="bg1"/>
          </a:solidFill>
          <a:ln w="381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ct val="150000"/>
              </a:lnSpc>
              <a:defRPr/>
            </a:pPr>
            <a:r>
              <a:rPr lang="en-US" altLang="ko-KR" sz="2400">
                <a:solidFill>
                  <a:schemeClr val="tx1"/>
                </a:solidFill>
                <a:latin typeface="맑은 고딕"/>
              </a:rPr>
              <a:t>ICT</a:t>
            </a:r>
            <a:endParaRPr lang="en-US" altLang="ko-KR" sz="2400">
              <a:solidFill>
                <a:schemeClr val="tx1"/>
              </a:solidFill>
              <a:latin typeface="맑은 고딕"/>
            </a:endParaRPr>
          </a:p>
          <a:p>
            <a:pPr lvl="0" algn="ctr">
              <a:lnSpc>
                <a:spcPct val="150000"/>
              </a:lnSpc>
              <a:defRPr/>
            </a:pPr>
            <a:r>
              <a:rPr lang="ko-KR" altLang="en-US" sz="2000">
                <a:solidFill>
                  <a:schemeClr val="tx1"/>
                </a:solidFill>
                <a:latin typeface="맑은 고딕"/>
              </a:rPr>
              <a:t>정보통신을 통한 색터별 작물의 상태</a:t>
            </a:r>
            <a:r>
              <a:rPr lang="en-US" altLang="ko-KR" sz="2000">
                <a:solidFill>
                  <a:schemeClr val="tx1"/>
                </a:solidFill>
                <a:latin typeface="맑은 고딕"/>
              </a:rPr>
              <a:t>,</a:t>
            </a:r>
            <a:r>
              <a:rPr lang="ko-KR" altLang="en-US" sz="2000">
                <a:solidFill>
                  <a:schemeClr val="tx1"/>
                </a:solidFill>
                <a:latin typeface="맑은 고딕"/>
              </a:rPr>
              <a:t> 온도</a:t>
            </a:r>
            <a:r>
              <a:rPr lang="en-US" altLang="ko-KR" sz="2000">
                <a:solidFill>
                  <a:schemeClr val="tx1"/>
                </a:solidFill>
                <a:latin typeface="맑은 고딕"/>
              </a:rPr>
              <a:t>,</a:t>
            </a:r>
            <a:r>
              <a:rPr lang="ko-KR" altLang="en-US" sz="2000">
                <a:solidFill>
                  <a:schemeClr val="tx1"/>
                </a:solidFill>
                <a:latin typeface="맑은 고딕"/>
              </a:rPr>
              <a:t> 토양수분함량 등의 측정 항목을 허브와 주고 받으며 농작물을 관리한다</a:t>
            </a:r>
            <a:r>
              <a:rPr lang="en-US" altLang="ko-KR" sz="2000">
                <a:solidFill>
                  <a:schemeClr val="tx1"/>
                </a:solidFill>
                <a:latin typeface="맑은 고딕"/>
              </a:rPr>
              <a:t>.</a:t>
            </a:r>
            <a:endParaRPr lang="en-US" altLang="ko-KR" sz="2000">
              <a:solidFill>
                <a:schemeClr val="tx1"/>
              </a:solidFill>
              <a:latin typeface="맑은 고딕"/>
            </a:endParaRPr>
          </a:p>
          <a:p>
            <a:pPr lvl="0" algn="ctr">
              <a:lnSpc>
                <a:spcPct val="150000"/>
              </a:lnSpc>
              <a:defRPr/>
            </a:pPr>
            <a:endParaRPr lang="en-US" altLang="ko-KR" sz="2000">
              <a:solidFill>
                <a:schemeClr val="tx1"/>
              </a:solidFill>
              <a:latin typeface="맑은 고딕"/>
            </a:endParaRPr>
          </a:p>
          <a:p>
            <a:pPr marL="0" lvl="0" indent="0" algn="ctr" defTabSz="232257" rtl="0" eaLnBrk="1" latinLnBrk="0" hangingPunct="1">
              <a:lnSpc>
                <a:spcPct val="150000"/>
              </a:lnSpc>
              <a:spcBef>
                <a:spcPts val="0"/>
              </a:spcBef>
              <a:spcAft>
                <a:spcPts val="0"/>
              </a:spcAft>
              <a:buNone/>
              <a:defRPr/>
            </a:pPr>
            <a:r>
              <a:rPr xmlns:mc="http://schemas.openxmlformats.org/markup-compatibility/2006" xmlns:hp="http://schemas.haansoft.com/office/presentation/8.0" kumimoji="0" lang="ko-KR" altLang="en-US" sz="2400" b="0" i="0" u="none" strike="noStrike" kern="1200" cap="none" spc="0" normalizeH="0" baseline="0" mc:Ignorable="hp" hp:hslEmbossed="0">
                <a:solidFill>
                  <a:srgbClr val="000000"/>
                </a:solidFill>
                <a:latin typeface="맑은 고딕"/>
              </a:rPr>
              <a:t>규칙적인 농작물 관리</a:t>
            </a:r>
            <a:endParaRPr xmlns:mc="http://schemas.openxmlformats.org/markup-compatibility/2006" xmlns:hp="http://schemas.haansoft.com/office/presentation/8.0" kumimoji="0" lang="ko-KR" altLang="en-US" sz="2400" b="0" i="0" u="none" strike="noStrike" kern="1200" cap="none" spc="0" normalizeH="0" baseline="0" mc:Ignorable="hp" hp:hslEmbossed="0">
              <a:solidFill>
                <a:srgbClr val="000000"/>
              </a:solidFill>
              <a:latin typeface="맑은 고딕"/>
            </a:endParaRPr>
          </a:p>
          <a:p>
            <a:pPr marL="0" lvl="0" indent="0" algn="ctr" defTabSz="232257" rtl="0" eaLnBrk="1" latinLnBrk="0" hangingPunct="1">
              <a:lnSpc>
                <a:spcPct val="150000"/>
              </a:lnSpc>
              <a:spcBef>
                <a:spcPts val="0"/>
              </a:spcBef>
              <a:spcAft>
                <a:spcPts val="0"/>
              </a:spcAft>
              <a:buNone/>
              <a:defRPr/>
            </a:pPr>
            <a:r>
              <a:rPr xmlns:mc="http://schemas.openxmlformats.org/markup-compatibility/2006" xmlns:hp="http://schemas.haansoft.com/office/presentation/8.0" kumimoji="0" lang="ko-KR" altLang="en-US" sz="2000" b="0" i="0" u="none" strike="noStrike" kern="1200" cap="none" spc="0" normalizeH="0" baseline="0" mc:Ignorable="hp" hp:hslEmbossed="0">
                <a:solidFill>
                  <a:srgbClr val="000000"/>
                </a:solidFill>
                <a:latin typeface="맑은 고딕"/>
              </a:rPr>
              <a:t>정보통신을 통한 색터별 작물의 상태</a:t>
            </a:r>
            <a:r>
              <a:rPr xmlns:mc="http://schemas.openxmlformats.org/markup-compatibility/2006" xmlns:hp="http://schemas.haansoft.com/office/presentation/8.0" kumimoji="0" lang="en-US" altLang="ko-KR" sz="2000" b="0" i="0" u="none" strike="noStrike" kern="1200" cap="none" spc="0" normalizeH="0" baseline="0" mc:Ignorable="hp" hp:hslEmbossed="0">
                <a:solidFill>
                  <a:srgbClr val="000000"/>
                </a:solidFill>
                <a:latin typeface="맑은 고딕"/>
              </a:rPr>
              <a:t>,</a:t>
            </a:r>
            <a:r>
              <a:rPr xmlns:mc="http://schemas.openxmlformats.org/markup-compatibility/2006" xmlns:hp="http://schemas.haansoft.com/office/presentation/8.0" kumimoji="0" lang="ko-KR" altLang="en-US" sz="2000" b="0" i="0" u="none" strike="noStrike" kern="1200" cap="none" spc="0" normalizeH="0" baseline="0" mc:Ignorable="hp" hp:hslEmbossed="0">
                <a:solidFill>
                  <a:srgbClr val="000000"/>
                </a:solidFill>
                <a:latin typeface="맑은 고딕"/>
              </a:rPr>
              <a:t> 온도</a:t>
            </a:r>
            <a:r>
              <a:rPr xmlns:mc="http://schemas.openxmlformats.org/markup-compatibility/2006" xmlns:hp="http://schemas.haansoft.com/office/presentation/8.0" kumimoji="0" lang="en-US" altLang="ko-KR" sz="2000" b="0" i="0" u="none" strike="noStrike" kern="1200" cap="none" spc="0" normalizeH="0" baseline="0" mc:Ignorable="hp" hp:hslEmbossed="0">
                <a:solidFill>
                  <a:srgbClr val="000000"/>
                </a:solidFill>
                <a:latin typeface="맑은 고딕"/>
              </a:rPr>
              <a:t>,</a:t>
            </a:r>
            <a:r>
              <a:rPr xmlns:mc="http://schemas.openxmlformats.org/markup-compatibility/2006" xmlns:hp="http://schemas.haansoft.com/office/presentation/8.0" kumimoji="0" lang="ko-KR" altLang="en-US" sz="2000" b="0" i="0" u="none" strike="noStrike" kern="1200" cap="none" spc="0" normalizeH="0" baseline="0" mc:Ignorable="hp" hp:hslEmbossed="0">
                <a:solidFill>
                  <a:srgbClr val="000000"/>
                </a:solidFill>
                <a:latin typeface="맑은 고딕"/>
              </a:rPr>
              <a:t> 토양수분함량 등의 측정 항목을 허브와 주고 받으며 농작물을 관리한다</a:t>
            </a:r>
            <a:r>
              <a:rPr xmlns:mc="http://schemas.openxmlformats.org/markup-compatibility/2006" xmlns:hp="http://schemas.haansoft.com/office/presentation/8.0" kumimoji="0" lang="en-US" altLang="ko-KR" sz="2000" b="0" i="0" u="none" strike="noStrike" kern="1200" cap="none" spc="0" normalizeH="0" baseline="0" mc:Ignorable="hp" hp:hslEmbossed="0">
                <a:solidFill>
                  <a:srgbClr val="000000"/>
                </a:solidFill>
                <a:latin typeface="맑은 고딕"/>
              </a:rPr>
              <a:t>.</a:t>
            </a:r>
            <a:endParaRPr lang="en-US" altLang="ko-KR" sz="2000">
              <a:solidFill>
                <a:schemeClr val="tx1"/>
              </a:solidFill>
              <a:latin typeface="맑은 고딕"/>
            </a:endParaRPr>
          </a:p>
        </p:txBody>
      </p:sp>
      <p:sp>
        <p:nvSpPr>
          <p:cNvPr id="17" name="직사각형 16"/>
          <p:cNvSpPr/>
          <p:nvPr/>
        </p:nvSpPr>
        <p:spPr>
          <a:xfrm>
            <a:off x="10363200" y="6597623"/>
            <a:ext cx="6799262" cy="2481848"/>
          </a:xfrm>
          <a:prstGeom prst="rect">
            <a:avLst/>
          </a:prstGeom>
          <a:solidFill>
            <a:schemeClr val="bg1"/>
          </a:solidFill>
          <a:ln w="38100">
            <a:solidFill>
              <a:srgbClr val="dcf0dc"/>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ct val="150000"/>
              </a:lnSpc>
              <a:defRPr/>
            </a:pPr>
            <a:r>
              <a:rPr lang="ko-KR" altLang="en-US" sz="2400">
                <a:solidFill>
                  <a:srgbClr val="004400"/>
                </a:solidFill>
                <a:latin typeface="맑은 고딕"/>
              </a:rPr>
              <a:t>작업 환경 개선</a:t>
            </a:r>
            <a:endParaRPr lang="ko-KR" altLang="en-US" sz="2400">
              <a:solidFill>
                <a:srgbClr val="004400"/>
              </a:solidFill>
              <a:latin typeface="맑은 고딕"/>
            </a:endParaRPr>
          </a:p>
          <a:p>
            <a:pPr lvl="0" algn="ctr">
              <a:lnSpc>
                <a:spcPct val="150000"/>
              </a:lnSpc>
              <a:defRPr/>
            </a:pPr>
            <a:r>
              <a:rPr lang="ko-KR" altLang="en-US" sz="2000">
                <a:solidFill>
                  <a:schemeClr val="tx1"/>
                </a:solidFill>
                <a:latin typeface="맑은 고딕"/>
              </a:rPr>
              <a:t>빛 감지 센서를 이용한 </a:t>
            </a:r>
            <a:r>
              <a:rPr lang="en-US" altLang="ko-KR" sz="2000">
                <a:solidFill>
                  <a:schemeClr val="tx1"/>
                </a:solidFill>
                <a:latin typeface="맑은 고딕"/>
              </a:rPr>
              <a:t>LED </a:t>
            </a:r>
            <a:r>
              <a:rPr lang="ko-KR" altLang="en-US" sz="2000">
                <a:solidFill>
                  <a:schemeClr val="tx1"/>
                </a:solidFill>
                <a:latin typeface="맑은 고딕"/>
              </a:rPr>
              <a:t>제어</a:t>
            </a:r>
            <a:endParaRPr lang="ko-KR" altLang="en-US" sz="2000">
              <a:solidFill>
                <a:schemeClr val="tx1"/>
              </a:solidFill>
              <a:latin typeface="맑은 고딕"/>
            </a:endParaRPr>
          </a:p>
          <a:p>
            <a:pPr lvl="0" algn="ctr">
              <a:lnSpc>
                <a:spcPct val="150000"/>
              </a:lnSpc>
              <a:defRPr/>
            </a:pPr>
            <a:r>
              <a:rPr lang="ko-KR" altLang="en-US" sz="2000">
                <a:solidFill>
                  <a:schemeClr val="tx1"/>
                </a:solidFill>
                <a:latin typeface="맑은 고딕"/>
              </a:rPr>
              <a:t>농장 환경의 광량을 측정해 이에 맞춰 </a:t>
            </a:r>
            <a:r>
              <a:rPr lang="en-US" altLang="ko-KR" sz="2000">
                <a:solidFill>
                  <a:schemeClr val="tx1"/>
                </a:solidFill>
                <a:latin typeface="맑은 고딕"/>
              </a:rPr>
              <a:t>LED</a:t>
            </a:r>
            <a:r>
              <a:rPr lang="ko-KR" altLang="en-US" sz="2000">
                <a:solidFill>
                  <a:schemeClr val="tx1"/>
                </a:solidFill>
                <a:latin typeface="맑은 고딕"/>
              </a:rPr>
              <a:t>를 제어한다</a:t>
            </a:r>
            <a:r>
              <a:rPr lang="en-US" altLang="ko-KR" sz="2000">
                <a:solidFill>
                  <a:schemeClr val="tx1"/>
                </a:solidFill>
                <a:latin typeface="맑은 고딕"/>
              </a:rPr>
              <a:t>.</a:t>
            </a:r>
            <a:endParaRPr lang="en-US" altLang="ko-KR" sz="2000">
              <a:solidFill>
                <a:schemeClr val="tx1"/>
              </a:solidFill>
              <a:latin typeface="맑은 고딕"/>
            </a:endParaRPr>
          </a:p>
          <a:p>
            <a:pPr lvl="0" algn="ctr">
              <a:lnSpc>
                <a:spcPct val="150000"/>
              </a:lnSpc>
              <a:defRPr/>
            </a:pPr>
            <a:r>
              <a:rPr lang="en-US" altLang="ko-KR" sz="2000">
                <a:solidFill>
                  <a:schemeClr val="tx1"/>
                </a:solidFill>
                <a:latin typeface="맑은 고딕"/>
              </a:rPr>
              <a:t>Ex) </a:t>
            </a:r>
            <a:r>
              <a:rPr lang="ko-KR" altLang="en-US" sz="2000">
                <a:solidFill>
                  <a:schemeClr val="tx1"/>
                </a:solidFill>
                <a:latin typeface="맑은 고딕"/>
              </a:rPr>
              <a:t>실시간 광량을 측정하여 구름이 많은 오전에도 불을 켠다</a:t>
            </a:r>
            <a:r>
              <a:rPr lang="en-US" altLang="ko-KR" sz="2000">
                <a:solidFill>
                  <a:schemeClr val="tx1"/>
                </a:solidFill>
                <a:latin typeface="맑은 고딕"/>
              </a:rPr>
              <a:t>.</a:t>
            </a:r>
            <a:endParaRPr lang="en-US" altLang="ko-KR" sz="2000">
              <a:solidFill>
                <a:schemeClr val="tx1"/>
              </a:solidFill>
              <a:latin typeface="맑은 고딕"/>
            </a:endParaRPr>
          </a:p>
        </p:txBody>
      </p:sp>
      <p:sp>
        <p:nvSpPr>
          <p:cNvPr id="18" name="직사각형 17"/>
          <p:cNvSpPr/>
          <p:nvPr/>
        </p:nvSpPr>
        <p:spPr>
          <a:xfrm>
            <a:off x="1567414" y="3460553"/>
            <a:ext cx="5727858" cy="672502"/>
          </a:xfrm>
          <a:prstGeom prst="rect">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ts val="2520"/>
              </a:lnSpc>
              <a:defRPr/>
            </a:pPr>
            <a:r>
              <a:rPr lang="ko-KR" altLang="en-US" sz="2400">
                <a:solidFill>
                  <a:schemeClr val="tx1">
                    <a:lumMod val="95000"/>
                    <a:lumOff val="5000"/>
                  </a:schemeClr>
                </a:solidFill>
                <a:latin typeface="맑은 고딕"/>
              </a:rPr>
              <a:t>기존 스마트팜</a:t>
            </a:r>
            <a:endParaRPr lang="ko-KR" altLang="en-US" sz="2400">
              <a:solidFill>
                <a:schemeClr val="tx1">
                  <a:lumMod val="95000"/>
                  <a:lumOff val="5000"/>
                </a:schemeClr>
              </a:solidFill>
              <a:latin typeface="맑은 고딕"/>
            </a:endParaRPr>
          </a:p>
        </p:txBody>
      </p:sp>
      <p:sp>
        <p:nvSpPr>
          <p:cNvPr id="19" name="직사각형 18"/>
          <p:cNvSpPr/>
          <p:nvPr/>
        </p:nvSpPr>
        <p:spPr>
          <a:xfrm>
            <a:off x="10981693" y="3460553"/>
            <a:ext cx="5712294" cy="672502"/>
          </a:xfrm>
          <a:prstGeom prst="rect">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ts val="2520"/>
              </a:lnSpc>
              <a:defRPr/>
            </a:pPr>
            <a:r>
              <a:rPr lang="ko-KR" altLang="en-US" sz="2400">
                <a:solidFill>
                  <a:srgbClr val="004400"/>
                </a:solidFill>
                <a:latin typeface="맑은 고딕"/>
              </a:rPr>
              <a:t>개선된 스마트팜</a:t>
            </a:r>
            <a:endParaRPr lang="ko-KR" altLang="en-US" sz="2400">
              <a:solidFill>
                <a:srgbClr val="004400"/>
              </a:solidFill>
              <a:latin typeface="맑은 고딕"/>
            </a:endParaRPr>
          </a:p>
        </p:txBody>
      </p:sp>
      <p:sp>
        <p:nvSpPr>
          <p:cNvPr id="20" name="사각형: 둥근 모서리 11"/>
          <p:cNvSpPr/>
          <p:nvPr/>
        </p:nvSpPr>
        <p:spPr>
          <a:xfrm>
            <a:off x="1105813" y="2895608"/>
            <a:ext cx="6799260" cy="358259"/>
          </a:xfrm>
          <a:prstGeom prst="roundRect">
            <a:avLst>
              <a:gd name="adj" fmla="val 50000"/>
            </a:avLst>
          </a:prstGeom>
          <a:solidFill>
            <a:schemeClr val="bg1"/>
          </a:solidFill>
          <a:ln w="381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sz="1200">
              <a:solidFill>
                <a:schemeClr val="tx1"/>
              </a:solidFill>
              <a:latin typeface="맑은 고딕"/>
            </a:endParaRPr>
          </a:p>
        </p:txBody>
      </p:sp>
      <p:sp>
        <p:nvSpPr>
          <p:cNvPr id="21" name="사각형: 둥근 모서리 12"/>
          <p:cNvSpPr/>
          <p:nvPr/>
        </p:nvSpPr>
        <p:spPr>
          <a:xfrm>
            <a:off x="10369743" y="2895608"/>
            <a:ext cx="6799261" cy="358259"/>
          </a:xfrm>
          <a:prstGeom prst="roundRect">
            <a:avLst>
              <a:gd name="adj" fmla="val 50000"/>
            </a:avLst>
          </a:prstGeom>
          <a:solidFill>
            <a:schemeClr val="bg1"/>
          </a:solidFill>
          <a:ln w="38100">
            <a:solidFill>
              <a:srgbClr val="dcf0dc"/>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solidFill>
                <a:schemeClr val="tx1"/>
              </a:solidFill>
              <a:latin typeface="맑은 고딕"/>
            </a:endParaRPr>
          </a:p>
        </p:txBody>
      </p:sp>
      <p:sp>
        <p:nvSpPr>
          <p:cNvPr id="22" name="직사각형 21"/>
          <p:cNvSpPr/>
          <p:nvPr/>
        </p:nvSpPr>
        <p:spPr>
          <a:xfrm>
            <a:off x="10363200" y="4339741"/>
            <a:ext cx="6799262" cy="1485869"/>
          </a:xfrm>
          <a:prstGeom prst="rect">
            <a:avLst/>
          </a:prstGeom>
          <a:solidFill>
            <a:schemeClr val="bg1"/>
          </a:solidFill>
          <a:ln w="381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ct val="150000"/>
              </a:lnSpc>
              <a:defRPr/>
            </a:pPr>
            <a:r>
              <a:rPr lang="ko-KR" altLang="en-US" sz="2400">
                <a:solidFill>
                  <a:schemeClr val="tx1"/>
                </a:solidFill>
                <a:latin typeface="맑은 고딕"/>
              </a:rPr>
              <a:t>기존 스마트팜</a:t>
            </a:r>
            <a:endParaRPr lang="ko-KR" altLang="en-US" sz="2400">
              <a:solidFill>
                <a:schemeClr val="tx1"/>
              </a:solidFill>
              <a:latin typeface="맑은 고딕"/>
            </a:endParaRPr>
          </a:p>
        </p:txBody>
      </p:sp>
      <p:grpSp>
        <p:nvGrpSpPr>
          <p:cNvPr id="23" name="그룹 22"/>
          <p:cNvGrpSpPr/>
          <p:nvPr/>
        </p:nvGrpSpPr>
        <p:grpSpPr>
          <a:xfrm rot="0">
            <a:off x="13497218" y="5981708"/>
            <a:ext cx="531225" cy="459816"/>
            <a:chOff x="7467600" y="4676885"/>
            <a:chExt cx="3048000" cy="3060699"/>
          </a:xfrm>
        </p:grpSpPr>
        <p:cxnSp>
          <p:nvCxnSpPr>
            <p:cNvPr id="24" name="직선 연결선 23"/>
            <p:cNvCxnSpPr/>
            <p:nvPr/>
          </p:nvCxnSpPr>
          <p:spPr>
            <a:xfrm>
              <a:off x="7467600" y="6213584"/>
              <a:ext cx="304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flipV="1">
              <a:off x="8991600" y="4676885"/>
              <a:ext cx="0" cy="3060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11896189" y="7014746"/>
            <a:ext cx="1591211" cy="338554"/>
          </a:xfrm>
          <a:prstGeom prst="rect">
            <a:avLst/>
          </a:prstGeom>
          <a:noFill/>
        </p:spPr>
        <p:txBody>
          <a:bodyPr wrap="square">
            <a:spAutoFit/>
          </a:bodyPr>
          <a:lstStyle/>
          <a:p>
            <a:pPr lvl="0" algn="r">
              <a:defRPr/>
            </a:pPr>
            <a:r>
              <a:rPr lang="en-US" altLang="ko-KR" sz="1600">
                <a:solidFill>
                  <a:schemeClr val="tx1">
                    <a:lumMod val="65000"/>
                    <a:lumOff val="35000"/>
                  </a:schemeClr>
                </a:solidFill>
                <a:latin typeface="맑은 고딕"/>
              </a:rPr>
              <a:t>Pmod ALS</a:t>
            </a:r>
            <a:endParaRPr lang="en-US" altLang="ko-KR" sz="1600">
              <a:solidFill>
                <a:schemeClr val="tx1">
                  <a:lumMod val="65000"/>
                  <a:lumOff val="35000"/>
                </a:schemeClr>
              </a:solidFill>
              <a:latin typeface="맑은 고딕"/>
            </a:endParaRPr>
          </a:p>
        </p:txBody>
      </p:sp>
    </p:spTree>
    <p:extLst>
      <p:ext uri="{BB962C8B-B14F-4D97-AF65-F5344CB8AC3E}">
        <p14:creationId xmlns:p14="http://schemas.microsoft.com/office/powerpoint/2010/main" val="1681627510"/>
      </p:ext>
    </p:extLst>
  </p:cSld>
  <p:clrMapOvr>
    <a:masterClrMapping/>
  </p:clrMapOvr>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5" name="직사각형 14"/>
          <p:cNvSpPr/>
          <p:nvPr/>
        </p:nvSpPr>
        <p:spPr>
          <a:xfrm>
            <a:off x="0" y="0"/>
            <a:ext cx="18288000" cy="20955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9" name="TextBox 9"/>
          <p:cNvSpPr txBox="1"/>
          <p:nvPr/>
        </p:nvSpPr>
        <p:spPr>
          <a:xfrm>
            <a:off x="685800" y="800100"/>
            <a:ext cx="9029704" cy="538609"/>
          </a:xfrm>
          <a:prstGeom prst="rect">
            <a:avLst/>
          </a:prstGeom>
        </p:spPr>
        <p:txBody>
          <a:bodyPr wrap="square" lIns="0" tIns="0" rIns="0" bIns="0" anchor="t">
            <a:spAutoFit/>
          </a:bodyPr>
          <a:lstStyle/>
          <a:p>
            <a:pPr lvl="0">
              <a:lnSpc>
                <a:spcPts val="4200"/>
              </a:lnSpc>
              <a:defRPr/>
            </a:pPr>
            <a:r>
              <a:rPr lang="en-US" sz="4000">
                <a:solidFill>
                  <a:srgbClr val="004400"/>
                </a:solidFill>
                <a:latin typeface="맑은 고딕"/>
                <a:ea typeface="맑은 고딕"/>
                <a:cs typeface="KoPubWorld돋움체_Pro Medium"/>
              </a:rPr>
              <a:t>01</a:t>
            </a:r>
            <a:r>
              <a:rPr lang="en-US" sz="4000">
                <a:solidFill>
                  <a:schemeClr val="tx1">
                    <a:lumMod val="50000"/>
                    <a:lumOff val="50000"/>
                  </a:schemeClr>
                </a:solidFill>
                <a:latin typeface="맑은 고딕"/>
                <a:ea typeface="맑은 고딕"/>
                <a:cs typeface="KoPubWorld돋움체_Pro Medium"/>
              </a:rPr>
              <a:t> </a:t>
            </a:r>
            <a:r>
              <a:rPr lang="ko-KR" altLang="en-US" sz="4000">
                <a:latin typeface="맑은 고딕"/>
                <a:cs typeface="KoPubWorld돋움체_Pro Medium"/>
              </a:rPr>
              <a:t>주제 설정 </a:t>
            </a:r>
            <a:r>
              <a:rPr lang="en-US" sz="4000">
                <a:solidFill>
                  <a:srgbClr val="004400"/>
                </a:solidFill>
                <a:latin typeface="맑은 고딕"/>
                <a:ea typeface="맑은 고딕"/>
                <a:cs typeface="KoPubWorld돋움체_Pro Medium"/>
              </a:rPr>
              <a:t>| </a:t>
            </a:r>
            <a:r>
              <a:rPr lang="en-US" altLang="ko-KR" sz="4000">
                <a:solidFill>
                  <a:srgbClr val="004400"/>
                </a:solidFill>
                <a:latin typeface="맑은 고딕"/>
                <a:cs typeface="KoPubWorld돋움체_Pro Medium"/>
              </a:rPr>
              <a:t>State Machine </a:t>
            </a:r>
            <a:r>
              <a:rPr lang="ko-KR" altLang="en-US" sz="4000">
                <a:solidFill>
                  <a:srgbClr val="004400"/>
                </a:solidFill>
                <a:latin typeface="맑은 고딕"/>
                <a:cs typeface="KoPubWorld돋움체_Pro Medium"/>
              </a:rPr>
              <a:t>설계</a:t>
            </a:r>
            <a:endParaRPr lang="ko-KR" altLang="en-US" sz="4000">
              <a:solidFill>
                <a:srgbClr val="004400"/>
              </a:solidFill>
              <a:latin typeface="맑은 고딕"/>
              <a:cs typeface="KoPubWorld돋움체_Pro Medium"/>
            </a:endParaRPr>
          </a:p>
        </p:txBody>
      </p:sp>
      <p:pic>
        <p:nvPicPr>
          <p:cNvPr id="16" name="그림 15"/>
          <p:cNvPicPr>
            <a:picLocks noChangeAspect="1"/>
          </p:cNvPicPr>
          <p:nvPr/>
        </p:nvPicPr>
        <p:blipFill rotWithShape="1">
          <a:blip r:embed="rId3"/>
          <a:stretch>
            <a:fillRect/>
          </a:stretch>
        </p:blipFill>
        <p:spPr>
          <a:xfrm>
            <a:off x="4299337" y="2263777"/>
            <a:ext cx="9689326" cy="7680322"/>
          </a:xfrm>
          <a:prstGeom prst="rect">
            <a:avLst/>
          </a:prstGeom>
        </p:spPr>
      </p:pic>
    </p:spTree>
    <p:extLst>
      <p:ext uri="{BB962C8B-B14F-4D97-AF65-F5344CB8AC3E}">
        <p14:creationId xmlns:p14="http://schemas.microsoft.com/office/powerpoint/2010/main" val="1438381765"/>
      </p:ext>
    </p:extLst>
  </p:cSld>
  <p:clrMapOvr>
    <a:masterClrMapping/>
  </p:clrMapOvr>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1" name="그림 10"/>
          <p:cNvPicPr>
            <a:picLocks noChangeAspect="1"/>
          </p:cNvPicPr>
          <p:nvPr/>
        </p:nvPicPr>
        <p:blipFill rotWithShape="1">
          <a:blip r:embed="rId3"/>
          <a:srcRect l="2780" r="1790"/>
          <a:stretch>
            <a:fillRect/>
          </a:stretch>
        </p:blipFill>
        <p:spPr>
          <a:xfrm>
            <a:off x="0" y="5143500"/>
            <a:ext cx="18288000" cy="5143500"/>
          </a:xfrm>
          <a:prstGeom prst="rect">
            <a:avLst/>
          </a:prstGeom>
        </p:spPr>
      </p:pic>
      <p:sp>
        <p:nvSpPr>
          <p:cNvPr id="12" name="직사각형 11"/>
          <p:cNvSpPr/>
          <p:nvPr/>
        </p:nvSpPr>
        <p:spPr>
          <a:xfrm>
            <a:off x="0" y="5143500"/>
            <a:ext cx="18288000" cy="5143500"/>
          </a:xfrm>
          <a:prstGeom prst="rect">
            <a:avLst/>
          </a:prstGeom>
          <a:solidFill>
            <a:schemeClr val="lt1">
              <a:alpha val="84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10" name="직사각형 9"/>
          <p:cNvSpPr/>
          <p:nvPr/>
        </p:nvSpPr>
        <p:spPr>
          <a:xfrm flipH="1">
            <a:off x="0" y="0"/>
            <a:ext cx="18288000" cy="5143496"/>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ts val="4200"/>
              </a:lnSpc>
              <a:defRPr/>
            </a:pPr>
            <a:endParaRPr lang="en-US" altLang="ko-KR" sz="2400">
              <a:solidFill>
                <a:schemeClr val="tx1">
                  <a:lumMod val="65000"/>
                  <a:lumOff val="35000"/>
                </a:schemeClr>
              </a:solidFill>
              <a:latin typeface="맑은 고딕"/>
              <a:cs typeface="KoPubWorld돋움체_Pro Medium"/>
            </a:endParaRPr>
          </a:p>
        </p:txBody>
      </p:sp>
      <p:sp>
        <p:nvSpPr>
          <p:cNvPr id="2" name="TextBox 2"/>
          <p:cNvSpPr txBox="1"/>
          <p:nvPr/>
        </p:nvSpPr>
        <p:spPr>
          <a:xfrm>
            <a:off x="0" y="2019300"/>
            <a:ext cx="18288000" cy="1238250"/>
          </a:xfrm>
          <a:prstGeom prst="rect">
            <a:avLst/>
          </a:prstGeom>
        </p:spPr>
        <p:txBody>
          <a:bodyPr wrap="square" lIns="0" tIns="0" rIns="0" bIns="0" anchor="t">
            <a:spAutoFit/>
          </a:bodyPr>
          <a:lstStyle/>
          <a:p>
            <a:pPr marL="0" lvl="0" algn="ctr" rtl="0" eaLnBrk="1" latinLnBrk="0" hangingPunct="1">
              <a:lnSpc>
                <a:spcPct val="150000"/>
              </a:lnSpc>
              <a:spcBef>
                <a:spcPts val="0"/>
              </a:spcBef>
              <a:spcAft>
                <a:spcPts val="0"/>
              </a:spcAft>
              <a:defRPr/>
            </a:pPr>
            <a:r>
              <a:rPr lang="en-US" altLang="ko-KR" sz="5400" kern="1200">
                <a:solidFill>
                  <a:srgbClr val="004400"/>
                </a:solidFill>
                <a:effectLst/>
                <a:latin typeface="맑은 고딕"/>
                <a:cs typeface="KoPubWorld돋움체_Pro Medium"/>
              </a:rPr>
              <a:t>02</a:t>
            </a:r>
            <a:r>
              <a:rPr lang="en-US" altLang="ko-KR" sz="5400">
                <a:solidFill>
                  <a:srgbClr val="7f7f7f"/>
                </a:solidFill>
                <a:latin typeface="맑은 고딕"/>
                <a:cs typeface="KoPubWorld돋움체_Pro Medium"/>
              </a:rPr>
              <a:t> </a:t>
            </a:r>
            <a:r>
              <a:rPr lang="ko-KR" altLang="en-US" sz="5400">
                <a:latin typeface="맑은 고딕"/>
                <a:cs typeface="KoPubWorld돋움체_Pro Medium"/>
              </a:rPr>
              <a:t>제작</a:t>
            </a:r>
            <a:endParaRPr lang="ko-KR" altLang="en-US" sz="5400">
              <a:effectLst/>
              <a:latin typeface="맑은 고딕"/>
              <a:cs typeface="KoPubWorld돋움체_Pro Medium"/>
            </a:endParaRPr>
          </a:p>
        </p:txBody>
      </p:sp>
      <p:sp>
        <p:nvSpPr>
          <p:cNvPr id="9" name="직사각형 8"/>
          <p:cNvSpPr/>
          <p:nvPr/>
        </p:nvSpPr>
        <p:spPr>
          <a:xfrm flipH="1">
            <a:off x="0" y="5143500"/>
            <a:ext cx="18288000" cy="51434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lnSpc>
                <a:spcPts val="4200"/>
              </a:lnSpc>
              <a:defRPr/>
            </a:pPr>
            <a:r>
              <a:rPr lang="ko-KR" altLang="en-US" sz="2400">
                <a:solidFill>
                  <a:srgbClr val="004400"/>
                </a:solidFill>
                <a:latin typeface="맑은 고딕"/>
                <a:cs typeface="KoPubWorld돋움체_Pro Medium"/>
              </a:rPr>
              <a:t>모듈 간 상호작용</a:t>
            </a:r>
            <a:endParaRPr lang="ko-KR" altLang="en-US" sz="2400">
              <a:solidFill>
                <a:srgbClr val="004400"/>
              </a:solidFill>
              <a:latin typeface="맑은 고딕"/>
              <a:cs typeface="KoPubWorld돋움체_Pro Medium"/>
            </a:endParaRPr>
          </a:p>
          <a:p>
            <a:pPr lvl="0" algn="ctr">
              <a:lnSpc>
                <a:spcPts val="4200"/>
              </a:lnSpc>
              <a:defRPr/>
            </a:pPr>
            <a:r>
              <a:rPr lang="en-US" altLang="ko-KR" sz="2400">
                <a:solidFill>
                  <a:srgbClr val="004400"/>
                </a:solidFill>
                <a:latin typeface="맑은 고딕"/>
                <a:cs typeface="KoPubWorld돋움체_Pro Medium"/>
              </a:rPr>
              <a:t>Controller.v</a:t>
            </a:r>
            <a:endParaRPr lang="en-US" altLang="ko-KR" sz="2400">
              <a:solidFill>
                <a:srgbClr val="004400"/>
              </a:solidFill>
              <a:latin typeface="맑은 고딕"/>
              <a:cs typeface="KoPubWorld돋움체_Pro Medium"/>
            </a:endParaRPr>
          </a:p>
          <a:p>
            <a:pPr lvl="0" algn="ctr">
              <a:lnSpc>
                <a:spcPts val="4200"/>
              </a:lnSpc>
              <a:defRPr/>
            </a:pPr>
            <a:r>
              <a:rPr lang="ko-KR" altLang="en-US" sz="2400">
                <a:solidFill>
                  <a:srgbClr val="004400"/>
                </a:solidFill>
                <a:latin typeface="맑은 고딕"/>
                <a:cs typeface="KoPubWorld돋움체_Pro Medium"/>
              </a:rPr>
              <a:t>시뮬레이션 결과</a:t>
            </a:r>
            <a:endParaRPr lang="ko-KR" altLang="en-US" sz="2400">
              <a:solidFill>
                <a:srgbClr val="004400"/>
              </a:solidFill>
              <a:latin typeface="맑은 고딕"/>
              <a:cs typeface="KoPubWorld돋움체_Pro Medium"/>
            </a:endParaRPr>
          </a:p>
        </p:txBody>
      </p:sp>
    </p:spTree>
    <p:extLst>
      <p:ext uri="{BB962C8B-B14F-4D97-AF65-F5344CB8AC3E}">
        <p14:creationId xmlns:p14="http://schemas.microsoft.com/office/powerpoint/2010/main" val="1768190303"/>
      </p:ext>
    </p:extLst>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5" name="직사각형 14"/>
          <p:cNvSpPr/>
          <p:nvPr/>
        </p:nvSpPr>
        <p:spPr>
          <a:xfrm>
            <a:off x="0" y="0"/>
            <a:ext cx="18288000" cy="20955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9" name="TextBox 9"/>
          <p:cNvSpPr txBox="1"/>
          <p:nvPr/>
        </p:nvSpPr>
        <p:spPr>
          <a:xfrm>
            <a:off x="685800" y="800100"/>
            <a:ext cx="9029704" cy="538609"/>
          </a:xfrm>
          <a:prstGeom prst="rect">
            <a:avLst/>
          </a:prstGeom>
        </p:spPr>
        <p:txBody>
          <a:bodyPr wrap="square" lIns="0" tIns="0" rIns="0" bIns="0" anchor="t">
            <a:spAutoFit/>
          </a:bodyPr>
          <a:lstStyle/>
          <a:p>
            <a:pPr lvl="0">
              <a:lnSpc>
                <a:spcPts val="4200"/>
              </a:lnSpc>
              <a:defRPr/>
            </a:pPr>
            <a:r>
              <a:rPr lang="en-US" sz="4000">
                <a:solidFill>
                  <a:srgbClr val="004400"/>
                </a:solidFill>
                <a:latin typeface="맑은 고딕"/>
                <a:ea typeface="맑은 고딕"/>
                <a:cs typeface="KoPubWorld돋움체_Pro Medium"/>
              </a:rPr>
              <a:t>0</a:t>
            </a:r>
            <a:r>
              <a:rPr lang="en-US" altLang="ko-KR" sz="4000">
                <a:solidFill>
                  <a:srgbClr val="004400"/>
                </a:solidFill>
                <a:latin typeface="맑은 고딕"/>
                <a:cs typeface="KoPubWorld돋움체_Pro Medium"/>
              </a:rPr>
              <a:t>2</a:t>
            </a:r>
            <a:r>
              <a:rPr lang="en-US" sz="4000">
                <a:solidFill>
                  <a:schemeClr val="tx1">
                    <a:lumMod val="50000"/>
                    <a:lumOff val="50000"/>
                  </a:schemeClr>
                </a:solidFill>
                <a:latin typeface="맑은 고딕"/>
                <a:ea typeface="맑은 고딕"/>
                <a:cs typeface="KoPubWorld돋움체_Pro Medium"/>
              </a:rPr>
              <a:t> </a:t>
            </a:r>
            <a:r>
              <a:rPr lang="ko-KR" altLang="en-US" sz="4000">
                <a:latin typeface="맑은 고딕"/>
                <a:cs typeface="KoPubWorld돋움체_Pro Medium"/>
              </a:rPr>
              <a:t>제작 </a:t>
            </a:r>
            <a:r>
              <a:rPr lang="en-US" sz="4000">
                <a:solidFill>
                  <a:srgbClr val="004400"/>
                </a:solidFill>
                <a:latin typeface="맑은 고딕"/>
                <a:ea typeface="맑은 고딕"/>
                <a:cs typeface="KoPubWorld돋움체_Pro Medium"/>
              </a:rPr>
              <a:t>| </a:t>
            </a:r>
            <a:r>
              <a:rPr lang="ko-KR" altLang="en-US" sz="4000">
                <a:solidFill>
                  <a:srgbClr val="004400"/>
                </a:solidFill>
                <a:latin typeface="맑은 고딕"/>
                <a:cs typeface="KoPubWorld돋움체_Pro Medium"/>
              </a:rPr>
              <a:t>모듈 간 상호작용</a:t>
            </a:r>
            <a:endParaRPr lang="ko-KR" altLang="en-US" sz="4000">
              <a:solidFill>
                <a:srgbClr val="004400"/>
              </a:solidFill>
              <a:latin typeface="맑은 고딕"/>
              <a:cs typeface="KoPubWorld돋움체_Pro Medium"/>
            </a:endParaRPr>
          </a:p>
        </p:txBody>
      </p:sp>
      <p:pic>
        <p:nvPicPr>
          <p:cNvPr id="23" name="그림 22"/>
          <p:cNvPicPr>
            <a:picLocks noChangeAspect="1"/>
          </p:cNvPicPr>
          <p:nvPr/>
        </p:nvPicPr>
        <p:blipFill rotWithShape="1">
          <a:blip r:embed="rId3"/>
          <a:stretch>
            <a:fillRect/>
          </a:stretch>
        </p:blipFill>
        <p:spPr>
          <a:xfrm>
            <a:off x="9296400" y="3254378"/>
            <a:ext cx="7478284" cy="5927722"/>
          </a:xfrm>
          <a:prstGeom prst="rect">
            <a:avLst/>
          </a:prstGeom>
        </p:spPr>
      </p:pic>
      <p:pic>
        <p:nvPicPr>
          <p:cNvPr id="24" name="그림 23"/>
          <p:cNvPicPr>
            <a:picLocks noChangeAspect="1"/>
          </p:cNvPicPr>
          <p:nvPr/>
        </p:nvPicPr>
        <p:blipFill rotWithShape="1">
          <a:blip r:embed="rId4"/>
          <a:stretch>
            <a:fillRect/>
          </a:stretch>
        </p:blipFill>
        <p:spPr>
          <a:xfrm>
            <a:off x="1676400" y="2552700"/>
            <a:ext cx="6881812" cy="6943725"/>
          </a:xfrm>
          <a:prstGeom prst="rect">
            <a:avLst/>
          </a:prstGeom>
        </p:spPr>
      </p:pic>
    </p:spTree>
    <p:extLst>
      <p:ext uri="{BB962C8B-B14F-4D97-AF65-F5344CB8AC3E}">
        <p14:creationId xmlns:p14="http://schemas.microsoft.com/office/powerpoint/2010/main" val="374109620"/>
      </p:ext>
    </p:extLst>
  </p:cSld>
  <p:clrMapOvr>
    <a:masterClrMapping/>
  </p:clrMapOvr>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5" name="직사각형 14"/>
          <p:cNvSpPr/>
          <p:nvPr/>
        </p:nvSpPr>
        <p:spPr>
          <a:xfrm>
            <a:off x="0" y="0"/>
            <a:ext cx="18288000" cy="2095500"/>
          </a:xfrm>
          <a:prstGeom prst="rect">
            <a:avLst/>
          </a:prstGeom>
          <a:solidFill>
            <a:srgbClr val="fafcfa"/>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latin typeface="맑은 고딕"/>
            </a:endParaRPr>
          </a:p>
        </p:txBody>
      </p:sp>
      <p:sp>
        <p:nvSpPr>
          <p:cNvPr id="9" name="TextBox 9"/>
          <p:cNvSpPr txBox="1"/>
          <p:nvPr/>
        </p:nvSpPr>
        <p:spPr>
          <a:xfrm>
            <a:off x="685800" y="800100"/>
            <a:ext cx="9029704" cy="538609"/>
          </a:xfrm>
          <a:prstGeom prst="rect">
            <a:avLst/>
          </a:prstGeom>
        </p:spPr>
        <p:txBody>
          <a:bodyPr wrap="square" lIns="0" tIns="0" rIns="0" bIns="0" anchor="t">
            <a:spAutoFit/>
          </a:bodyPr>
          <a:lstStyle/>
          <a:p>
            <a:pPr lvl="0">
              <a:lnSpc>
                <a:spcPts val="4200"/>
              </a:lnSpc>
              <a:defRPr/>
            </a:pPr>
            <a:r>
              <a:rPr lang="en-US" sz="4000">
                <a:solidFill>
                  <a:srgbClr val="004400"/>
                </a:solidFill>
                <a:latin typeface="맑은 고딕"/>
                <a:ea typeface="맑은 고딕"/>
                <a:cs typeface="KoPubWorld돋움체_Pro Medium"/>
              </a:rPr>
              <a:t>0</a:t>
            </a:r>
            <a:r>
              <a:rPr lang="en-US" altLang="ko-KR" sz="4000">
                <a:solidFill>
                  <a:srgbClr val="004400"/>
                </a:solidFill>
                <a:latin typeface="맑은 고딕"/>
                <a:cs typeface="KoPubWorld돋움체_Pro Medium"/>
              </a:rPr>
              <a:t>2</a:t>
            </a:r>
            <a:r>
              <a:rPr lang="en-US" sz="4000">
                <a:solidFill>
                  <a:schemeClr val="tx1">
                    <a:lumMod val="50000"/>
                    <a:lumOff val="50000"/>
                  </a:schemeClr>
                </a:solidFill>
                <a:latin typeface="맑은 고딕"/>
                <a:ea typeface="맑은 고딕"/>
                <a:cs typeface="KoPubWorld돋움체_Pro Medium"/>
              </a:rPr>
              <a:t> </a:t>
            </a:r>
            <a:r>
              <a:rPr lang="ko-KR" altLang="en-US" sz="4000">
                <a:latin typeface="맑은 고딕"/>
                <a:cs typeface="KoPubWorld돋움체_Pro Medium"/>
              </a:rPr>
              <a:t>제작 </a:t>
            </a:r>
            <a:r>
              <a:rPr lang="en-US" sz="4000">
                <a:solidFill>
                  <a:srgbClr val="004400"/>
                </a:solidFill>
                <a:latin typeface="맑은 고딕"/>
                <a:ea typeface="맑은 고딕"/>
                <a:cs typeface="KoPubWorld돋움체_Pro Medium"/>
              </a:rPr>
              <a:t>| </a:t>
            </a:r>
            <a:r>
              <a:rPr lang="ko-KR" altLang="en-US" sz="4000">
                <a:solidFill>
                  <a:srgbClr val="004400"/>
                </a:solidFill>
                <a:latin typeface="맑은 고딕"/>
                <a:cs typeface="KoPubWorld돋움체_Pro Medium"/>
              </a:rPr>
              <a:t>모듈 간 상호작용</a:t>
            </a:r>
            <a:endParaRPr lang="ko-KR" altLang="en-US" sz="4000">
              <a:solidFill>
                <a:srgbClr val="004400"/>
              </a:solidFill>
              <a:latin typeface="맑은 고딕"/>
              <a:cs typeface="KoPubWorld돋움체_Pro Medium"/>
            </a:endParaRPr>
          </a:p>
        </p:txBody>
      </p:sp>
      <p:pic>
        <p:nvPicPr>
          <p:cNvPr id="17" name="그림 16"/>
          <p:cNvPicPr>
            <a:picLocks noChangeAspect="1"/>
          </p:cNvPicPr>
          <p:nvPr/>
        </p:nvPicPr>
        <p:blipFill rotWithShape="1">
          <a:blip r:embed="rId3"/>
          <a:srcRect t="13270" b="8160"/>
          <a:stretch>
            <a:fillRect/>
          </a:stretch>
        </p:blipFill>
        <p:spPr>
          <a:xfrm>
            <a:off x="0" y="2514599"/>
            <a:ext cx="18329562" cy="7200900"/>
          </a:xfrm>
          <a:prstGeom prst="rect">
            <a:avLst/>
          </a:prstGeom>
        </p:spPr>
      </p:pic>
    </p:spTree>
    <p:extLst>
      <p:ext uri="{BB962C8B-B14F-4D97-AF65-F5344CB8AC3E}">
        <p14:creationId xmlns:p14="http://schemas.microsoft.com/office/powerpoint/2010/main" val="134410308"/>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a:ln>
        <a:ln w="19050" cap="flat" cmpd="sng" algn="ctr">
          <a:solidFill>
            <a:schemeClr val="phClr"/>
          </a:solidFill>
          <a:prstDash val="solid"/>
          <a:miter/>
        </a:ln>
        <a:ln w="2540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1">
            <a:shade val="2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830</ep:Words>
  <ep:PresentationFormat>사용자 지정</ep:PresentationFormat>
  <ep:Paragraphs>249</ep:Paragraphs>
  <ep:Slides>23</ep:Slides>
  <ep:Notes>22</ep:Notes>
  <ep:TotalTime>0</ep:TotalTime>
  <ep:HiddenSlides>0</ep:HiddenSlides>
  <ep:MMClips>0</ep:MMClips>
  <ep:HeadingPairs>
    <vt:vector size="4" baseType="variant">
      <vt:variant>
        <vt:lpstr>테마</vt:lpstr>
      </vt:variant>
      <vt:variant>
        <vt:i4>1</vt:i4>
      </vt:variant>
      <vt:variant>
        <vt:lpstr>슬라이드 제목</vt:lpstr>
      </vt:variant>
      <vt:variant>
        <vt:i4>23</vt:i4>
      </vt:variant>
    </vt:vector>
  </ep:HeadingPairs>
  <ep:TitlesOfParts>
    <vt:vector size="24" baseType="lpstr">
      <vt:lpstr>Office Theme</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2006-08-16T00:00:00.000</dcterms:created>
  <dc:creator>User</dc:creator>
  <cp:lastModifiedBy>pss51</cp:lastModifiedBy>
  <dcterms:modified xsi:type="dcterms:W3CDTF">2024-06-03T14:46:46.831</dcterms:modified>
  <cp:revision>286</cp:revision>
  <dc:title>밝은 파란색 및 흰색 굵은 글꼴 단순한 프레젠테이션의 사본</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