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594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png"/><Relationship Id="rId3" Type="http://schemas.openxmlformats.org/officeDocument/2006/relationships/image" Target="../media/image97.png"/><Relationship Id="rId7" Type="http://schemas.openxmlformats.org/officeDocument/2006/relationships/image" Target="../media/image101.png"/><Relationship Id="rId12" Type="http://schemas.openxmlformats.org/officeDocument/2006/relationships/image" Target="../media/image77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0.png"/><Relationship Id="rId11" Type="http://schemas.openxmlformats.org/officeDocument/2006/relationships/image" Target="../media/image103.png"/><Relationship Id="rId5" Type="http://schemas.openxmlformats.org/officeDocument/2006/relationships/image" Target="../media/image99.png"/><Relationship Id="rId10" Type="http://schemas.openxmlformats.org/officeDocument/2006/relationships/image" Target="../media/image42.png"/><Relationship Id="rId4" Type="http://schemas.openxmlformats.org/officeDocument/2006/relationships/image" Target="../media/image98.png"/><Relationship Id="rId9" Type="http://schemas.openxmlformats.org/officeDocument/2006/relationships/image" Target="../media/image4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105.png"/><Relationship Id="rId7" Type="http://schemas.openxmlformats.org/officeDocument/2006/relationships/image" Target="../media/image108.png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1.png"/><Relationship Id="rId5" Type="http://schemas.openxmlformats.org/officeDocument/2006/relationships/image" Target="../media/image107.png"/><Relationship Id="rId4" Type="http://schemas.openxmlformats.org/officeDocument/2006/relationships/image" Target="../media/image10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110.png"/><Relationship Id="rId3" Type="http://schemas.openxmlformats.org/officeDocument/2006/relationships/image" Target="../media/image41.png"/><Relationship Id="rId7" Type="http://schemas.openxmlformats.org/officeDocument/2006/relationships/image" Target="../media/image55.png"/><Relationship Id="rId12" Type="http://schemas.openxmlformats.org/officeDocument/2006/relationships/image" Target="../media/image59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4.png"/><Relationship Id="rId11" Type="http://schemas.openxmlformats.org/officeDocument/2006/relationships/image" Target="../media/image58.png"/><Relationship Id="rId5" Type="http://schemas.openxmlformats.org/officeDocument/2006/relationships/image" Target="../media/image53.png"/><Relationship Id="rId10" Type="http://schemas.openxmlformats.org/officeDocument/2006/relationships/image" Target="../media/image42.png"/><Relationship Id="rId4" Type="http://schemas.openxmlformats.org/officeDocument/2006/relationships/image" Target="../media/image109.png"/><Relationship Id="rId9" Type="http://schemas.openxmlformats.org/officeDocument/2006/relationships/image" Target="../media/image5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5.png"/><Relationship Id="rId3" Type="http://schemas.openxmlformats.org/officeDocument/2006/relationships/image" Target="../media/image112.png"/><Relationship Id="rId7" Type="http://schemas.openxmlformats.org/officeDocument/2006/relationships/image" Target="../media/image114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.png"/><Relationship Id="rId5" Type="http://schemas.openxmlformats.org/officeDocument/2006/relationships/image" Target="../media/image77.png"/><Relationship Id="rId4" Type="http://schemas.openxmlformats.org/officeDocument/2006/relationships/image" Target="../media/image11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41.png"/><Relationship Id="rId7" Type="http://schemas.openxmlformats.org/officeDocument/2006/relationships/image" Target="../media/image55.png"/><Relationship Id="rId12" Type="http://schemas.openxmlformats.org/officeDocument/2006/relationships/image" Target="../media/image59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4.png"/><Relationship Id="rId11" Type="http://schemas.openxmlformats.org/officeDocument/2006/relationships/image" Target="../media/image58.png"/><Relationship Id="rId5" Type="http://schemas.openxmlformats.org/officeDocument/2006/relationships/image" Target="../media/image53.png"/><Relationship Id="rId10" Type="http://schemas.openxmlformats.org/officeDocument/2006/relationships/image" Target="../media/image42.png"/><Relationship Id="rId4" Type="http://schemas.openxmlformats.org/officeDocument/2006/relationships/image" Target="../media/image116.png"/><Relationship Id="rId9" Type="http://schemas.openxmlformats.org/officeDocument/2006/relationships/image" Target="../media/image5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41.png"/><Relationship Id="rId7" Type="http://schemas.openxmlformats.org/officeDocument/2006/relationships/image" Target="../media/image55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4.png"/><Relationship Id="rId11" Type="http://schemas.openxmlformats.org/officeDocument/2006/relationships/image" Target="../media/image58.png"/><Relationship Id="rId5" Type="http://schemas.openxmlformats.org/officeDocument/2006/relationships/image" Target="../media/image53.png"/><Relationship Id="rId10" Type="http://schemas.openxmlformats.org/officeDocument/2006/relationships/image" Target="../media/image42.png"/><Relationship Id="rId4" Type="http://schemas.openxmlformats.org/officeDocument/2006/relationships/image" Target="../media/image117.png"/><Relationship Id="rId9" Type="http://schemas.openxmlformats.org/officeDocument/2006/relationships/image" Target="../media/image5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119.png"/><Relationship Id="rId3" Type="http://schemas.openxmlformats.org/officeDocument/2006/relationships/image" Target="../media/image41.png"/><Relationship Id="rId7" Type="http://schemas.openxmlformats.org/officeDocument/2006/relationships/image" Target="../media/image55.png"/><Relationship Id="rId12" Type="http://schemas.openxmlformats.org/officeDocument/2006/relationships/image" Target="../media/image118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4.png"/><Relationship Id="rId11" Type="http://schemas.openxmlformats.org/officeDocument/2006/relationships/image" Target="../media/image58.png"/><Relationship Id="rId5" Type="http://schemas.openxmlformats.org/officeDocument/2006/relationships/image" Target="../media/image53.png"/><Relationship Id="rId10" Type="http://schemas.openxmlformats.org/officeDocument/2006/relationships/image" Target="../media/image42.png"/><Relationship Id="rId4" Type="http://schemas.openxmlformats.org/officeDocument/2006/relationships/image" Target="../media/image117.png"/><Relationship Id="rId9" Type="http://schemas.openxmlformats.org/officeDocument/2006/relationships/image" Target="../media/image57.png"/><Relationship Id="rId14" Type="http://schemas.openxmlformats.org/officeDocument/2006/relationships/image" Target="../media/image12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122.png"/><Relationship Id="rId18" Type="http://schemas.openxmlformats.org/officeDocument/2006/relationships/image" Target="../media/image127.png"/><Relationship Id="rId3" Type="http://schemas.openxmlformats.org/officeDocument/2006/relationships/image" Target="../media/image41.png"/><Relationship Id="rId21" Type="http://schemas.openxmlformats.org/officeDocument/2006/relationships/image" Target="../media/image130.png"/><Relationship Id="rId7" Type="http://schemas.openxmlformats.org/officeDocument/2006/relationships/image" Target="../media/image55.png"/><Relationship Id="rId12" Type="http://schemas.openxmlformats.org/officeDocument/2006/relationships/image" Target="../media/image121.png"/><Relationship Id="rId17" Type="http://schemas.openxmlformats.org/officeDocument/2006/relationships/image" Target="../media/image126.png"/><Relationship Id="rId2" Type="http://schemas.openxmlformats.org/officeDocument/2006/relationships/image" Target="../media/image50.png"/><Relationship Id="rId16" Type="http://schemas.openxmlformats.org/officeDocument/2006/relationships/image" Target="../media/image125.png"/><Relationship Id="rId20" Type="http://schemas.openxmlformats.org/officeDocument/2006/relationships/image" Target="../media/image12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4.png"/><Relationship Id="rId11" Type="http://schemas.openxmlformats.org/officeDocument/2006/relationships/image" Target="../media/image58.png"/><Relationship Id="rId5" Type="http://schemas.openxmlformats.org/officeDocument/2006/relationships/image" Target="../media/image53.png"/><Relationship Id="rId15" Type="http://schemas.openxmlformats.org/officeDocument/2006/relationships/image" Target="../media/image124.png"/><Relationship Id="rId23" Type="http://schemas.openxmlformats.org/officeDocument/2006/relationships/image" Target="../media/image132.png"/><Relationship Id="rId10" Type="http://schemas.openxmlformats.org/officeDocument/2006/relationships/image" Target="../media/image42.png"/><Relationship Id="rId19" Type="http://schemas.openxmlformats.org/officeDocument/2006/relationships/image" Target="../media/image128.png"/><Relationship Id="rId4" Type="http://schemas.openxmlformats.org/officeDocument/2006/relationships/image" Target="../media/image117.png"/><Relationship Id="rId9" Type="http://schemas.openxmlformats.org/officeDocument/2006/relationships/image" Target="../media/image57.png"/><Relationship Id="rId14" Type="http://schemas.openxmlformats.org/officeDocument/2006/relationships/image" Target="../media/image123.png"/><Relationship Id="rId22" Type="http://schemas.openxmlformats.org/officeDocument/2006/relationships/image" Target="../media/image131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134.png"/><Relationship Id="rId7" Type="http://schemas.openxmlformats.org/officeDocument/2006/relationships/image" Target="../media/image92.png"/><Relationship Id="rId2" Type="http://schemas.openxmlformats.org/officeDocument/2006/relationships/image" Target="../media/image13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1.png"/><Relationship Id="rId5" Type="http://schemas.openxmlformats.org/officeDocument/2006/relationships/image" Target="../media/image90.png"/><Relationship Id="rId4" Type="http://schemas.openxmlformats.org/officeDocument/2006/relationships/image" Target="../media/image135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137.png"/><Relationship Id="rId7" Type="http://schemas.openxmlformats.org/officeDocument/2006/relationships/image" Target="../media/image108.png"/><Relationship Id="rId2" Type="http://schemas.openxmlformats.org/officeDocument/2006/relationships/image" Target="../media/image13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1.png"/><Relationship Id="rId5" Type="http://schemas.openxmlformats.org/officeDocument/2006/relationships/image" Target="../media/image107.png"/><Relationship Id="rId4" Type="http://schemas.openxmlformats.org/officeDocument/2006/relationships/image" Target="../media/image13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2" Type="http://schemas.openxmlformats.org/officeDocument/2006/relationships/image" Target="../media/image15.png"/><Relationship Id="rId16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5" Type="http://schemas.openxmlformats.org/officeDocument/2006/relationships/image" Target="../media/image2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Relationship Id="rId14" Type="http://schemas.openxmlformats.org/officeDocument/2006/relationships/image" Target="../media/image27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5.png"/><Relationship Id="rId3" Type="http://schemas.openxmlformats.org/officeDocument/2006/relationships/image" Target="../media/image140.png"/><Relationship Id="rId7" Type="http://schemas.openxmlformats.org/officeDocument/2006/relationships/image" Target="../media/image144.png"/><Relationship Id="rId2" Type="http://schemas.openxmlformats.org/officeDocument/2006/relationships/image" Target="../media/image13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3.png"/><Relationship Id="rId11" Type="http://schemas.openxmlformats.org/officeDocument/2006/relationships/image" Target="../media/image148.png"/><Relationship Id="rId5" Type="http://schemas.openxmlformats.org/officeDocument/2006/relationships/image" Target="../media/image142.png"/><Relationship Id="rId10" Type="http://schemas.openxmlformats.org/officeDocument/2006/relationships/image" Target="../media/image147.png"/><Relationship Id="rId4" Type="http://schemas.openxmlformats.org/officeDocument/2006/relationships/image" Target="../media/image141.png"/><Relationship Id="rId9" Type="http://schemas.openxmlformats.org/officeDocument/2006/relationships/image" Target="../media/image14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image" Target="../media/image48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12" Type="http://schemas.openxmlformats.org/officeDocument/2006/relationships/image" Target="../media/image47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.png"/><Relationship Id="rId11" Type="http://schemas.openxmlformats.org/officeDocument/2006/relationships/image" Target="../media/image46.png"/><Relationship Id="rId5" Type="http://schemas.openxmlformats.org/officeDocument/2006/relationships/image" Target="../media/image40.png"/><Relationship Id="rId10" Type="http://schemas.openxmlformats.org/officeDocument/2006/relationships/image" Target="../media/image45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Relationship Id="rId14" Type="http://schemas.openxmlformats.org/officeDocument/2006/relationships/image" Target="../media/image4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13" Type="http://schemas.openxmlformats.org/officeDocument/2006/relationships/image" Target="../media/image59.png"/><Relationship Id="rId3" Type="http://schemas.openxmlformats.org/officeDocument/2006/relationships/image" Target="../media/image41.png"/><Relationship Id="rId7" Type="http://schemas.openxmlformats.org/officeDocument/2006/relationships/image" Target="../media/image54.png"/><Relationship Id="rId12" Type="http://schemas.openxmlformats.org/officeDocument/2006/relationships/image" Target="../media/image58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3.png"/><Relationship Id="rId11" Type="http://schemas.openxmlformats.org/officeDocument/2006/relationships/image" Target="../media/image42.png"/><Relationship Id="rId5" Type="http://schemas.openxmlformats.org/officeDocument/2006/relationships/image" Target="../media/image52.png"/><Relationship Id="rId10" Type="http://schemas.openxmlformats.org/officeDocument/2006/relationships/image" Target="../media/image57.png"/><Relationship Id="rId4" Type="http://schemas.openxmlformats.org/officeDocument/2006/relationships/image" Target="../media/image51.png"/><Relationship Id="rId9" Type="http://schemas.openxmlformats.org/officeDocument/2006/relationships/image" Target="../media/image5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59.png"/><Relationship Id="rId3" Type="http://schemas.openxmlformats.org/officeDocument/2006/relationships/image" Target="../media/image41.png"/><Relationship Id="rId7" Type="http://schemas.openxmlformats.org/officeDocument/2006/relationships/image" Target="../media/image55.png"/><Relationship Id="rId12" Type="http://schemas.openxmlformats.org/officeDocument/2006/relationships/image" Target="../media/image58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4.png"/><Relationship Id="rId11" Type="http://schemas.openxmlformats.org/officeDocument/2006/relationships/image" Target="../media/image61.png"/><Relationship Id="rId5" Type="http://schemas.openxmlformats.org/officeDocument/2006/relationships/image" Target="../media/image53.png"/><Relationship Id="rId10" Type="http://schemas.openxmlformats.org/officeDocument/2006/relationships/image" Target="../media/image42.png"/><Relationship Id="rId4" Type="http://schemas.openxmlformats.org/officeDocument/2006/relationships/image" Target="../media/image60.png"/><Relationship Id="rId9" Type="http://schemas.openxmlformats.org/officeDocument/2006/relationships/image" Target="../media/image57.png"/><Relationship Id="rId14" Type="http://schemas.openxmlformats.org/officeDocument/2006/relationships/image" Target="../media/image6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59.png"/><Relationship Id="rId3" Type="http://schemas.openxmlformats.org/officeDocument/2006/relationships/image" Target="../media/image41.png"/><Relationship Id="rId7" Type="http://schemas.openxmlformats.org/officeDocument/2006/relationships/image" Target="../media/image55.png"/><Relationship Id="rId12" Type="http://schemas.openxmlformats.org/officeDocument/2006/relationships/image" Target="../media/image58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4.png"/><Relationship Id="rId11" Type="http://schemas.openxmlformats.org/officeDocument/2006/relationships/image" Target="../media/image63.png"/><Relationship Id="rId5" Type="http://schemas.openxmlformats.org/officeDocument/2006/relationships/image" Target="../media/image53.png"/><Relationship Id="rId10" Type="http://schemas.openxmlformats.org/officeDocument/2006/relationships/image" Target="../media/image42.png"/><Relationship Id="rId4" Type="http://schemas.openxmlformats.org/officeDocument/2006/relationships/image" Target="../media/image60.png"/><Relationship Id="rId9" Type="http://schemas.openxmlformats.org/officeDocument/2006/relationships/image" Target="../media/image57.png"/><Relationship Id="rId14" Type="http://schemas.openxmlformats.org/officeDocument/2006/relationships/image" Target="../media/image6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13" Type="http://schemas.openxmlformats.org/officeDocument/2006/relationships/image" Target="../media/image75.png"/><Relationship Id="rId18" Type="http://schemas.openxmlformats.org/officeDocument/2006/relationships/image" Target="../media/image80.png"/><Relationship Id="rId26" Type="http://schemas.openxmlformats.org/officeDocument/2006/relationships/image" Target="../media/image88.png"/><Relationship Id="rId3" Type="http://schemas.openxmlformats.org/officeDocument/2006/relationships/image" Target="../media/image66.png"/><Relationship Id="rId21" Type="http://schemas.openxmlformats.org/officeDocument/2006/relationships/image" Target="../media/image83.png"/><Relationship Id="rId7" Type="http://schemas.openxmlformats.org/officeDocument/2006/relationships/image" Target="../media/image70.png"/><Relationship Id="rId12" Type="http://schemas.openxmlformats.org/officeDocument/2006/relationships/image" Target="../media/image41.png"/><Relationship Id="rId17" Type="http://schemas.openxmlformats.org/officeDocument/2006/relationships/image" Target="../media/image79.png"/><Relationship Id="rId25" Type="http://schemas.openxmlformats.org/officeDocument/2006/relationships/image" Target="../media/image87.png"/><Relationship Id="rId2" Type="http://schemas.openxmlformats.org/officeDocument/2006/relationships/image" Target="../media/image65.png"/><Relationship Id="rId16" Type="http://schemas.openxmlformats.org/officeDocument/2006/relationships/image" Target="../media/image78.png"/><Relationship Id="rId20" Type="http://schemas.openxmlformats.org/officeDocument/2006/relationships/image" Target="../media/image8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9.png"/><Relationship Id="rId11" Type="http://schemas.openxmlformats.org/officeDocument/2006/relationships/image" Target="../media/image74.png"/><Relationship Id="rId24" Type="http://schemas.openxmlformats.org/officeDocument/2006/relationships/image" Target="../media/image86.png"/><Relationship Id="rId5" Type="http://schemas.openxmlformats.org/officeDocument/2006/relationships/image" Target="../media/image68.png"/><Relationship Id="rId15" Type="http://schemas.openxmlformats.org/officeDocument/2006/relationships/image" Target="../media/image77.png"/><Relationship Id="rId23" Type="http://schemas.openxmlformats.org/officeDocument/2006/relationships/image" Target="../media/image85.png"/><Relationship Id="rId10" Type="http://schemas.openxmlformats.org/officeDocument/2006/relationships/image" Target="../media/image73.png"/><Relationship Id="rId19" Type="http://schemas.openxmlformats.org/officeDocument/2006/relationships/image" Target="../media/image81.png"/><Relationship Id="rId4" Type="http://schemas.openxmlformats.org/officeDocument/2006/relationships/image" Target="../media/image67.png"/><Relationship Id="rId9" Type="http://schemas.openxmlformats.org/officeDocument/2006/relationships/image" Target="../media/image72.png"/><Relationship Id="rId14" Type="http://schemas.openxmlformats.org/officeDocument/2006/relationships/image" Target="../media/image76.png"/><Relationship Id="rId22" Type="http://schemas.openxmlformats.org/officeDocument/2006/relationships/image" Target="../media/image84.png"/><Relationship Id="rId27" Type="http://schemas.openxmlformats.org/officeDocument/2006/relationships/image" Target="../media/image8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png"/><Relationship Id="rId3" Type="http://schemas.openxmlformats.org/officeDocument/2006/relationships/image" Target="../media/image90.png"/><Relationship Id="rId7" Type="http://schemas.openxmlformats.org/officeDocument/2006/relationships/image" Target="../media/image94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3.png"/><Relationship Id="rId5" Type="http://schemas.openxmlformats.org/officeDocument/2006/relationships/image" Target="../media/image92.png"/><Relationship Id="rId4" Type="http://schemas.openxmlformats.org/officeDocument/2006/relationships/image" Target="../media/image9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557682" y="7963436"/>
            <a:ext cx="2012909" cy="191978"/>
            <a:chOff x="-557682" y="7963436"/>
            <a:chExt cx="2012909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557682" y="7963436"/>
              <a:ext cx="2012909" cy="19197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287828" y="1933512"/>
            <a:ext cx="12975077" cy="4509404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214440" y="4760597"/>
            <a:ext cx="12918887" cy="450940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2142746" y="2132538"/>
            <a:ext cx="6344026" cy="191978"/>
            <a:chOff x="12142746" y="2132538"/>
            <a:chExt cx="6344026" cy="19197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142746" y="2132538"/>
              <a:ext cx="6344026" cy="19197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1047619" y="-1551872"/>
            <a:ext cx="5585291" cy="5531113"/>
            <a:chOff x="-1047619" y="-1551872"/>
            <a:chExt cx="5585291" cy="553111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1047619" y="-1551872"/>
              <a:ext cx="5585291" cy="553111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3666451" y="6609524"/>
            <a:ext cx="4820322" cy="4773565"/>
            <a:chOff x="13666451" y="6609524"/>
            <a:chExt cx="4820322" cy="4773565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666451" y="6609524"/>
              <a:ext cx="4820322" cy="477356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512898" y="2768812"/>
            <a:ext cx="3591960" cy="3557118"/>
            <a:chOff x="4512898" y="2768812"/>
            <a:chExt cx="3591960" cy="3557118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512898" y="2768812"/>
              <a:ext cx="3591960" cy="355711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266075" y="3826861"/>
            <a:ext cx="2359763" cy="2359763"/>
            <a:chOff x="1266075" y="3826861"/>
            <a:chExt cx="2359763" cy="2359763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266075" y="3826861"/>
              <a:ext cx="2359763" cy="2359763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1855945" y="1613050"/>
            <a:ext cx="5032238" cy="675810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827823" y="7917194"/>
            <a:ext cx="799538" cy="522957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2277516" y="1033527"/>
            <a:ext cx="4258895" cy="4258895"/>
            <a:chOff x="2277516" y="1033527"/>
            <a:chExt cx="4258895" cy="4258895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 rot="-2700000">
              <a:off x="2277516" y="1033527"/>
              <a:ext cx="4258895" cy="4258895"/>
            </a:xfrm>
            <a:prstGeom prst="rect">
              <a:avLst/>
            </a:prstGeom>
          </p:spPr>
        </p:pic>
      </p:grpSp>
      <p:pic>
        <p:nvPicPr>
          <p:cNvPr id="27" name="Object 2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827823" y="9016451"/>
            <a:ext cx="818586" cy="522957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2651818" y="9016451"/>
            <a:ext cx="5879395" cy="532481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2678377" y="7892270"/>
            <a:ext cx="3689395" cy="98775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22801" y="7427544"/>
            <a:ext cx="1794054" cy="47555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1274286" y="8703483"/>
            <a:ext cx="4776266" cy="4776266"/>
            <a:chOff x="11274286" y="8703483"/>
            <a:chExt cx="4776266" cy="4776266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2700000">
              <a:off x="11274286" y="8703483"/>
              <a:ext cx="4776266" cy="4776266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19050" y="3946374"/>
            <a:ext cx="3230954" cy="889745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22801" y="4839725"/>
            <a:ext cx="3536939" cy="475558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619050" y="6534184"/>
            <a:ext cx="1732678" cy="89926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-515833" y="-1194152"/>
            <a:ext cx="3462154" cy="3428571"/>
            <a:chOff x="-515833" y="-1194152"/>
            <a:chExt cx="3462154" cy="3428571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-515833" y="-1194152"/>
              <a:ext cx="3462154" cy="342857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4447699" y="3028571"/>
            <a:ext cx="5279665" cy="5279665"/>
            <a:chOff x="14447699" y="3028571"/>
            <a:chExt cx="5279665" cy="5279665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447699" y="3028571"/>
              <a:ext cx="5279665" cy="5279665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4750307" y="471765"/>
            <a:ext cx="2518316" cy="354593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7064169" y="333009"/>
            <a:ext cx="829398" cy="704785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600002" y="1439688"/>
            <a:ext cx="4413734" cy="1139972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7374615" y="1715899"/>
            <a:ext cx="4222870" cy="73667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669052" y="2416536"/>
            <a:ext cx="3845990" cy="3278626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754289" y="5005527"/>
            <a:ext cx="8265873" cy="1446111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492668" y="6574030"/>
            <a:ext cx="6242537" cy="181376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466667" y="-1273641"/>
            <a:ext cx="4883301" cy="4835933"/>
            <a:chOff x="1466667" y="-1273641"/>
            <a:chExt cx="4883301" cy="483593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66667" y="-1273641"/>
              <a:ext cx="4883301" cy="483593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875296" y="7034297"/>
            <a:ext cx="3902974" cy="3971928"/>
            <a:chOff x="-1875296" y="7034297"/>
            <a:chExt cx="3902974" cy="397192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2700000">
              <a:off x="-1875296" y="7034297"/>
              <a:ext cx="3902974" cy="397192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132166" y="7617758"/>
            <a:ext cx="3708387" cy="3672416"/>
            <a:chOff x="15132166" y="7617758"/>
            <a:chExt cx="3708387" cy="3672416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132166" y="7617758"/>
              <a:ext cx="3708387" cy="367241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6986360" y="3561542"/>
            <a:ext cx="1432688" cy="191978"/>
            <a:chOff x="16986360" y="3561542"/>
            <a:chExt cx="1432688" cy="19197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986360" y="3561542"/>
              <a:ext cx="1432688" cy="19197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4013934" y="6172836"/>
            <a:ext cx="3588190" cy="3553385"/>
            <a:chOff x="14013934" y="6172836"/>
            <a:chExt cx="3588190" cy="355338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013934" y="6172836"/>
              <a:ext cx="3588190" cy="3553385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750307" y="471765"/>
            <a:ext cx="2518316" cy="354593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71431" y="1433012"/>
            <a:ext cx="3352267" cy="1273238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315537" y="5354542"/>
            <a:ext cx="1716150" cy="540169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886649" y="4898744"/>
            <a:ext cx="2108379" cy="511598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2922495" y="5036943"/>
            <a:ext cx="2097004" cy="725861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2554823" y="4482781"/>
            <a:ext cx="2554926" cy="665793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2476481" y="5769393"/>
            <a:ext cx="2833985" cy="414185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7064169" y="333009"/>
            <a:ext cx="829398" cy="704785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468228" y="6913981"/>
            <a:ext cx="3090317" cy="723993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9161128" y="6304622"/>
            <a:ext cx="1812764" cy="674402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-5763263" y="1075701"/>
            <a:ext cx="28761722" cy="983852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646783" y="7927531"/>
            <a:ext cx="3464994" cy="3059223"/>
            <a:chOff x="-646783" y="7927531"/>
            <a:chExt cx="3464994" cy="305922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646783" y="7927531"/>
              <a:ext cx="3464994" cy="3059223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4999528" y="289488"/>
            <a:ext cx="28285038" cy="10529540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00002" y="1439688"/>
            <a:ext cx="3490324" cy="1139972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374615" y="1715899"/>
            <a:ext cx="4222870" cy="73667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4780952" y="394301"/>
            <a:ext cx="2926792" cy="572055"/>
            <a:chOff x="14780952" y="394301"/>
            <a:chExt cx="2926792" cy="572055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750307" y="471765"/>
              <a:ext cx="2518316" cy="354593"/>
            </a:xfrm>
            <a:prstGeom prst="rect">
              <a:avLst/>
            </a:prstGeom>
          </p:spPr>
        </p:pic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064169" y="333009"/>
              <a:ext cx="829398" cy="70478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738629" y="-860840"/>
            <a:ext cx="3261872" cy="2879888"/>
            <a:chOff x="11738629" y="-860840"/>
            <a:chExt cx="3261872" cy="287988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738629" y="-860840"/>
              <a:ext cx="3261872" cy="287988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4013934" y="6172836"/>
            <a:ext cx="3588190" cy="3553385"/>
            <a:chOff x="14013934" y="6172836"/>
            <a:chExt cx="3588190" cy="355338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013934" y="6172836"/>
              <a:ext cx="3588190" cy="3553385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750307" y="471765"/>
            <a:ext cx="2518316" cy="354593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71431" y="1433012"/>
            <a:ext cx="6087477" cy="1139972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315537" y="5354542"/>
            <a:ext cx="1716150" cy="540169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886649" y="4898744"/>
            <a:ext cx="2108379" cy="511598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2922495" y="5036943"/>
            <a:ext cx="2097004" cy="725861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2554823" y="4482781"/>
            <a:ext cx="2554926" cy="665793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2476481" y="5769393"/>
            <a:ext cx="2833985" cy="414185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7064169" y="333009"/>
            <a:ext cx="829398" cy="704785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468228" y="6913981"/>
            <a:ext cx="3090317" cy="723993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9161128" y="6304622"/>
            <a:ext cx="1812764" cy="674402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4013934" y="6172836"/>
            <a:ext cx="3588190" cy="3553385"/>
            <a:chOff x="14013934" y="6172836"/>
            <a:chExt cx="3588190" cy="355338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013934" y="6172836"/>
              <a:ext cx="3588190" cy="3553385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750307" y="471765"/>
            <a:ext cx="2518316" cy="354593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71431" y="1433012"/>
            <a:ext cx="5558134" cy="1149496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315537" y="5354542"/>
            <a:ext cx="1716150" cy="540169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886649" y="4898744"/>
            <a:ext cx="2108379" cy="511598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2922495" y="5036943"/>
            <a:ext cx="2097004" cy="725861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2554823" y="4482781"/>
            <a:ext cx="2554926" cy="665793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2476481" y="5769393"/>
            <a:ext cx="2833985" cy="414185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7064169" y="333009"/>
            <a:ext cx="829398" cy="704785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468228" y="6913981"/>
            <a:ext cx="3090317" cy="723993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4013934" y="6172836"/>
            <a:ext cx="3588190" cy="3553385"/>
            <a:chOff x="14013934" y="6172836"/>
            <a:chExt cx="3588190" cy="355338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013934" y="6172836"/>
              <a:ext cx="3588190" cy="3553385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750307" y="471765"/>
            <a:ext cx="2518316" cy="354593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71431" y="1433012"/>
            <a:ext cx="5558134" cy="1149496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315537" y="5354542"/>
            <a:ext cx="1716150" cy="540169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886649" y="4898744"/>
            <a:ext cx="2108379" cy="511598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2922495" y="5036943"/>
            <a:ext cx="2097004" cy="725861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2554823" y="4482781"/>
            <a:ext cx="2554926" cy="665793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2476481" y="5769393"/>
            <a:ext cx="2833985" cy="414185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7064169" y="333009"/>
            <a:ext cx="829398" cy="704785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468228" y="6913981"/>
            <a:ext cx="3090317" cy="72399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246670" y="2888771"/>
            <a:ext cx="4465234" cy="6170091"/>
            <a:chOff x="1246670" y="2888771"/>
            <a:chExt cx="4465234" cy="6170091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246670" y="2888771"/>
              <a:ext cx="4465234" cy="617009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454762" y="2919128"/>
            <a:ext cx="4080952" cy="4674286"/>
            <a:chOff x="6454762" y="2919128"/>
            <a:chExt cx="4080952" cy="4674286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454762" y="2919128"/>
              <a:ext cx="4080952" cy="467428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2512556" y="3181958"/>
            <a:ext cx="4904046" cy="4392739"/>
            <a:chOff x="12512556" y="3181958"/>
            <a:chExt cx="4904046" cy="4392739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2512556" y="3181958"/>
              <a:ext cx="4904046" cy="439273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4013934" y="6172836"/>
            <a:ext cx="3588190" cy="3553385"/>
            <a:chOff x="14013934" y="6172836"/>
            <a:chExt cx="3588190" cy="355338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013934" y="6172836"/>
              <a:ext cx="3588190" cy="3553385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750307" y="471765"/>
            <a:ext cx="2518316" cy="354593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71431" y="1433012"/>
            <a:ext cx="5558134" cy="1149496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315537" y="5354542"/>
            <a:ext cx="1716150" cy="540169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886649" y="4898744"/>
            <a:ext cx="2108379" cy="511598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2922495" y="5036943"/>
            <a:ext cx="2097004" cy="725861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2554823" y="4482781"/>
            <a:ext cx="2554926" cy="665793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2476481" y="5769393"/>
            <a:ext cx="2833985" cy="414185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7064169" y="333009"/>
            <a:ext cx="829398" cy="704785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468228" y="6913981"/>
            <a:ext cx="3090317" cy="72399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666667" y="3157073"/>
            <a:ext cx="4139104" cy="2217008"/>
            <a:chOff x="1666667" y="3157073"/>
            <a:chExt cx="4139104" cy="221700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666667" y="3157073"/>
              <a:ext cx="4139104" cy="221700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038095" y="3236556"/>
            <a:ext cx="3851945" cy="2380983"/>
            <a:chOff x="6038095" y="3236556"/>
            <a:chExt cx="3851945" cy="2380983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038095" y="3236556"/>
              <a:ext cx="3851945" cy="238098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0328135" y="3224869"/>
            <a:ext cx="4475449" cy="2495063"/>
            <a:chOff x="10328135" y="3224869"/>
            <a:chExt cx="4475449" cy="2495063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0328135" y="3224869"/>
              <a:ext cx="4475449" cy="249506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666667" y="5617539"/>
            <a:ext cx="4315294" cy="2707847"/>
            <a:chOff x="1666667" y="5617539"/>
            <a:chExt cx="4315294" cy="2707847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666667" y="5617539"/>
              <a:ext cx="4315294" cy="2707847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6038095" y="5617539"/>
            <a:ext cx="4359961" cy="2735875"/>
            <a:chOff x="6038095" y="5617539"/>
            <a:chExt cx="4359961" cy="2735875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038095" y="5617539"/>
              <a:ext cx="4359961" cy="2735875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0928219" y="5834125"/>
            <a:ext cx="3875365" cy="2373813"/>
            <a:chOff x="10928219" y="5834125"/>
            <a:chExt cx="3875365" cy="2373813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0928219" y="5834125"/>
              <a:ext cx="3875365" cy="2373813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-514286" y="8298630"/>
            <a:ext cx="3371701" cy="1987084"/>
            <a:chOff x="-514286" y="8298630"/>
            <a:chExt cx="3371701" cy="1987084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-514286" y="8298630"/>
              <a:ext cx="3371701" cy="1987084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2952381" y="8590500"/>
            <a:ext cx="3085714" cy="1695214"/>
            <a:chOff x="2952381" y="8590500"/>
            <a:chExt cx="3085714" cy="1695214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2952381" y="8590500"/>
              <a:ext cx="3085714" cy="1695214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5794055" y="8674502"/>
            <a:ext cx="2644040" cy="1611212"/>
            <a:chOff x="5794055" y="8674502"/>
            <a:chExt cx="2644040" cy="1611212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5794055" y="8674502"/>
              <a:ext cx="2644040" cy="1611212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7573936" y="7707088"/>
            <a:ext cx="3576025" cy="3462039"/>
            <a:chOff x="7573936" y="7707088"/>
            <a:chExt cx="3576025" cy="3462039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7573936" y="7707088"/>
              <a:ext cx="3576025" cy="3462039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10885115" y="8188891"/>
            <a:ext cx="4405529" cy="3448402"/>
            <a:chOff x="10885115" y="8188891"/>
            <a:chExt cx="4405529" cy="3448402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0885115" y="8188891"/>
              <a:ext cx="4405529" cy="3448402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14803585" y="7949528"/>
            <a:ext cx="6171429" cy="3872571"/>
            <a:chOff x="14803585" y="7949528"/>
            <a:chExt cx="6171429" cy="3872571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4803585" y="7949528"/>
              <a:ext cx="6171429" cy="387257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95239" y="6574030"/>
            <a:ext cx="9873004" cy="1243852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68058" y="2416536"/>
            <a:ext cx="3344714" cy="3278626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30479" y="5005527"/>
            <a:ext cx="6074702" cy="144611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3074845" y="-1224069"/>
            <a:ext cx="3388803" cy="3355932"/>
            <a:chOff x="13074845" y="-1224069"/>
            <a:chExt cx="3388803" cy="335593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074845" y="-1224069"/>
              <a:ext cx="3388803" cy="335593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5502230" y="-877556"/>
            <a:ext cx="3902974" cy="3971928"/>
            <a:chOff x="15502230" y="-877556"/>
            <a:chExt cx="3902974" cy="397192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2700000">
              <a:off x="15502230" y="-877556"/>
              <a:ext cx="3902974" cy="397192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4137208" y="6930045"/>
            <a:ext cx="4652881" cy="4607748"/>
            <a:chOff x="14137208" y="6930045"/>
            <a:chExt cx="4652881" cy="46077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137208" y="6930045"/>
              <a:ext cx="4652881" cy="460774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-159165" y="3685351"/>
            <a:ext cx="1432688" cy="191978"/>
            <a:chOff x="-159165" y="3685351"/>
            <a:chExt cx="1432688" cy="19197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10800000">
              <a:off x="-159165" y="3685351"/>
              <a:ext cx="1432688" cy="19197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669011" y="2416534"/>
            <a:ext cx="3845989" cy="3278624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754289" y="5005527"/>
            <a:ext cx="8227854" cy="1436588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455804" y="6574030"/>
            <a:ext cx="11298566" cy="183281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466667" y="-1273641"/>
            <a:ext cx="4883301" cy="4835933"/>
            <a:chOff x="1466667" y="-1273641"/>
            <a:chExt cx="4883301" cy="483593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66667" y="-1273641"/>
              <a:ext cx="4883301" cy="483593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875296" y="7034297"/>
            <a:ext cx="3902974" cy="3971928"/>
            <a:chOff x="-1875296" y="7034297"/>
            <a:chExt cx="3902974" cy="397192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2700000">
              <a:off x="-1875296" y="7034297"/>
              <a:ext cx="3902974" cy="397192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132166" y="7617758"/>
            <a:ext cx="3708387" cy="3672416"/>
            <a:chOff x="15132166" y="7617758"/>
            <a:chExt cx="3708387" cy="3672416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132166" y="7617758"/>
              <a:ext cx="3708387" cy="367241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6986360" y="3561542"/>
            <a:ext cx="1432688" cy="191978"/>
            <a:chOff x="16986360" y="3561542"/>
            <a:chExt cx="1432688" cy="19197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986360" y="3561542"/>
              <a:ext cx="1432688" cy="19197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986360" y="2195397"/>
            <a:ext cx="1432688" cy="191978"/>
            <a:chOff x="16986360" y="2195397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86360" y="2195397"/>
              <a:ext cx="1432688" cy="19197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857467" y="930895"/>
            <a:ext cx="11833158" cy="3099783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99461" y="4488270"/>
            <a:ext cx="1834848" cy="1834562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212477" y="4488270"/>
            <a:ext cx="1844381" cy="1834562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924573" y="5058706"/>
            <a:ext cx="2364385" cy="650042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939812" y="5690508"/>
            <a:ext cx="2941939" cy="858425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8753573" y="5058706"/>
            <a:ext cx="2571775" cy="65004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4827311" y="6820582"/>
            <a:ext cx="3911298" cy="3873359"/>
            <a:chOff x="14827311" y="6820582"/>
            <a:chExt cx="3911298" cy="387335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4827311" y="6820582"/>
              <a:ext cx="3911298" cy="387335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600196" y="-982225"/>
            <a:ext cx="4279052" cy="4237545"/>
            <a:chOff x="-600196" y="-982225"/>
            <a:chExt cx="4279052" cy="4237545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-600196" y="-982225"/>
              <a:ext cx="4279052" cy="4237545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768815" y="5690508"/>
            <a:ext cx="2941939" cy="858425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399461" y="6684996"/>
            <a:ext cx="1844381" cy="1834562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7212474" y="6684998"/>
            <a:ext cx="1844382" cy="1834562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2924573" y="7255430"/>
            <a:ext cx="2858671" cy="650042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939812" y="7887234"/>
            <a:ext cx="2941939" cy="858425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8753573" y="7255430"/>
            <a:ext cx="1242671" cy="640518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768815" y="7887234"/>
            <a:ext cx="2941939" cy="858425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2438798" y="4488274"/>
            <a:ext cx="1844382" cy="1834562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3979811" y="5058706"/>
            <a:ext cx="2778909" cy="650042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3995100" y="5690508"/>
            <a:ext cx="2941939" cy="858425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068073" y="8290746"/>
            <a:ext cx="2147094" cy="191978"/>
            <a:chOff x="17068073" y="8290746"/>
            <a:chExt cx="2147094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068073" y="8290746"/>
              <a:ext cx="2147094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59165" y="2132538"/>
            <a:ext cx="6123451" cy="191978"/>
            <a:chOff x="-159165" y="2132538"/>
            <a:chExt cx="6123451" cy="19197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-159165" y="2132538"/>
              <a:ext cx="6123451" cy="191978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35154" y="1816061"/>
            <a:ext cx="9467002" cy="7512005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4201487" y="-793619"/>
            <a:ext cx="5013680" cy="4965048"/>
            <a:chOff x="14201487" y="-793619"/>
            <a:chExt cx="5013680" cy="496504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201487" y="-793619"/>
              <a:ext cx="5013680" cy="496504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04762" y="6159972"/>
            <a:ext cx="3591960" cy="3557118"/>
            <a:chOff x="1504762" y="6159972"/>
            <a:chExt cx="3591960" cy="355711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04762" y="6159972"/>
              <a:ext cx="3591960" cy="355711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-1490827" y="7194398"/>
            <a:ext cx="4258895" cy="4258895"/>
            <a:chOff x="-1490827" y="7194398"/>
            <a:chExt cx="4258895" cy="425889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2700000">
              <a:off x="-1490827" y="7194398"/>
              <a:ext cx="4258895" cy="4258895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5518" y="1508287"/>
            <a:ext cx="5041629" cy="675810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3746382" y="8639500"/>
            <a:ext cx="3131710" cy="519186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3309732" y="8146551"/>
            <a:ext cx="3549081" cy="519186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4236022" y="2461029"/>
            <a:ext cx="4258895" cy="4258895"/>
            <a:chOff x="14236022" y="2461029"/>
            <a:chExt cx="4258895" cy="4258895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2700000">
              <a:off x="14236022" y="2461029"/>
              <a:ext cx="4258895" cy="425889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986360" y="3561542"/>
            <a:ext cx="1432688" cy="191978"/>
            <a:chOff x="16986360" y="3561542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86360" y="3561542"/>
              <a:ext cx="1432688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686747" y="-1286436"/>
            <a:ext cx="4461240" cy="4417966"/>
            <a:chOff x="5686747" y="-1286436"/>
            <a:chExt cx="4461240" cy="441796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86747" y="-1286436"/>
              <a:ext cx="4461240" cy="441796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901071" y="6888297"/>
            <a:ext cx="4182908" cy="4182908"/>
            <a:chOff x="-901071" y="6888297"/>
            <a:chExt cx="4182908" cy="418290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901071" y="6888297"/>
              <a:ext cx="4182908" cy="418290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972602" y="5957321"/>
            <a:ext cx="3452527" cy="3419037"/>
            <a:chOff x="1972602" y="5957321"/>
            <a:chExt cx="3452527" cy="341903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72602" y="5957321"/>
              <a:ext cx="3452527" cy="3419037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669052" y="2416536"/>
            <a:ext cx="3826924" cy="3278626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754289" y="5005527"/>
            <a:ext cx="8303711" cy="1446111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0500747" y="6574026"/>
            <a:ext cx="6224994" cy="124385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00002" y="3571507"/>
            <a:ext cx="4076810" cy="1135048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32383" y="5806204"/>
            <a:ext cx="4222870" cy="73662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202388" y="7727078"/>
            <a:ext cx="3922193" cy="3884148"/>
            <a:chOff x="1202388" y="7727078"/>
            <a:chExt cx="3922193" cy="3884148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02388" y="7727078"/>
              <a:ext cx="3922193" cy="3884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483995" y="-3011652"/>
            <a:ext cx="5220385" cy="5220385"/>
            <a:chOff x="-1483995" y="-3011652"/>
            <a:chExt cx="5220385" cy="5220385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2700000">
              <a:off x="-1483995" y="-3011652"/>
              <a:ext cx="5220385" cy="5220385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750307" y="471765"/>
            <a:ext cx="2518316" cy="354593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7064169" y="333009"/>
            <a:ext cx="829398" cy="704785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738096" y="2618811"/>
            <a:ext cx="5276196" cy="1024682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9367774" y="1970190"/>
            <a:ext cx="6530321" cy="535377"/>
            <a:chOff x="9367774" y="1970190"/>
            <a:chExt cx="6530321" cy="535377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726668" y="1913049"/>
              <a:ext cx="2425947" cy="662175"/>
            </a:xfrm>
            <a:prstGeom prst="rect">
              <a:avLst/>
            </a:prstGeom>
          </p:spPr>
        </p:pic>
        <p:grpSp>
          <p:nvGrpSpPr>
            <p:cNvPr id="1004" name="그룹 1004"/>
            <p:cNvGrpSpPr/>
            <p:nvPr/>
          </p:nvGrpSpPr>
          <p:grpSpPr>
            <a:xfrm>
              <a:off x="9367774" y="2186359"/>
              <a:ext cx="160149" cy="160149"/>
              <a:chOff x="9367774" y="2186359"/>
              <a:chExt cx="160149" cy="160149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9367774" y="2186359"/>
                <a:ext cx="160149" cy="160149"/>
              </a:xfrm>
              <a:prstGeom prst="rect">
                <a:avLst/>
              </a:prstGeom>
            </p:spPr>
          </p:pic>
        </p:grpSp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9738096" y="5041601"/>
            <a:ext cx="4761272" cy="559577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9367774" y="4392990"/>
            <a:ext cx="6530321" cy="535377"/>
            <a:chOff x="9367774" y="4392990"/>
            <a:chExt cx="6530321" cy="535377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9726668" y="4335849"/>
              <a:ext cx="2464042" cy="662175"/>
            </a:xfrm>
            <a:prstGeom prst="rect">
              <a:avLst/>
            </a:prstGeom>
          </p:spPr>
        </p:pic>
        <p:grpSp>
          <p:nvGrpSpPr>
            <p:cNvPr id="1006" name="그룹 1006"/>
            <p:cNvGrpSpPr/>
            <p:nvPr/>
          </p:nvGrpSpPr>
          <p:grpSpPr>
            <a:xfrm>
              <a:off x="9367774" y="4609155"/>
              <a:ext cx="160149" cy="160149"/>
              <a:chOff x="9367774" y="4609155"/>
              <a:chExt cx="160149" cy="160149"/>
            </a:xfrm>
          </p:grpSpPr>
          <p:pic>
            <p:nvPicPr>
              <p:cNvPr id="23" name="Object 22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9367774" y="4609155"/>
                <a:ext cx="160149" cy="160149"/>
              </a:xfrm>
              <a:prstGeom prst="rect">
                <a:avLst/>
              </a:prstGeom>
            </p:spPr>
          </p:pic>
        </p:grpSp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9738070" y="7350107"/>
            <a:ext cx="6926510" cy="1034205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9367774" y="6701495"/>
            <a:ext cx="6530321" cy="535377"/>
            <a:chOff x="9367774" y="6701495"/>
            <a:chExt cx="6530321" cy="535377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726668" y="6644354"/>
              <a:ext cx="2444995" cy="662175"/>
            </a:xfrm>
            <a:prstGeom prst="rect">
              <a:avLst/>
            </a:prstGeom>
          </p:spPr>
        </p:pic>
        <p:grpSp>
          <p:nvGrpSpPr>
            <p:cNvPr id="1008" name="그룹 1008"/>
            <p:cNvGrpSpPr/>
            <p:nvPr/>
          </p:nvGrpSpPr>
          <p:grpSpPr>
            <a:xfrm>
              <a:off x="9367774" y="6917657"/>
              <a:ext cx="160149" cy="160149"/>
              <a:chOff x="9367774" y="6917657"/>
              <a:chExt cx="160149" cy="160149"/>
            </a:xfrm>
          </p:grpSpPr>
          <p:pic>
            <p:nvPicPr>
              <p:cNvPr id="30" name="Object 29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9367774" y="6917657"/>
                <a:ext cx="160149" cy="160149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4013934" y="6172836"/>
            <a:ext cx="3588190" cy="3553385"/>
            <a:chOff x="14013934" y="6172836"/>
            <a:chExt cx="3588190" cy="355338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013934" y="6172836"/>
              <a:ext cx="3588190" cy="3553385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750307" y="471765"/>
            <a:ext cx="2518316" cy="354593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71431" y="1433012"/>
            <a:ext cx="4029191" cy="1139972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619049" y="2434792"/>
            <a:ext cx="7826224" cy="553890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315537" y="5354542"/>
            <a:ext cx="1716150" cy="540169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886649" y="4898744"/>
            <a:ext cx="2108379" cy="511598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2922495" y="5036943"/>
            <a:ext cx="2097004" cy="725861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2554823" y="4482781"/>
            <a:ext cx="2554926" cy="665793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2476481" y="5769393"/>
            <a:ext cx="2833985" cy="414185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7064169" y="333009"/>
            <a:ext cx="829398" cy="704785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2468228" y="6913981"/>
            <a:ext cx="3090317" cy="723993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9161128" y="6304622"/>
            <a:ext cx="1812764" cy="67440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4013934" y="6172836"/>
            <a:ext cx="3588190" cy="3553385"/>
            <a:chOff x="14013934" y="6172836"/>
            <a:chExt cx="3588190" cy="355338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013934" y="6172836"/>
              <a:ext cx="3588190" cy="3553385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750307" y="471765"/>
            <a:ext cx="2518316" cy="354593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71431" y="1433012"/>
            <a:ext cx="4076810" cy="1139972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315537" y="5354542"/>
            <a:ext cx="1716150" cy="540169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886649" y="4898744"/>
            <a:ext cx="2108379" cy="511598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2922495" y="5036943"/>
            <a:ext cx="2097004" cy="725861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2554823" y="4482781"/>
            <a:ext cx="2554926" cy="665793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2476481" y="5769393"/>
            <a:ext cx="2833985" cy="414185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7064169" y="333009"/>
            <a:ext cx="829398" cy="704785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615239" y="4038941"/>
            <a:ext cx="12895881" cy="5209138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2468228" y="6913981"/>
            <a:ext cx="3090317" cy="723993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9161128" y="6304622"/>
            <a:ext cx="1812764" cy="674402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619049" y="2434792"/>
            <a:ext cx="1625633" cy="55389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4013934" y="6172836"/>
            <a:ext cx="3588190" cy="3553385"/>
            <a:chOff x="14013934" y="6172836"/>
            <a:chExt cx="3588190" cy="355338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013934" y="6172836"/>
              <a:ext cx="3588190" cy="3553385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750307" y="471765"/>
            <a:ext cx="2518316" cy="354593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71431" y="1433012"/>
            <a:ext cx="4076810" cy="1139972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315537" y="5354542"/>
            <a:ext cx="1716150" cy="540169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886649" y="4898744"/>
            <a:ext cx="2108379" cy="511598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2922495" y="5036943"/>
            <a:ext cx="2097004" cy="725861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2554823" y="4482781"/>
            <a:ext cx="2554926" cy="665793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2476481" y="5769393"/>
            <a:ext cx="2833985" cy="414185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7064169" y="333009"/>
            <a:ext cx="829398" cy="704785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624763" y="4038944"/>
            <a:ext cx="6981643" cy="510881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2468228" y="6913981"/>
            <a:ext cx="3090317" cy="723993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9161128" y="6304622"/>
            <a:ext cx="1812764" cy="674402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619049" y="2434792"/>
            <a:ext cx="3041957" cy="55389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104393" y="6503764"/>
            <a:ext cx="12491513" cy="1069570"/>
            <a:chOff x="3104393" y="6503764"/>
            <a:chExt cx="12491513" cy="1069570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3123810" y="6503764"/>
              <a:ext cx="12457143" cy="72326"/>
              <a:chOff x="3123810" y="6503764"/>
              <a:chExt cx="12457143" cy="72326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3123810" y="6503764"/>
                <a:ext cx="12457143" cy="72326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2643867" y="7040481"/>
              <a:ext cx="993379" cy="72326"/>
              <a:chOff x="2643867" y="7040481"/>
              <a:chExt cx="993379" cy="72326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5400000">
                <a:off x="2643867" y="7040481"/>
                <a:ext cx="993379" cy="72326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6779119" y="7040481"/>
              <a:ext cx="993379" cy="72326"/>
              <a:chOff x="6779119" y="7040481"/>
              <a:chExt cx="993379" cy="72326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5400000">
                <a:off x="6779119" y="7040481"/>
                <a:ext cx="993379" cy="72326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10914371" y="7040481"/>
              <a:ext cx="993379" cy="72326"/>
              <a:chOff x="10914371" y="7040481"/>
              <a:chExt cx="993379" cy="72326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5400000">
                <a:off x="10914371" y="7040481"/>
                <a:ext cx="993379" cy="72326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15063054" y="7040481"/>
              <a:ext cx="993379" cy="72326"/>
              <a:chOff x="15063054" y="7040481"/>
              <a:chExt cx="993379" cy="72326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5400000">
                <a:off x="15063054" y="7040481"/>
                <a:ext cx="993379" cy="72326"/>
              </a:xfrm>
              <a:prstGeom prst="rect">
                <a:avLst/>
              </a:prstGeom>
            </p:spPr>
          </p:pic>
        </p:grpSp>
      </p:grpSp>
      <p:grpSp>
        <p:nvGrpSpPr>
          <p:cNvPr id="1007" name="그룹 1007"/>
          <p:cNvGrpSpPr/>
          <p:nvPr/>
        </p:nvGrpSpPr>
        <p:grpSpPr>
          <a:xfrm>
            <a:off x="5358730" y="5313388"/>
            <a:ext cx="8101587" cy="72326"/>
            <a:chOff x="5358730" y="5313388"/>
            <a:chExt cx="8101587" cy="72326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58730" y="5313388"/>
              <a:ext cx="8101587" cy="72326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333691" y="7611905"/>
            <a:ext cx="3613731" cy="1229261"/>
            <a:chOff x="1333691" y="7611905"/>
            <a:chExt cx="3613731" cy="1229261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33691" y="7611905"/>
              <a:ext cx="3613731" cy="1229261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5468943" y="7611905"/>
            <a:ext cx="3613731" cy="1229261"/>
            <a:chOff x="5468943" y="7611905"/>
            <a:chExt cx="3613731" cy="1229261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468943" y="7611905"/>
              <a:ext cx="3613731" cy="1229261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9604195" y="7611905"/>
            <a:ext cx="3613731" cy="1229261"/>
            <a:chOff x="9604195" y="7611905"/>
            <a:chExt cx="3613731" cy="1229261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604195" y="7611905"/>
              <a:ext cx="3613731" cy="1229261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3752878" y="7611905"/>
            <a:ext cx="3613731" cy="1229261"/>
            <a:chOff x="13752878" y="7611905"/>
            <a:chExt cx="3613731" cy="1229261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752878" y="7611905"/>
              <a:ext cx="3613731" cy="1229261"/>
            </a:xfrm>
            <a:prstGeom prst="rect">
              <a:avLst/>
            </a:prstGeom>
          </p:spPr>
        </p:pic>
      </p:grpSp>
      <p:pic>
        <p:nvPicPr>
          <p:cNvPr id="34" name="Object 33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097330" y="7770392"/>
            <a:ext cx="1877429" cy="598515"/>
          </a:xfrm>
          <a:prstGeom prst="rect">
            <a:avLst/>
          </a:prstGeom>
        </p:spPr>
      </p:pic>
      <p:pic>
        <p:nvPicPr>
          <p:cNvPr id="35" name="Object 34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941905" y="8209556"/>
            <a:ext cx="2277170" cy="392266"/>
          </a:xfrm>
          <a:prstGeom prst="rect">
            <a:avLst/>
          </a:prstGeom>
        </p:spPr>
      </p:pic>
      <p:pic>
        <p:nvPicPr>
          <p:cNvPr id="36" name="Object 35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232582" y="7770392"/>
            <a:ext cx="1877429" cy="598515"/>
          </a:xfrm>
          <a:prstGeom prst="rect">
            <a:avLst/>
          </a:prstGeom>
        </p:spPr>
      </p:pic>
      <p:pic>
        <p:nvPicPr>
          <p:cNvPr id="37" name="Object 3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6077157" y="8209556"/>
            <a:ext cx="2277161" cy="392266"/>
          </a:xfrm>
          <a:prstGeom prst="rect">
            <a:avLst/>
          </a:prstGeom>
        </p:spPr>
      </p:pic>
      <p:pic>
        <p:nvPicPr>
          <p:cNvPr id="38" name="Object 37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0367834" y="7770392"/>
            <a:ext cx="1877429" cy="598515"/>
          </a:xfrm>
          <a:prstGeom prst="rect">
            <a:avLst/>
          </a:prstGeom>
        </p:spPr>
      </p:pic>
      <p:pic>
        <p:nvPicPr>
          <p:cNvPr id="39" name="Object 38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0212409" y="8209556"/>
            <a:ext cx="2277170" cy="392266"/>
          </a:xfrm>
          <a:prstGeom prst="rect">
            <a:avLst/>
          </a:prstGeom>
        </p:spPr>
      </p:pic>
      <p:pic>
        <p:nvPicPr>
          <p:cNvPr id="40" name="Object 39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4516517" y="7770392"/>
            <a:ext cx="1877429" cy="598515"/>
          </a:xfrm>
          <a:prstGeom prst="rect">
            <a:avLst/>
          </a:prstGeom>
        </p:spPr>
      </p:pic>
      <p:pic>
        <p:nvPicPr>
          <p:cNvPr id="41" name="Object 4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4361092" y="8209556"/>
            <a:ext cx="2277161" cy="392266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14780952" y="394301"/>
            <a:ext cx="2926792" cy="572055"/>
            <a:chOff x="14780952" y="394301"/>
            <a:chExt cx="2926792" cy="572055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4750307" y="471765"/>
              <a:ext cx="2518316" cy="354593"/>
            </a:xfrm>
            <a:prstGeom prst="rect">
              <a:avLst/>
            </a:prstGeom>
          </p:spPr>
        </p:pic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7064169" y="333009"/>
              <a:ext cx="829398" cy="704785"/>
            </a:xfrm>
            <a:prstGeom prst="rect">
              <a:avLst/>
            </a:prstGeom>
          </p:spPr>
        </p:pic>
      </p:grpSp>
      <p:pic>
        <p:nvPicPr>
          <p:cNvPr id="46" name="Object 45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600002" y="1439688"/>
            <a:ext cx="4057762" cy="1139972"/>
          </a:xfrm>
          <a:prstGeom prst="rect">
            <a:avLst/>
          </a:prstGeom>
        </p:spPr>
      </p:pic>
      <p:pic>
        <p:nvPicPr>
          <p:cNvPr id="47" name="Object 46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7374615" y="1715899"/>
            <a:ext cx="4222870" cy="736670"/>
          </a:xfrm>
          <a:prstGeom prst="rect">
            <a:avLst/>
          </a:prstGeom>
        </p:spPr>
      </p:pic>
      <p:grpSp>
        <p:nvGrpSpPr>
          <p:cNvPr id="1013" name="그룹 1013"/>
          <p:cNvGrpSpPr/>
          <p:nvPr/>
        </p:nvGrpSpPr>
        <p:grpSpPr>
          <a:xfrm>
            <a:off x="7305119" y="3255660"/>
            <a:ext cx="3753082" cy="1416959"/>
            <a:chOff x="7305119" y="3255660"/>
            <a:chExt cx="3753082" cy="1416959"/>
          </a:xfrm>
        </p:grpSpPr>
        <p:grpSp>
          <p:nvGrpSpPr>
            <p:cNvPr id="1014" name="그룹 1014"/>
            <p:cNvGrpSpPr/>
            <p:nvPr/>
          </p:nvGrpSpPr>
          <p:grpSpPr>
            <a:xfrm>
              <a:off x="9194621" y="4072241"/>
              <a:ext cx="120774" cy="600378"/>
              <a:chOff x="9194621" y="4072241"/>
              <a:chExt cx="120774" cy="600378"/>
            </a:xfrm>
          </p:grpSpPr>
          <p:pic>
            <p:nvPicPr>
              <p:cNvPr id="50" name="Object 49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 rot="-10800000">
                <a:off x="9194621" y="4072241"/>
                <a:ext cx="120774" cy="600378"/>
              </a:xfrm>
              <a:prstGeom prst="rect">
                <a:avLst/>
              </a:prstGeom>
            </p:spPr>
          </p:pic>
        </p:grpSp>
        <p:grpSp>
          <p:nvGrpSpPr>
            <p:cNvPr id="1015" name="그룹 1015"/>
            <p:cNvGrpSpPr/>
            <p:nvPr/>
          </p:nvGrpSpPr>
          <p:grpSpPr>
            <a:xfrm>
              <a:off x="7305119" y="3255660"/>
              <a:ext cx="3753082" cy="785575"/>
              <a:chOff x="7305119" y="3255660"/>
              <a:chExt cx="3753082" cy="785575"/>
            </a:xfrm>
          </p:grpSpPr>
          <p:pic>
            <p:nvPicPr>
              <p:cNvPr id="53" name="Object 52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>
                <a:off x="7305119" y="3255660"/>
                <a:ext cx="3753082" cy="785575"/>
              </a:xfrm>
              <a:prstGeom prst="rect">
                <a:avLst/>
              </a:prstGeom>
            </p:spPr>
          </p:pic>
        </p:grpSp>
      </p:grpSp>
      <p:pic>
        <p:nvPicPr>
          <p:cNvPr id="56" name="Object 55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436096" y="3370687"/>
            <a:ext cx="2592710" cy="548329"/>
          </a:xfrm>
          <a:prstGeom prst="rect">
            <a:avLst/>
          </a:prstGeom>
        </p:spPr>
      </p:pic>
      <p:grpSp>
        <p:nvGrpSpPr>
          <p:cNvPr id="1016" name="그룹 1016"/>
          <p:cNvGrpSpPr/>
          <p:nvPr/>
        </p:nvGrpSpPr>
        <p:grpSpPr>
          <a:xfrm>
            <a:off x="2803727" y="4828571"/>
            <a:ext cx="3393622" cy="1762283"/>
            <a:chOff x="2803727" y="4828571"/>
            <a:chExt cx="3393622" cy="1762283"/>
          </a:xfrm>
        </p:grpSpPr>
        <p:grpSp>
          <p:nvGrpSpPr>
            <p:cNvPr id="1017" name="그룹 1017"/>
            <p:cNvGrpSpPr/>
            <p:nvPr/>
          </p:nvGrpSpPr>
          <p:grpSpPr>
            <a:xfrm>
              <a:off x="4440151" y="5774603"/>
              <a:ext cx="120774" cy="816251"/>
              <a:chOff x="4440151" y="5774603"/>
              <a:chExt cx="120774" cy="816251"/>
            </a:xfrm>
          </p:grpSpPr>
          <p:pic>
            <p:nvPicPr>
              <p:cNvPr id="59" name="Object 58"/>
              <p:cNvPicPr>
                <a:picLocks noChangeAspect="1"/>
              </p:cNvPicPr>
              <p:nvPr/>
            </p:nvPicPr>
            <p:blipFill>
              <a:blip r:embed="rId19" cstate="print"/>
              <a:stretch>
                <a:fillRect/>
              </a:stretch>
            </p:blipFill>
            <p:spPr>
              <a:xfrm rot="-10800000">
                <a:off x="4440151" y="5774603"/>
                <a:ext cx="120774" cy="816251"/>
              </a:xfrm>
              <a:prstGeom prst="rect">
                <a:avLst/>
              </a:prstGeom>
            </p:spPr>
          </p:pic>
        </p:grpSp>
        <p:grpSp>
          <p:nvGrpSpPr>
            <p:cNvPr id="1018" name="그룹 1018"/>
            <p:cNvGrpSpPr/>
            <p:nvPr/>
          </p:nvGrpSpPr>
          <p:grpSpPr>
            <a:xfrm>
              <a:off x="2803727" y="4828571"/>
              <a:ext cx="3393622" cy="1114286"/>
              <a:chOff x="2803727" y="4828571"/>
              <a:chExt cx="3393622" cy="1114286"/>
            </a:xfrm>
          </p:grpSpPr>
          <p:pic>
            <p:nvPicPr>
              <p:cNvPr id="62" name="Object 61"/>
              <p:cNvPicPr>
                <a:picLocks noChangeAspect="1"/>
              </p:cNvPicPr>
              <p:nvPr/>
            </p:nvPicPr>
            <p:blipFill>
              <a:blip r:embed="rId20" cstate="print"/>
              <a:stretch>
                <a:fillRect/>
              </a:stretch>
            </p:blipFill>
            <p:spPr>
              <a:xfrm>
                <a:off x="2803727" y="4828571"/>
                <a:ext cx="3393622" cy="1114286"/>
              </a:xfrm>
              <a:prstGeom prst="rect">
                <a:avLst/>
              </a:prstGeom>
            </p:spPr>
          </p:pic>
        </p:grpSp>
      </p:grpSp>
      <p:pic>
        <p:nvPicPr>
          <p:cNvPr id="65" name="Object 64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3392018" y="4960579"/>
            <a:ext cx="1961463" cy="544349"/>
          </a:xfrm>
          <a:prstGeom prst="rect">
            <a:avLst/>
          </a:prstGeom>
        </p:spPr>
      </p:pic>
      <p:pic>
        <p:nvPicPr>
          <p:cNvPr id="66" name="Object 65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252253" y="5373947"/>
            <a:ext cx="2307009" cy="376799"/>
          </a:xfrm>
          <a:prstGeom prst="rect">
            <a:avLst/>
          </a:prstGeom>
        </p:spPr>
      </p:pic>
      <p:grpSp>
        <p:nvGrpSpPr>
          <p:cNvPr id="1019" name="그룹 1019"/>
          <p:cNvGrpSpPr/>
          <p:nvPr/>
        </p:nvGrpSpPr>
        <p:grpSpPr>
          <a:xfrm>
            <a:off x="7446046" y="4828571"/>
            <a:ext cx="3393622" cy="1762283"/>
            <a:chOff x="7446046" y="4828571"/>
            <a:chExt cx="3393622" cy="1762283"/>
          </a:xfrm>
        </p:grpSpPr>
        <p:grpSp>
          <p:nvGrpSpPr>
            <p:cNvPr id="1020" name="그룹 1020"/>
            <p:cNvGrpSpPr/>
            <p:nvPr/>
          </p:nvGrpSpPr>
          <p:grpSpPr>
            <a:xfrm>
              <a:off x="9180952" y="5752381"/>
              <a:ext cx="120774" cy="838474"/>
              <a:chOff x="9180952" y="5752381"/>
              <a:chExt cx="120774" cy="838474"/>
            </a:xfrm>
          </p:grpSpPr>
          <p:pic>
            <p:nvPicPr>
              <p:cNvPr id="69" name="Object 68"/>
              <p:cNvPicPr>
                <a:picLocks noChangeAspect="1"/>
              </p:cNvPicPr>
              <p:nvPr/>
            </p:nvPicPr>
            <p:blipFill>
              <a:blip r:embed="rId23" cstate="print"/>
              <a:stretch>
                <a:fillRect/>
              </a:stretch>
            </p:blipFill>
            <p:spPr>
              <a:xfrm rot="-10800000">
                <a:off x="9180952" y="5752381"/>
                <a:ext cx="120774" cy="838474"/>
              </a:xfrm>
              <a:prstGeom prst="rect">
                <a:avLst/>
              </a:prstGeom>
            </p:spPr>
          </p:pic>
        </p:grpSp>
        <p:grpSp>
          <p:nvGrpSpPr>
            <p:cNvPr id="1021" name="그룹 1021"/>
            <p:cNvGrpSpPr/>
            <p:nvPr/>
          </p:nvGrpSpPr>
          <p:grpSpPr>
            <a:xfrm>
              <a:off x="7446046" y="4828571"/>
              <a:ext cx="3393622" cy="1114286"/>
              <a:chOff x="7446046" y="4828571"/>
              <a:chExt cx="3393622" cy="1114286"/>
            </a:xfrm>
          </p:grpSpPr>
          <p:pic>
            <p:nvPicPr>
              <p:cNvPr id="72" name="Object 71"/>
              <p:cNvPicPr>
                <a:picLocks noChangeAspect="1"/>
              </p:cNvPicPr>
              <p:nvPr/>
            </p:nvPicPr>
            <p:blipFill>
              <a:blip r:embed="rId20" cstate="print"/>
              <a:stretch>
                <a:fillRect/>
              </a:stretch>
            </p:blipFill>
            <p:spPr>
              <a:xfrm>
                <a:off x="7446046" y="4828571"/>
                <a:ext cx="3393622" cy="1114286"/>
              </a:xfrm>
              <a:prstGeom prst="rect">
                <a:avLst/>
              </a:prstGeom>
            </p:spPr>
          </p:pic>
        </p:grpSp>
      </p:grpSp>
      <p:pic>
        <p:nvPicPr>
          <p:cNvPr id="75" name="Object 74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8034332" y="4960579"/>
            <a:ext cx="1676777" cy="544349"/>
          </a:xfrm>
          <a:prstGeom prst="rect">
            <a:avLst/>
          </a:prstGeom>
        </p:spPr>
      </p:pic>
      <p:pic>
        <p:nvPicPr>
          <p:cNvPr id="76" name="Object 75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7894572" y="5373947"/>
            <a:ext cx="2307009" cy="376799"/>
          </a:xfrm>
          <a:prstGeom prst="rect">
            <a:avLst/>
          </a:prstGeom>
        </p:spPr>
      </p:pic>
      <p:grpSp>
        <p:nvGrpSpPr>
          <p:cNvPr id="1022" name="그룹 1022"/>
          <p:cNvGrpSpPr/>
          <p:nvPr/>
        </p:nvGrpSpPr>
        <p:grpSpPr>
          <a:xfrm>
            <a:off x="12088365" y="4828571"/>
            <a:ext cx="3393622" cy="1762283"/>
            <a:chOff x="12088365" y="4828571"/>
            <a:chExt cx="3393622" cy="1762283"/>
          </a:xfrm>
        </p:grpSpPr>
        <p:grpSp>
          <p:nvGrpSpPr>
            <p:cNvPr id="1023" name="그룹 1023"/>
            <p:cNvGrpSpPr/>
            <p:nvPr/>
          </p:nvGrpSpPr>
          <p:grpSpPr>
            <a:xfrm>
              <a:off x="13785176" y="5752381"/>
              <a:ext cx="120774" cy="838474"/>
              <a:chOff x="13785176" y="5752381"/>
              <a:chExt cx="120774" cy="838474"/>
            </a:xfrm>
          </p:grpSpPr>
          <p:pic>
            <p:nvPicPr>
              <p:cNvPr id="79" name="Object 78"/>
              <p:cNvPicPr>
                <a:picLocks noChangeAspect="1"/>
              </p:cNvPicPr>
              <p:nvPr/>
            </p:nvPicPr>
            <p:blipFill>
              <a:blip r:embed="rId23" cstate="print"/>
              <a:stretch>
                <a:fillRect/>
              </a:stretch>
            </p:blipFill>
            <p:spPr>
              <a:xfrm rot="-10800000">
                <a:off x="13785176" y="5752381"/>
                <a:ext cx="120774" cy="838474"/>
              </a:xfrm>
              <a:prstGeom prst="rect">
                <a:avLst/>
              </a:prstGeom>
            </p:spPr>
          </p:pic>
        </p:grpSp>
        <p:grpSp>
          <p:nvGrpSpPr>
            <p:cNvPr id="1024" name="그룹 1024"/>
            <p:cNvGrpSpPr/>
            <p:nvPr/>
          </p:nvGrpSpPr>
          <p:grpSpPr>
            <a:xfrm>
              <a:off x="12088365" y="4828571"/>
              <a:ext cx="3393622" cy="1114286"/>
              <a:chOff x="12088365" y="4828571"/>
              <a:chExt cx="3393622" cy="1114286"/>
            </a:xfrm>
          </p:grpSpPr>
          <p:pic>
            <p:nvPicPr>
              <p:cNvPr id="82" name="Object 81"/>
              <p:cNvPicPr>
                <a:picLocks noChangeAspect="1"/>
              </p:cNvPicPr>
              <p:nvPr/>
            </p:nvPicPr>
            <p:blipFill>
              <a:blip r:embed="rId20" cstate="print"/>
              <a:stretch>
                <a:fillRect/>
              </a:stretch>
            </p:blipFill>
            <p:spPr>
              <a:xfrm>
                <a:off x="12088365" y="4828571"/>
                <a:ext cx="3393622" cy="1114286"/>
              </a:xfrm>
              <a:prstGeom prst="rect">
                <a:avLst/>
              </a:prstGeom>
            </p:spPr>
          </p:pic>
        </p:grpSp>
      </p:grpSp>
      <p:pic>
        <p:nvPicPr>
          <p:cNvPr id="85" name="Object 84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12676637" y="4960579"/>
            <a:ext cx="1667254" cy="544349"/>
          </a:xfrm>
          <a:prstGeom prst="rect">
            <a:avLst/>
          </a:prstGeom>
        </p:spPr>
      </p:pic>
      <p:pic>
        <p:nvPicPr>
          <p:cNvPr id="86" name="Object 85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12536891" y="5373947"/>
            <a:ext cx="2307009" cy="376799"/>
          </a:xfrm>
          <a:prstGeom prst="rect">
            <a:avLst/>
          </a:prstGeom>
        </p:spPr>
      </p:pic>
      <p:grpSp>
        <p:nvGrpSpPr>
          <p:cNvPr id="1025" name="그룹 1025"/>
          <p:cNvGrpSpPr/>
          <p:nvPr/>
        </p:nvGrpSpPr>
        <p:grpSpPr>
          <a:xfrm>
            <a:off x="15862683" y="1846848"/>
            <a:ext cx="3464994" cy="3188741"/>
            <a:chOff x="15862683" y="1846848"/>
            <a:chExt cx="3464994" cy="3188741"/>
          </a:xfrm>
        </p:grpSpPr>
        <p:pic>
          <p:nvPicPr>
            <p:cNvPr id="88" name="Object 87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5862683" y="1846848"/>
              <a:ext cx="3464994" cy="3188741"/>
            </a:xfrm>
            <a:prstGeom prst="rect">
              <a:avLst/>
            </a:prstGeom>
          </p:spPr>
        </p:pic>
      </p:grpSp>
      <p:grpSp>
        <p:nvGrpSpPr>
          <p:cNvPr id="1026" name="그룹 1026"/>
          <p:cNvGrpSpPr/>
          <p:nvPr/>
        </p:nvGrpSpPr>
        <p:grpSpPr>
          <a:xfrm>
            <a:off x="12046721" y="-535508"/>
            <a:ext cx="2827193" cy="2601790"/>
            <a:chOff x="12046721" y="-535508"/>
            <a:chExt cx="2827193" cy="2601790"/>
          </a:xfrm>
        </p:grpSpPr>
        <p:pic>
          <p:nvPicPr>
            <p:cNvPr id="91" name="Object 90"/>
            <p:cNvPicPr>
              <a:picLocks noChangeAspect="1"/>
            </p:cNvPicPr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12046721" y="-535508"/>
              <a:ext cx="2827193" cy="260179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59165" y="3685351"/>
            <a:ext cx="1432688" cy="191978"/>
            <a:chOff x="-159165" y="3685351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159165" y="3685351"/>
              <a:ext cx="1432688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074845" y="-1224069"/>
            <a:ext cx="3388803" cy="3355932"/>
            <a:chOff x="13074845" y="-1224069"/>
            <a:chExt cx="3388803" cy="335593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074845" y="-1224069"/>
              <a:ext cx="3388803" cy="335593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502230" y="-877556"/>
            <a:ext cx="3902974" cy="3971928"/>
            <a:chOff x="15502230" y="-877556"/>
            <a:chExt cx="3902974" cy="397192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15502230" y="-877556"/>
              <a:ext cx="3902974" cy="397192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4137208" y="6930045"/>
            <a:ext cx="4652881" cy="4607748"/>
            <a:chOff x="14137208" y="6930045"/>
            <a:chExt cx="4652881" cy="46077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137208" y="6930045"/>
              <a:ext cx="4652881" cy="4607748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695240" y="6574026"/>
            <a:ext cx="6205537" cy="1813766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468058" y="2416536"/>
            <a:ext cx="3316114" cy="3278626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630479" y="5005527"/>
            <a:ext cx="5666626" cy="144611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사용자 지정</PresentationFormat>
  <Paragraphs>0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3" baseType="lpstr"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tjoeun</cp:lastModifiedBy>
  <cp:revision>2</cp:revision>
  <dcterms:created xsi:type="dcterms:W3CDTF">2023-05-09T18:34:47Z</dcterms:created>
  <dcterms:modified xsi:type="dcterms:W3CDTF">2023-05-09T09:35:29Z</dcterms:modified>
</cp:coreProperties>
</file>