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69" r:id="rId16"/>
    <p:sldId id="270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3" r:id="rId27"/>
    <p:sldId id="274" r:id="rId28"/>
    <p:sldId id="275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20CA-1494-428F-BBDB-F050B642D66A}" type="datetimeFigureOut">
              <a:rPr lang="ko-KR" altLang="en-US" smtClean="0"/>
              <a:t>2023-05-11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6C88-9853-4CDD-916B-A7CFE15FD59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42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96C88-9853-4CDD-916B-A7CFE15FD59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46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96C88-9853-4CDD-916B-A7CFE15FD59C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7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42.png"/><Relationship Id="rId5" Type="http://schemas.openxmlformats.org/officeDocument/2006/relationships/image" Target="../media/image99.png"/><Relationship Id="rId10" Type="http://schemas.openxmlformats.org/officeDocument/2006/relationships/image" Target="../media/image41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12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1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8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0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23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Relationship Id="rId14" Type="http://schemas.openxmlformats.org/officeDocument/2006/relationships/image" Target="../media/image1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12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5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19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12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127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1.png"/><Relationship Id="rId7" Type="http://schemas.openxmlformats.org/officeDocument/2006/relationships/image" Target="../media/image56.png"/><Relationship Id="rId12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2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19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32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1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119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41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3.png"/><Relationship Id="rId4" Type="http://schemas.openxmlformats.org/officeDocument/2006/relationships/image" Target="../media/image119.png"/><Relationship Id="rId9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38.JP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136.png"/><Relationship Id="rId5" Type="http://schemas.openxmlformats.org/officeDocument/2006/relationships/image" Target="../media/image119.png"/><Relationship Id="rId10" Type="http://schemas.openxmlformats.org/officeDocument/2006/relationships/image" Target="../media/image135.JP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139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142.png"/><Relationship Id="rId18" Type="http://schemas.openxmlformats.org/officeDocument/2006/relationships/image" Target="../media/image147.JP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141.png"/><Relationship Id="rId17" Type="http://schemas.openxmlformats.org/officeDocument/2006/relationships/image" Target="../media/image146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140.png"/><Relationship Id="rId5" Type="http://schemas.openxmlformats.org/officeDocument/2006/relationships/image" Target="../media/image119.png"/><Relationship Id="rId15" Type="http://schemas.openxmlformats.org/officeDocument/2006/relationships/image" Target="../media/image144.JP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7.png"/><Relationship Id="rId14" Type="http://schemas.openxmlformats.org/officeDocument/2006/relationships/image" Target="../media/image1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1.png"/><Relationship Id="rId3" Type="http://schemas.openxmlformats.org/officeDocument/2006/relationships/image" Target="../media/image41.png"/><Relationship Id="rId7" Type="http://schemas.openxmlformats.org/officeDocument/2006/relationships/image" Target="../media/image57.png"/><Relationship Id="rId12" Type="http://schemas.openxmlformats.org/officeDocument/2006/relationships/image" Target="../media/image150.png"/><Relationship Id="rId17" Type="http://schemas.openxmlformats.org/officeDocument/2006/relationships/image" Target="../media/image155.JPG"/><Relationship Id="rId2" Type="http://schemas.openxmlformats.org/officeDocument/2006/relationships/image" Target="../media/image50.png"/><Relationship Id="rId16" Type="http://schemas.openxmlformats.org/officeDocument/2006/relationships/image" Target="../media/image1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149.png"/><Relationship Id="rId5" Type="http://schemas.openxmlformats.org/officeDocument/2006/relationships/image" Target="../media/image53.png"/><Relationship Id="rId15" Type="http://schemas.openxmlformats.org/officeDocument/2006/relationships/image" Target="../media/image153.JPG"/><Relationship Id="rId10" Type="http://schemas.openxmlformats.org/officeDocument/2006/relationships/image" Target="../media/image148.png"/><Relationship Id="rId4" Type="http://schemas.openxmlformats.org/officeDocument/2006/relationships/image" Target="../media/image119.png"/><Relationship Id="rId9" Type="http://schemas.openxmlformats.org/officeDocument/2006/relationships/image" Target="../media/image58.png"/><Relationship Id="rId14" Type="http://schemas.openxmlformats.org/officeDocument/2006/relationships/image" Target="../media/image15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57.png"/><Relationship Id="rId7" Type="http://schemas.openxmlformats.org/officeDocument/2006/relationships/image" Target="../media/image9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1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0.png"/><Relationship Id="rId7" Type="http://schemas.openxmlformats.org/officeDocument/2006/relationships/image" Target="../media/image11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09.png"/><Relationship Id="rId4" Type="http://schemas.openxmlformats.org/officeDocument/2006/relationships/image" Target="../media/image1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1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0" Type="http://schemas.openxmlformats.org/officeDocument/2006/relationships/image" Target="../media/image42.png"/><Relationship Id="rId4" Type="http://schemas.openxmlformats.org/officeDocument/2006/relationships/image" Target="../media/image60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" Type="http://schemas.openxmlformats.org/officeDocument/2006/relationships/image" Target="../media/image66.png"/><Relationship Id="rId21" Type="http://schemas.openxmlformats.org/officeDocument/2006/relationships/image" Target="../media/image83.png"/><Relationship Id="rId7" Type="http://schemas.openxmlformats.org/officeDocument/2006/relationships/image" Target="../media/image70.png"/><Relationship Id="rId12" Type="http://schemas.openxmlformats.org/officeDocument/2006/relationships/image" Target="../media/image41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3.png"/><Relationship Id="rId19" Type="http://schemas.openxmlformats.org/officeDocument/2006/relationships/image" Target="../media/image8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3512"/>
            <a:ext cx="12975077" cy="45094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0597"/>
            <a:ext cx="12918887" cy="45094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50"/>
            <a:ext cx="5032238" cy="675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27823" y="7917194"/>
            <a:ext cx="799538" cy="5229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27823" y="9016451"/>
            <a:ext cx="818586" cy="5229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1818" y="9016451"/>
            <a:ext cx="5879395" cy="53248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78377" y="7892270"/>
            <a:ext cx="3689395" cy="9877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466" y="6509147"/>
            <a:ext cx="3583932" cy="3583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40" y="3203731"/>
            <a:ext cx="2059869" cy="2274920"/>
          </a:xfrm>
          <a:prstGeom prst="rect">
            <a:avLst/>
          </a:prstGeom>
        </p:spPr>
      </p:pic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2801" y="7427544"/>
            <a:ext cx="1794054" cy="47555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3736" y="8115300"/>
            <a:ext cx="4776266" cy="4776266"/>
            <a:chOff x="11274286" y="8703483"/>
            <a:chExt cx="4776266" cy="477626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050" y="3946374"/>
            <a:ext cx="3230954" cy="88974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2801" y="4839725"/>
            <a:ext cx="3536939" cy="4755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9050" y="6534184"/>
            <a:ext cx="1732678" cy="8992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00002" y="1439688"/>
            <a:ext cx="4413734" cy="113997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4">
            <a:clrChange>
              <a:clrFrom>
                <a:srgbClr val="F6F1ED"/>
              </a:clrFrom>
              <a:clrTo>
                <a:srgbClr val="F6F1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050" y="1496262"/>
            <a:ext cx="8751708" cy="5921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990" cy="327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65873" cy="1446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42537" cy="1813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3352267" cy="1273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763263" y="1075701"/>
            <a:ext cx="28761722" cy="9838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528" y="289488"/>
            <a:ext cx="28285038" cy="10529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490324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800" y="1485900"/>
            <a:ext cx="5105400" cy="1143000"/>
          </a:xfrm>
        </p:spPr>
        <p:txBody>
          <a:bodyPr/>
          <a:lstStyle/>
          <a:p>
            <a:r>
              <a:rPr lang="ko-KR" altLang="en-US" dirty="0" smtClean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라이브러리 써야 함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026988"/>
              </p:ext>
            </p:extLst>
          </p:nvPr>
        </p:nvGraphicFramePr>
        <p:xfrm>
          <a:off x="1600200" y="3695700"/>
          <a:ext cx="6796056" cy="4529511"/>
        </p:xfrm>
        <a:graphic>
          <a:graphicData uri="http://schemas.openxmlformats.org/drawingml/2006/table">
            <a:tbl>
              <a:tblPr/>
              <a:tblGrid>
                <a:gridCol w="2265352">
                  <a:extLst>
                    <a:ext uri="{9D8B030D-6E8A-4147-A177-3AD203B41FA5}">
                      <a16:colId xmlns:a16="http://schemas.microsoft.com/office/drawing/2014/main" val="4289569564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481342302"/>
                    </a:ext>
                  </a:extLst>
                </a:gridCol>
                <a:gridCol w="2265352">
                  <a:extLst>
                    <a:ext uri="{9D8B030D-6E8A-4147-A177-3AD203B41FA5}">
                      <a16:colId xmlns:a16="http://schemas.microsoft.com/office/drawing/2014/main" val="3779967061"/>
                    </a:ext>
                  </a:extLst>
                </a:gridCol>
              </a:tblGrid>
              <a:tr h="50653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Language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Python 3.8 ver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9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21745"/>
                  </a:ext>
                </a:extLst>
              </a:tr>
              <a:tr h="743363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Hardware / Server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9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ubunto / windows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109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F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88065"/>
                  </a:ext>
                </a:extLst>
              </a:tr>
              <a:tr h="725864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dirty="0">
                          <a:effectLst/>
                        </a:rPr>
                        <a:t>IDE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Colab, Jupyter notebook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285961"/>
                  </a:ext>
                </a:extLst>
              </a:tr>
              <a:tr h="1217010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Tools 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github, Google Sheet, Source Tree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70A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0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C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628878"/>
                  </a:ext>
                </a:extLst>
              </a:tr>
              <a:tr h="506539"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Analysis Library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matplotlib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57762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pandas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889322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Numpy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215629"/>
                  </a:ext>
                </a:extLst>
              </a:tr>
              <a:tr h="269716">
                <a:tc>
                  <a:txBody>
                    <a:bodyPr/>
                    <a:lstStyle/>
                    <a:p>
                      <a:pPr rtl="0" fontAlgn="b"/>
                      <a:endParaRPr lang="ko-KR" altLang="en-US" sz="160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>
                          <a:effectLst/>
                        </a:rPr>
                        <a:t>Seaborn</a:t>
                      </a: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dirty="0">
                        <a:effectLst/>
                      </a:endParaRPr>
                    </a:p>
                  </a:txBody>
                  <a:tcPr marL="24669" marR="24669" marT="16446" marB="1644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95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7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769393"/>
            <a:ext cx="8696918" cy="3692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6" y="2614687"/>
            <a:ext cx="6459259" cy="2652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98262" y="3176431"/>
            <a:ext cx="926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 불량률 공정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관련 머신러닝을 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	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	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트레이닝 시킨 모델보다 테스트한 모델의 수가 많음을 확인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618296"/>
            <a:ext cx="9250625" cy="63445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4" b="-2904"/>
          <a:stretch/>
        </p:blipFill>
        <p:spPr>
          <a:xfrm>
            <a:off x="231302" y="3961270"/>
            <a:ext cx="7156909" cy="44231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3561"/>
          <a:stretch/>
        </p:blipFill>
        <p:spPr>
          <a:xfrm>
            <a:off x="7801531" y="793528"/>
            <a:ext cx="6212403" cy="23750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310466" y="82635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8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195" y="2789224"/>
            <a:ext cx="11847576" cy="6438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347" y="1569223"/>
            <a:ext cx="7568682" cy="1669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7000" y="3543300"/>
            <a:ext cx="677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 수율은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85.2%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이고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8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가지의 불량률이 존재한다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10466" y="82083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72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0" y="1110930"/>
            <a:ext cx="12408410" cy="67437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07" y="2582508"/>
            <a:ext cx="7246498" cy="610776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97753" y="9311090"/>
            <a:ext cx="1103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Edge-Ring - Edge-Loc - Center - Loc - Scratch - Random - Donut - Near-full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순으로 분량률 확인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10466" y="90365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833158" cy="309978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834848" cy="183456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844381" cy="1834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3" y="5058706"/>
            <a:ext cx="2364385" cy="6500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41939" cy="8584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753573" y="5058706"/>
            <a:ext cx="2571775" cy="650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41939" cy="8584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9461" y="6684996"/>
            <a:ext cx="1844381" cy="18345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12474" y="6684998"/>
            <a:ext cx="1844382" cy="183456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24573" y="7255430"/>
            <a:ext cx="2858671" cy="6500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7887234"/>
            <a:ext cx="2941939" cy="85842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53573" y="7255430"/>
            <a:ext cx="1242671" cy="6405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7887234"/>
            <a:ext cx="2941939" cy="8584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38798" y="4488274"/>
            <a:ext cx="1844382" cy="183456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79811" y="5058706"/>
            <a:ext cx="2778909" cy="65004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5100" y="5690508"/>
            <a:ext cx="2941939" cy="85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314700"/>
            <a:ext cx="8826836" cy="6938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12" y="1313735"/>
            <a:ext cx="8979455" cy="22751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63200" y="3695700"/>
            <a:ext cx="753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 크기가 커질수록 불량률 감소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=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웨이퍼크기가 작을수록 수율도 낮아진다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10466" y="8222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15" y="1078588"/>
            <a:ext cx="8314012" cy="322795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9900"/>
            <a:ext cx="8800601" cy="69175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0801" y="4306540"/>
            <a:ext cx="768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웨이퍼작은것에 대부분의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Lot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사용하는듯 함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...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??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15546" y="82222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47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985002"/>
            <a:ext cx="8469998" cy="3345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25" y="3009900"/>
            <a:ext cx="8762444" cy="70953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668000" y="4330802"/>
            <a:ext cx="693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lotname(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특정부품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 불량 유형과는 상관관계가 있지 않다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45268" y="8271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기표</a:t>
            </a:r>
            <a:r>
              <a:rPr lang="en-US" altLang="ko-KR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영석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71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9364" y="612261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39" y="5710852"/>
            <a:ext cx="3784572" cy="61627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739226" y="3441947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웨이퍼크기는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0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부터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20000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까지 있으나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2000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이상의 데이터는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count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수가 적어 표에 잘 보이지 않으므로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500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초과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2000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미만으로 정하여 시각화하기로 결정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 (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웨이퍼크기가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600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미만인 게 가장 많음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  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불량유형별로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count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하여 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 (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불량이 아닌 것이 가장 많음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342900" indent="-342900">
              <a:buAutoNum type="arabicPeriod" startAt="2"/>
            </a:pPr>
            <a:endParaRPr lang="ko-KR" altLang="en-US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71431" y="2417695"/>
            <a:ext cx="14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histplot</a:t>
            </a:r>
            <a:endParaRPr lang="ko-KR" altLang="en-US" dirty="0"/>
          </a:p>
        </p:txBody>
      </p:sp>
      <p:grpSp>
        <p:nvGrpSpPr>
          <p:cNvPr id="15" name="그룹 1002"/>
          <p:cNvGrpSpPr/>
          <p:nvPr/>
        </p:nvGrpSpPr>
        <p:grpSpPr>
          <a:xfrm>
            <a:off x="995497" y="3343681"/>
            <a:ext cx="4283414" cy="2325496"/>
            <a:chOff x="1666667" y="3157073"/>
            <a:chExt cx="4139104" cy="2217008"/>
          </a:xfrm>
        </p:grpSpPr>
        <p:pic>
          <p:nvPicPr>
            <p:cNvPr id="16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6667" y="3157073"/>
              <a:ext cx="4139104" cy="2217008"/>
            </a:xfrm>
            <a:prstGeom prst="rect">
              <a:avLst/>
            </a:prstGeom>
          </p:spPr>
        </p:pic>
      </p:grpSp>
      <p:grpSp>
        <p:nvGrpSpPr>
          <p:cNvPr id="17" name="그룹 1003"/>
          <p:cNvGrpSpPr/>
          <p:nvPr/>
        </p:nvGrpSpPr>
        <p:grpSpPr>
          <a:xfrm>
            <a:off x="5545485" y="3343681"/>
            <a:ext cx="4619418" cy="2622703"/>
            <a:chOff x="5845083" y="3120448"/>
            <a:chExt cx="3851945" cy="2380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5083" y="3120448"/>
              <a:ext cx="3851945" cy="238098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15345268" y="8271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수아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39" y="6371666"/>
            <a:ext cx="3209925" cy="533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87" y="5792804"/>
            <a:ext cx="2790825" cy="6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1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168907" y="3098535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1.    </a:t>
            </a:r>
            <a:r>
              <a:rPr lang="en-US" altLang="ko-KR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trianTestLabel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열을 기준으로 불량유형 빈도를 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2.    </a:t>
            </a: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열을 기준으로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trianTestLabel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빈도를 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None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값을 제외하여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을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4.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None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값을 제외하여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를 시각화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(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테스트에서 불량이 많이 줄어들었음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,</a:t>
            </a: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트레이닝에서 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edge-ring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과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center </a:t>
            </a: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불량유형이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많았으나 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테스트에서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많이 감소함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71431" y="2417695"/>
            <a:ext cx="144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histplot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4" y="2980721"/>
            <a:ext cx="4675019" cy="247002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1" y="6527245"/>
            <a:ext cx="4632687" cy="252134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55" y="2963501"/>
            <a:ext cx="4584246" cy="279448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14" y="6487760"/>
            <a:ext cx="4655796" cy="292353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345268" y="8271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수아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67" y="5769393"/>
            <a:ext cx="4246796" cy="5102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27" y="5738102"/>
            <a:ext cx="4399366" cy="5907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73" y="9411296"/>
            <a:ext cx="4667250" cy="5810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1" y="9466552"/>
            <a:ext cx="4181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0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grpSp>
        <p:nvGrpSpPr>
          <p:cNvPr id="23" name="그룹 1006"/>
          <p:cNvGrpSpPr/>
          <p:nvPr/>
        </p:nvGrpSpPr>
        <p:grpSpPr>
          <a:xfrm>
            <a:off x="5793527" y="2719766"/>
            <a:ext cx="4359961" cy="2735875"/>
            <a:chOff x="6038095" y="5617539"/>
            <a:chExt cx="4359961" cy="2735875"/>
          </a:xfrm>
        </p:grpSpPr>
        <p:pic>
          <p:nvPicPr>
            <p:cNvPr id="24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38095" y="5617539"/>
              <a:ext cx="4359961" cy="2735875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0476453" y="3071408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열을 기준으로 웨이퍼크기 빈도를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scatterplot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으로 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열을 기준으로 웨이퍼크기 빈도를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boxplot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으로 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dirty="0" err="1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불량유형을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파이차트로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  (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none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 가장 많음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불량유형에서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None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제외하여 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시각화</a:t>
            </a:r>
            <a:endParaRPr lang="en-US" altLang="ko-KR" dirty="0" smtClean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     (edge-ring</a:t>
            </a:r>
            <a:r>
              <a:rPr lang="ko-KR" altLang="en-US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이 가장 많음</a:t>
            </a:r>
            <a:r>
              <a:rPr lang="en-US" altLang="ko-KR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342900" indent="-342900">
              <a:buFontTx/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1430" y="2417695"/>
            <a:ext cx="284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Scatterplot &amp; boxplot</a:t>
            </a:r>
            <a:endParaRPr lang="ko-KR" altLang="en-US" dirty="0"/>
          </a:p>
        </p:txBody>
      </p:sp>
      <p:grpSp>
        <p:nvGrpSpPr>
          <p:cNvPr id="31" name="그룹 1011"/>
          <p:cNvGrpSpPr/>
          <p:nvPr/>
        </p:nvGrpSpPr>
        <p:grpSpPr>
          <a:xfrm>
            <a:off x="1432836" y="6171713"/>
            <a:ext cx="3576025" cy="3462039"/>
            <a:chOff x="7573936" y="7707088"/>
            <a:chExt cx="3576025" cy="3462039"/>
          </a:xfrm>
        </p:grpSpPr>
        <p:pic>
          <p:nvPicPr>
            <p:cNvPr id="3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3936" y="7707088"/>
              <a:ext cx="3576025" cy="3462039"/>
            </a:xfrm>
            <a:prstGeom prst="rect">
              <a:avLst/>
            </a:prstGeom>
          </p:spPr>
        </p:pic>
      </p:grpSp>
      <p:grpSp>
        <p:nvGrpSpPr>
          <p:cNvPr id="33" name="그룹 1012"/>
          <p:cNvGrpSpPr/>
          <p:nvPr/>
        </p:nvGrpSpPr>
        <p:grpSpPr>
          <a:xfrm>
            <a:off x="5667978" y="5832487"/>
            <a:ext cx="4405529" cy="3448402"/>
            <a:chOff x="10885115" y="8188891"/>
            <a:chExt cx="4405529" cy="3448402"/>
          </a:xfrm>
        </p:grpSpPr>
        <p:pic>
          <p:nvPicPr>
            <p:cNvPr id="34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85115" y="8188891"/>
              <a:ext cx="4405529" cy="3448402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2" y="2775473"/>
            <a:ext cx="4418680" cy="27746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345268" y="8271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oto Sans KR Thin" panose="020B0200000000000000" pitchFamily="34" charset="-127"/>
                <a:ea typeface="Noto Sans KR Thin" panose="020B0200000000000000" pitchFamily="34" charset="-127"/>
              </a:rPr>
              <a:t>수아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90" y="7949528"/>
            <a:ext cx="1880072" cy="2335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6" y="5537212"/>
            <a:ext cx="3971925" cy="59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3" y="9117254"/>
            <a:ext cx="4467225" cy="1104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681" y="5535590"/>
            <a:ext cx="3658336" cy="8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98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39" y="6574030"/>
            <a:ext cx="9873004" cy="12438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344714" cy="32786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27"/>
            <a:ext cx="6074702" cy="14461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11" y="2416534"/>
            <a:ext cx="3845989" cy="327862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27854" cy="14365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5804" y="6574030"/>
            <a:ext cx="11298566" cy="18328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9467002" cy="75120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41629" cy="67581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131710" cy="5191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49081" cy="519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826924" cy="3278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27"/>
            <a:ext cx="8303711" cy="1446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224994" cy="1243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4076810" cy="11350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222870" cy="73662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96" y="2618811"/>
            <a:ext cx="5276196" cy="10246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0"/>
            <a:ext cx="6530321" cy="535377"/>
            <a:chOff x="9367774" y="1970190"/>
            <a:chExt cx="6530321" cy="53537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68" y="1913049"/>
              <a:ext cx="2425947" cy="662175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96" y="5041601"/>
            <a:ext cx="4761272" cy="5595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321" cy="535377"/>
            <a:chOff x="9367774" y="4392990"/>
            <a:chExt cx="6530321" cy="5353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6668" y="4335849"/>
              <a:ext cx="2464042" cy="662175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8070" y="7350107"/>
            <a:ext cx="6926510" cy="10342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5"/>
            <a:ext cx="6530321" cy="535377"/>
            <a:chOff x="9367774" y="6701495"/>
            <a:chExt cx="6530321" cy="53537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26668" y="6644354"/>
              <a:ext cx="2444995" cy="662175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29191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9049" y="2434792"/>
            <a:ext cx="7826224" cy="55389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15239" y="4038941"/>
            <a:ext cx="12895881" cy="52091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1625633" cy="55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4076810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4763" y="4038944"/>
            <a:ext cx="6981643" cy="5108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19049" y="2434792"/>
            <a:ext cx="3041957" cy="553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877429" cy="5985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77170" cy="39226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877429" cy="59851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77157" y="8209556"/>
            <a:ext cx="2277161" cy="39226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877429" cy="59851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77170" cy="39226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877429" cy="59851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61092" y="8209556"/>
            <a:ext cx="2277161" cy="39226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00002" y="1439688"/>
            <a:ext cx="4057762" cy="113997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36096" y="3370687"/>
            <a:ext cx="2592710" cy="54832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392018" y="4960579"/>
            <a:ext cx="1961463" cy="544349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52253" y="5373947"/>
            <a:ext cx="2307009" cy="37679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34332" y="4960579"/>
            <a:ext cx="1676777" cy="544349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894572" y="5373947"/>
            <a:ext cx="2307009" cy="376799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676637" y="4960579"/>
            <a:ext cx="1667254" cy="544349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536891" y="5373947"/>
            <a:ext cx="2307009" cy="376799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205537" cy="18137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316114" cy="32786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27"/>
            <a:ext cx="5666626" cy="1446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259</Words>
  <Application>Microsoft Office PowerPoint</Application>
  <PresentationFormat>사용자 지정</PresentationFormat>
  <Paragraphs>58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?? ??</vt:lpstr>
      <vt:lpstr>Noto Sans KR</vt:lpstr>
      <vt:lpstr>Noto Sans KR Thin</vt:lpstr>
      <vt:lpstr>맑은 고딕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라이브러리 써야 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27</cp:revision>
  <dcterms:created xsi:type="dcterms:W3CDTF">2023-05-09T18:34:47Z</dcterms:created>
  <dcterms:modified xsi:type="dcterms:W3CDTF">2023-05-11T09:12:30Z</dcterms:modified>
</cp:coreProperties>
</file>