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71" r:id="rId23"/>
    <p:sldId id="272" r:id="rId24"/>
    <p:sldId id="273" r:id="rId25"/>
    <p:sldId id="274" r:id="rId26"/>
    <p:sldId id="275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0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20CA-1494-428F-BBDB-F050B642D66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6C88-9853-4CDD-916B-A7CFE15FD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2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7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42.png"/><Relationship Id="rId5" Type="http://schemas.openxmlformats.org/officeDocument/2006/relationships/image" Target="../media/image99.png"/><Relationship Id="rId10" Type="http://schemas.openxmlformats.org/officeDocument/2006/relationships/image" Target="../media/image41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12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1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4.png"/><Relationship Id="rId7" Type="http://schemas.openxmlformats.org/officeDocument/2006/relationships/image" Target="../media/image11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8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20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19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23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2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9.png"/><Relationship Id="rId9" Type="http://schemas.openxmlformats.org/officeDocument/2006/relationships/image" Target="../media/image57.png"/><Relationship Id="rId14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12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25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19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28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9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2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19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2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9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41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3.png"/><Relationship Id="rId4" Type="http://schemas.openxmlformats.org/officeDocument/2006/relationships/image" Target="../media/image119.png"/><Relationship Id="rId9" Type="http://schemas.openxmlformats.org/officeDocument/2006/relationships/image" Target="../media/image1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3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9.png"/><Relationship Id="rId9" Type="http://schemas.openxmlformats.org/officeDocument/2006/relationships/image" Target="../media/image57.png"/><Relationship Id="rId14" Type="http://schemas.openxmlformats.org/officeDocument/2006/relationships/image" Target="../media/image1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41.png"/><Relationship Id="rId21" Type="http://schemas.openxmlformats.org/officeDocument/2006/relationships/image" Target="../media/image147.png"/><Relationship Id="rId7" Type="http://schemas.openxmlformats.org/officeDocument/2006/relationships/image" Target="../media/image55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image" Target="../media/image50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42.png"/><Relationship Id="rId19" Type="http://schemas.openxmlformats.org/officeDocument/2006/relationships/image" Target="../media/image145.png"/><Relationship Id="rId4" Type="http://schemas.openxmlformats.org/officeDocument/2006/relationships/image" Target="../media/image119.png"/><Relationship Id="rId9" Type="http://schemas.openxmlformats.org/officeDocument/2006/relationships/image" Target="../media/image57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1.png"/><Relationship Id="rId7" Type="http://schemas.openxmlformats.org/officeDocument/2006/relationships/image" Target="../media/image9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4.png"/><Relationship Id="rId7" Type="http://schemas.openxmlformats.org/officeDocument/2006/relationships/image" Target="../media/image110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9.png"/><Relationship Id="rId4" Type="http://schemas.openxmlformats.org/officeDocument/2006/relationships/image" Target="../media/image1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2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3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6.png"/><Relationship Id="rId21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41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5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3512"/>
            <a:ext cx="12975077" cy="4509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0597"/>
            <a:ext cx="12918887" cy="4509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50"/>
            <a:ext cx="5032238" cy="675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7823" y="7917194"/>
            <a:ext cx="799538" cy="5229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27823" y="9016451"/>
            <a:ext cx="818586" cy="5229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51818" y="9016451"/>
            <a:ext cx="5879395" cy="5324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78377" y="7892270"/>
            <a:ext cx="3689395" cy="987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66" y="6509147"/>
            <a:ext cx="3583932" cy="3583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0" y="3203731"/>
            <a:ext cx="2059869" cy="227492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2801" y="7427544"/>
            <a:ext cx="1794054" cy="475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13736" y="8115300"/>
            <a:ext cx="4776266" cy="4776266"/>
            <a:chOff x="11274286" y="8703483"/>
            <a:chExt cx="4776266" cy="47762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050" y="3946374"/>
            <a:ext cx="3230954" cy="8897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2801" y="4839725"/>
            <a:ext cx="3536939" cy="475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9050" y="6534184"/>
            <a:ext cx="1732678" cy="89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0002" y="1439688"/>
            <a:ext cx="4413734" cy="11399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clrChange>
              <a:clrFrom>
                <a:srgbClr val="F6F1ED"/>
              </a:clrFrom>
              <a:clrTo>
                <a:srgbClr val="F6F1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50" y="1496262"/>
            <a:ext cx="8751708" cy="5921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845990" cy="3278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65873" cy="1446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242537" cy="18137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3352267" cy="1273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5763263" y="1075701"/>
            <a:ext cx="28761722" cy="9838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528" y="289488"/>
            <a:ext cx="28285038" cy="10529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3490324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769393"/>
            <a:ext cx="8696918" cy="36929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6" y="2614687"/>
            <a:ext cx="6459259" cy="26526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98262" y="3176431"/>
            <a:ext cx="926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웨이퍼 불량률 공정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dirty="0"/>
              <a:t>트레이닝 시킨 모델보다 테스트한 모델의 수가 많음을 확인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영석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618296"/>
            <a:ext cx="9250625" cy="63445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14" b="-2904"/>
          <a:stretch/>
        </p:blipFill>
        <p:spPr>
          <a:xfrm>
            <a:off x="231302" y="3961270"/>
            <a:ext cx="7156909" cy="44231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3561"/>
          <a:stretch/>
        </p:blipFill>
        <p:spPr>
          <a:xfrm>
            <a:off x="7801531" y="793528"/>
            <a:ext cx="6212403" cy="23750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310466" y="82635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28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7195" y="2789224"/>
            <a:ext cx="11847576" cy="6438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47" y="1569223"/>
            <a:ext cx="7568682" cy="1669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7000" y="3543300"/>
            <a:ext cx="67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웨이퍼 </a:t>
            </a:r>
            <a:r>
              <a:rPr lang="ko-KR" altLang="en-US" dirty="0" err="1" smtClean="0"/>
              <a:t>수율은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85.2%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가지의 불량률이 존재한다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310466" y="82083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72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0" y="1110930"/>
            <a:ext cx="12408410" cy="67437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07" y="2582508"/>
            <a:ext cx="7246498" cy="61077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97753" y="9311090"/>
            <a:ext cx="1103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Edge-Ring - Edge-</a:t>
            </a:r>
            <a:r>
              <a:rPr lang="en-US" altLang="ko-KR" dirty="0" err="1"/>
              <a:t>Loc</a:t>
            </a:r>
            <a:r>
              <a:rPr lang="en-US" altLang="ko-KR" dirty="0"/>
              <a:t> - Center - </a:t>
            </a:r>
            <a:r>
              <a:rPr lang="en-US" altLang="ko-KR" dirty="0" err="1"/>
              <a:t>Loc</a:t>
            </a:r>
            <a:r>
              <a:rPr lang="en-US" altLang="ko-KR" dirty="0"/>
              <a:t> - Scratch - Random - Donut - Near-full </a:t>
            </a:r>
            <a:r>
              <a:rPr lang="ko-KR" altLang="en-US" dirty="0"/>
              <a:t>순으로 </a:t>
            </a:r>
            <a:r>
              <a:rPr lang="ko-KR" altLang="en-US" dirty="0" err="1"/>
              <a:t>분량률</a:t>
            </a:r>
            <a:r>
              <a:rPr lang="ko-KR" altLang="en-US" dirty="0"/>
              <a:t>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10466" y="90365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88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314700"/>
            <a:ext cx="8826836" cy="6938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12" y="1313735"/>
            <a:ext cx="8979455" cy="22751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363200" y="3695700"/>
            <a:ext cx="753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웨이퍼 크기가 커질수록 불량률 감소 </a:t>
            </a:r>
            <a:r>
              <a:rPr lang="en-US" altLang="ko-KR" dirty="0"/>
              <a:t>= </a:t>
            </a:r>
            <a:r>
              <a:rPr lang="ko-KR" altLang="en-US" dirty="0"/>
              <a:t>웨이퍼크기가 작을수록 </a:t>
            </a:r>
            <a:r>
              <a:rPr lang="ko-KR" altLang="en-US" dirty="0" err="1"/>
              <a:t>수율도</a:t>
            </a:r>
            <a:r>
              <a:rPr lang="ko-KR" altLang="en-US" dirty="0"/>
              <a:t> 낮아진다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0466" y="8222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833158" cy="30997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834848" cy="18345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844381" cy="18345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5058706"/>
            <a:ext cx="2364385" cy="6500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41939" cy="8584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573" y="5058706"/>
            <a:ext cx="2571775" cy="650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41939" cy="8584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461" y="6684996"/>
            <a:ext cx="1844381" cy="18345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2474" y="6684998"/>
            <a:ext cx="1844382" cy="18345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4573" y="7255430"/>
            <a:ext cx="2858671" cy="650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7887234"/>
            <a:ext cx="2941939" cy="8584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53573" y="7255430"/>
            <a:ext cx="1242671" cy="6405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7887234"/>
            <a:ext cx="2941939" cy="8584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38798" y="4488274"/>
            <a:ext cx="1844382" cy="18345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79811" y="5058706"/>
            <a:ext cx="2778909" cy="6500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5100" y="5690508"/>
            <a:ext cx="2941939" cy="85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15" y="1078588"/>
            <a:ext cx="8314012" cy="32279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9900"/>
            <a:ext cx="8800601" cy="69175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10801" y="4306540"/>
            <a:ext cx="76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웨이퍼작은것에 대부분의 </a:t>
            </a:r>
            <a:r>
              <a:rPr lang="en-US" altLang="ko-KR" dirty="0"/>
              <a:t>Lot</a:t>
            </a:r>
            <a:r>
              <a:rPr lang="ko-KR" altLang="en-US" dirty="0"/>
              <a:t>를 사용하는듯 함</a:t>
            </a:r>
            <a:r>
              <a:rPr lang="en-US" altLang="ko-KR" dirty="0"/>
              <a:t>... </a:t>
            </a:r>
            <a:r>
              <a:rPr lang="en-US" altLang="ko-KR" dirty="0" smtClean="0"/>
              <a:t>??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5315546" y="82222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47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985002"/>
            <a:ext cx="8469998" cy="3345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25" y="3009900"/>
            <a:ext cx="8762444" cy="70953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68000" y="4330802"/>
            <a:ext cx="69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lotname</a:t>
            </a:r>
            <a:r>
              <a:rPr lang="en-US" altLang="ko-KR" dirty="0"/>
              <a:t>(</a:t>
            </a:r>
            <a:r>
              <a:rPr lang="ko-KR" altLang="en-US" dirty="0" err="1"/>
              <a:t>특정부품</a:t>
            </a:r>
            <a:r>
              <a:rPr lang="en-US" altLang="ko-KR" dirty="0"/>
              <a:t>)</a:t>
            </a:r>
            <a:r>
              <a:rPr lang="ko-KR" altLang="en-US" dirty="0"/>
              <a:t>과 불량 유형과는 상관관계가 있지 않다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45268" y="8271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1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6670" y="2888771"/>
            <a:ext cx="4465234" cy="6170091"/>
            <a:chOff x="1246670" y="2888771"/>
            <a:chExt cx="4465234" cy="61700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6670" y="2888771"/>
              <a:ext cx="4465234" cy="61700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762" y="2919128"/>
            <a:ext cx="4080952" cy="4674286"/>
            <a:chOff x="6454762" y="2919128"/>
            <a:chExt cx="4080952" cy="467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4762" y="2919128"/>
              <a:ext cx="4080952" cy="467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12556" y="3181958"/>
            <a:ext cx="4904046" cy="4392739"/>
            <a:chOff x="12512556" y="3181958"/>
            <a:chExt cx="4904046" cy="43927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12556" y="3181958"/>
              <a:ext cx="4904046" cy="4392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6667" y="3157073"/>
            <a:ext cx="4139104" cy="2217008"/>
            <a:chOff x="1666667" y="3157073"/>
            <a:chExt cx="4139104" cy="22170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667" y="3157073"/>
              <a:ext cx="4139104" cy="22170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38095" y="3236556"/>
            <a:ext cx="3851945" cy="2380983"/>
            <a:chOff x="6038095" y="3236556"/>
            <a:chExt cx="3851945" cy="2380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8095" y="3236556"/>
              <a:ext cx="3851945" cy="2380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28135" y="3224869"/>
            <a:ext cx="4475449" cy="2495063"/>
            <a:chOff x="10328135" y="3224869"/>
            <a:chExt cx="4475449" cy="24950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28135" y="3224869"/>
              <a:ext cx="4475449" cy="24950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6667" y="5617539"/>
            <a:ext cx="4315294" cy="2707847"/>
            <a:chOff x="1666667" y="5617539"/>
            <a:chExt cx="4315294" cy="27078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667" y="5617539"/>
              <a:ext cx="4315294" cy="27078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38095" y="5617539"/>
            <a:ext cx="4359961" cy="2735875"/>
            <a:chOff x="6038095" y="5617539"/>
            <a:chExt cx="4359961" cy="27358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8095" y="5617539"/>
              <a:ext cx="4359961" cy="2735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28219" y="5834125"/>
            <a:ext cx="3875365" cy="2373813"/>
            <a:chOff x="10928219" y="5834125"/>
            <a:chExt cx="3875365" cy="23738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28219" y="5834125"/>
              <a:ext cx="3875365" cy="23738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514286" y="8298630"/>
            <a:ext cx="3371701" cy="1987084"/>
            <a:chOff x="-514286" y="8298630"/>
            <a:chExt cx="3371701" cy="19870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514286" y="8298630"/>
              <a:ext cx="3371701" cy="19870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52381" y="8590500"/>
            <a:ext cx="3085714" cy="1695214"/>
            <a:chOff x="2952381" y="8590500"/>
            <a:chExt cx="3085714" cy="16952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52381" y="8590500"/>
              <a:ext cx="3085714" cy="1695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94055" y="8674502"/>
            <a:ext cx="2644040" cy="1611212"/>
            <a:chOff x="5794055" y="8674502"/>
            <a:chExt cx="2644040" cy="16112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4055" y="8674502"/>
              <a:ext cx="2644040" cy="16112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73936" y="7707088"/>
            <a:ext cx="3576025" cy="3462039"/>
            <a:chOff x="7573936" y="7707088"/>
            <a:chExt cx="3576025" cy="34620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3936" y="7707088"/>
              <a:ext cx="3576025" cy="346203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85115" y="8188891"/>
            <a:ext cx="4405529" cy="3448402"/>
            <a:chOff x="10885115" y="8188891"/>
            <a:chExt cx="4405529" cy="344840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85115" y="8188891"/>
              <a:ext cx="4405529" cy="34484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803585" y="7949528"/>
            <a:ext cx="6171429" cy="3872571"/>
            <a:chOff x="14803585" y="7949528"/>
            <a:chExt cx="6171429" cy="38725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803585" y="7949528"/>
              <a:ext cx="6171429" cy="3872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39" y="6574030"/>
            <a:ext cx="9873004" cy="12438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344714" cy="32786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27"/>
            <a:ext cx="6074702" cy="14461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1" y="2416534"/>
            <a:ext cx="3845989" cy="3278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27854" cy="143658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5804" y="6574030"/>
            <a:ext cx="11298566" cy="1832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467002" cy="7512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41629" cy="675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131710" cy="5191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49081" cy="5191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826924" cy="3278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303711" cy="1446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224994" cy="1243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4076810" cy="1135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222870" cy="7366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96" y="2618811"/>
            <a:ext cx="5276196" cy="1024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35377"/>
            <a:chOff x="9367774" y="1970190"/>
            <a:chExt cx="6530321" cy="5353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68" y="1913049"/>
              <a:ext cx="2425947" cy="6621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96" y="5041601"/>
            <a:ext cx="4761272" cy="5595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35377"/>
            <a:chOff x="9367774" y="4392990"/>
            <a:chExt cx="6530321" cy="5353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6668" y="4335849"/>
              <a:ext cx="2464042" cy="6621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38070" y="7350107"/>
            <a:ext cx="6926510" cy="10342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535377"/>
            <a:chOff x="9367774" y="6701495"/>
            <a:chExt cx="6530321" cy="5353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6668" y="6644354"/>
              <a:ext cx="2444995" cy="66217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29191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049" y="2434792"/>
            <a:ext cx="7826224" cy="5538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5239" y="4038941"/>
            <a:ext cx="12895881" cy="52091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1625633" cy="55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24763" y="4038944"/>
            <a:ext cx="6981643" cy="5108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3041957" cy="55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877429" cy="5985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77170" cy="39226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877429" cy="5985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7157" y="8209556"/>
            <a:ext cx="2277161" cy="39226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877429" cy="59851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77170" cy="39226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877429" cy="59851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61092" y="8209556"/>
            <a:ext cx="2277161" cy="39226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0002" y="1439688"/>
            <a:ext cx="4057762" cy="11399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36096" y="3370687"/>
            <a:ext cx="2592710" cy="5483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92018" y="4960579"/>
            <a:ext cx="1961463" cy="54434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52253" y="5373947"/>
            <a:ext cx="2307009" cy="37679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34332" y="4960579"/>
            <a:ext cx="1676777" cy="544349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94572" y="5373947"/>
            <a:ext cx="2307009" cy="37679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676637" y="4960579"/>
            <a:ext cx="1667254" cy="54434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536891" y="5373947"/>
            <a:ext cx="2307009" cy="37679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205537" cy="18137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316114" cy="32786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27"/>
            <a:ext cx="5666626" cy="1446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81</Words>
  <Application>Microsoft Office PowerPoint</Application>
  <PresentationFormat>사용자 지정</PresentationFormat>
  <Paragraphs>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tjoeun</cp:lastModifiedBy>
  <cp:revision>13</cp:revision>
  <dcterms:created xsi:type="dcterms:W3CDTF">2023-05-09T18:34:47Z</dcterms:created>
  <dcterms:modified xsi:type="dcterms:W3CDTF">2023-05-10T07:52:18Z</dcterms:modified>
</cp:coreProperties>
</file>