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media/image5.png" ContentType="image/png"/>
  <Override PartName="/ppt/media/image3.jpeg" ContentType="image/jpeg"/>
  <Override PartName="/ppt/media/image4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etropo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6DC46A-F111-457A-9F39-CB5A569A2B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78560" cy="56685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47360" y="5328000"/>
            <a:ext cx="3193560" cy="2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227360" y="5328000"/>
            <a:ext cx="2346840" cy="2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E20884-652A-4AEF-A237-CE1796B3D8EB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504000" y="5328000"/>
            <a:ext cx="2346840" cy="2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RESEARCH PROJECT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0560" cy="37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                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PROJECT TITLE: E-COMMERCE  COLLECTION SYSTEM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                  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NAME: KIPNGENO DENNIS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                 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ADMN NO:COM/031/20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MODEL USED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0560" cy="37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Use Case Diagram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3429000" y="1828800"/>
            <a:ext cx="4341960" cy="29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LEVEL- 1 DFD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1143000" y="1143000"/>
            <a:ext cx="754344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JUSTIFICATION OF CHOICE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0560" cy="37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Noto Sans"/>
              </a:rPr>
              <a:t>Adopting an iterative and user-centered design process, this ensures that the e-commerce system is tailored to the needs and preferences of the users.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Noto Sans"/>
              </a:rPr>
              <a:t>Utilizing a participatory design approach, where users actively contribute to the design process, could ensure that the e-commerce system reflects the diverse perspectives and experiences of the target user base.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Noto Sans"/>
              </a:rPr>
              <a:t>Applying an evaluation methodology, such as usability testing, this assess the effectiveness and efficiency of the e-commerce system.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Noto Sans"/>
              </a:rPr>
              <a:t>Employing a mixed-methods evaluation approach, combining qualitative and quantitative data collection and analysis, would provide a comprehensive understanding of the e-commerce system.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DISCUSSION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0560" cy="37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222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Arial"/>
              </a:rPr>
              <a:t>Implementation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Technology Stack: The e-commerce system was built using modern technologies such as Django for backend development, HTML, CSS for frontend development, JavaScript for both front-end and back-end,  and SQLite3 for database management.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5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Security: Robust security measures, including data encryption, user authentication, and role-based access control, were implemented to protect user data and prevent unauthorized access. Uses CSRF (Cross-Site Request Forgery) token, which helps protect against malicious form submissions.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5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User Experience: The user interface was designed with a focus on usability, accessibility, and responsiveness, ensuring a seamless and enjoyable shopping experience for customers.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CONCLUSION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0560" cy="37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5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The development of the e-commerce system has been a significant success, resulting in a robust platform that enhances user experience, drives sales, and improves operational efficiency. By adhering to a structured development process and incorporating user-centric design principles, the system archieves its objectives of providing a seamless shopping experience for customers and empowering administrators with powerful management tools.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RECOMMENDATION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0560" cy="37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 algn="just">
              <a:lnSpc>
                <a:spcPct val="15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i="1" lang="en-US" sz="2400" spc="-1" strike="noStrike">
                <a:solidFill>
                  <a:srgbClr val="ffffff"/>
                </a:solidFill>
                <a:latin typeface="Times New Roman"/>
              </a:rPr>
              <a:t>Continuous Improvement: 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Implementing a process for continuous improvement based on user feedback and performance analytics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5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i="1" lang="en-US" sz="2400" spc="-1" strike="noStrike">
                <a:solidFill>
                  <a:srgbClr val="ffffff"/>
                </a:solidFill>
                <a:latin typeface="Times New Roman"/>
              </a:rPr>
              <a:t>Internationalization: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</a:rPr>
              <a:t> Expanding the platform's reach by adding support for multiple languages, currencies, and regional preferences to cater to a global audience and increase market penetration.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50000"/>
              </a:lnSpc>
              <a:spcAft>
                <a:spcPts val="1236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i="1" lang="en-US" sz="2400" spc="-1" strike="noStrike">
                <a:solidFill>
                  <a:srgbClr val="ffffff"/>
                </a:solidFill>
                <a:latin typeface="Times New Roman"/>
                <a:ea typeface="Noto Sans"/>
              </a:rPr>
              <a:t>Collaboration with Influencers and Partners:</a:t>
            </a: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Noto Sans"/>
              </a:rPr>
              <a:t>Partnering with complementary brands or influencers with a strong online presence can increase brand visibility and attract new customers.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0560" cy="37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The proposed eCommerce system is an online platform that will enable businesses to sell products or services over the internet.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The project aims to offer a user-friendly interface where customers can easily register, browse products, add items to their cart, complete payment,track orders, and update their user profiles.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The project also focuses on empowering administrators with a robust admin panel that allows them to manage customer records, track orders, update order statuses and management of registered users and published products.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PROBLEM STATEMENT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0560" cy="37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Noto Sans"/>
              </a:rPr>
              <a:t>Currently, customers face challenges in finding a reliable and user-friendly eCommerce website that offers a wide range of products with detailed information. They also struggle with a lack of order tracking and management options, making it difficult to stay updated on the status of their purchases.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Noto Sans"/>
              </a:rPr>
              <a:t>Administrators lack an integrated system that enables them to efficiently manage customer records, track orders, and oversee product inventory. The existing solutions fall short in providing a comprehensive admin panel with detailed product management options and a clear overview of registered users and orders.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SOLUTIONS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5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  <a:ea typeface="Noto Sans"/>
              </a:rPr>
              <a:t>Implement a responsive and intuitive user interface that facilitates easy navigation, product search, and purchase process.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5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  <a:ea typeface="Noto Sans"/>
              </a:rPr>
              <a:t>Develop a robust order management system that allows customers to track their orders in real-time. Provide order status updates in-account dashboards.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5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Book Antiqua"/>
                <a:ea typeface="Noto Sans"/>
              </a:rPr>
              <a:t>Develop a feature-rich admin panel with tools for managing customer records, orders, and product inventory. Provide detailed insights and reports on sales performance, customer behavior, and inventory levels.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OBJECTIVES OF THE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0560" cy="37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5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Enhanced Customer Experience: The system aims to improve customer satisfaction by offering detailed product information, intuitive navigation, and efficient order management features.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Efficient Order Management: Streamline the order management process for administrators by providing a centralized admin panel with tools for managing customer records, tracking orders, and updating product listings.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5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Seamless Integration: Ensure seamless integration between frontend and backend functionalities to deliver a cohesive and intuitive user experience.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50000"/>
              </a:lnSpc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</a:rPr>
              <a:t>Set a new standard in the realm of online shopping platforms by delivering a scalable, adaptable, and user-centric solution that meets the evolving needs of the modern e-commerce landscape.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LITERATURE REVIEW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28600" y="1326600"/>
            <a:ext cx="93474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Book Antiqua"/>
              </a:rPr>
              <a:t>Previous solutions to address the challenges in e-commerce website development have varied in their approaches and effectiveness. Traditional e-commerce platforms often relied on proprietary software or custom-built solutions, which could be costly to develop, maintain, and scale. Open-source platforms such as Magento, WooCommerce, and Shopify emerged as popular alternatives, offering customizable solutions with built-in features for product management, order processing, and payment integration.</a:t>
            </a:r>
            <a:endParaRPr b="0" lang="en-US" sz="3200" spc="-1" strike="noStrike">
              <a:solidFill>
                <a:srgbClr val="ffffff"/>
              </a:solidFill>
              <a:latin typeface="Book Antiqua"/>
            </a:endParaRPr>
          </a:p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Book Antiqua"/>
              </a:rPr>
              <a:t>However, these solutions often lacked flexibility, scalability, and customization options, leading to the emergence of custom-built e-commerce websites using frameworks like Django, Laravel, and Ruby on Rails. Custom-built solutions provided businesses with greater control over the design, functionality, and performance of their e-commerce platforms but required substantial development expertise and resources.</a:t>
            </a:r>
            <a:endParaRPr b="0" lang="en-US" sz="3200" spc="-1" strike="noStrike">
              <a:solidFill>
                <a:srgbClr val="ffffff"/>
              </a:solidFill>
              <a:latin typeface="Book Antiqu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SYSTEM DESIGN AND ANALYSIS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0560" cy="37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indent="0">
              <a:lnSpc>
                <a:spcPct val="100000"/>
              </a:lnSpc>
              <a:spcBef>
                <a:spcPts val="2115"/>
              </a:spcBef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System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Times New Roman"/>
                <a:ea typeface="DejaVu Sans"/>
              </a:rPr>
              <a:t>Functional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Times New Roman"/>
              </a:rPr>
              <a:t>User Registration and Login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Product Catalog Management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Shopping Cart and Checkout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b5101"/>
                </a:solidFill>
                <a:uFillTx/>
                <a:latin typeface="Arial"/>
                <a:ea typeface="Times New Roman"/>
              </a:rPr>
              <a:t> </a:t>
            </a:r>
            <a:r>
              <a:rPr b="0" lang="en-US" sz="1800" spc="-1" strike="noStrike" u="sng">
                <a:solidFill>
                  <a:srgbClr val="ffffff"/>
                </a:solidFill>
                <a:uFillTx/>
                <a:latin typeface="Arial"/>
                <a:ea typeface="Times New Roman"/>
              </a:rPr>
              <a:t>Non-functional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Times New Roman"/>
              </a:rPr>
              <a:t>Performance: The system should be able to handle a significant number of concurrent users and process transactions efficiently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Usability: The system should have an intuitive and user-friendly interface.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Scalability: The system should be designed to handle increasing volumes of users, products, and transactions.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METHODOLOGY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28600" y="1143000"/>
            <a:ext cx="9070560" cy="37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Waterfall Model                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                                           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1144440" y="1600200"/>
            <a:ext cx="5941800" cy="22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6560" cy="7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WATERFALL MODEL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"/>
              </a:rPr>
              <a:t>Waterfall methodology was chosen for its systematic and sequential approach and due clear understanding of project requirements.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"/>
              </a:rPr>
              <a:t>Gathering and analyzing user requirements and project objectives.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"/>
              </a:rPr>
              <a:t>Designing the system architecture, user interface, and database schema.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"/>
              </a:rPr>
              <a:t>Coding and development of the platform based on the design specifications.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"/>
              </a:rPr>
              <a:t>Quality assurance and testing to identify issues that must be resolved.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"/>
              </a:rPr>
              <a:t>Deployment of the platform to production environment.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Noto Sans"/>
              </a:rPr>
              <a:t>Maintenance is carried out to improve and enhance the system and its functionality.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2024-04-01T18:54:16Z</dcterms:created>
  <dc:creator/>
  <dc:description/>
  <dc:language>en-US</dc:language>
  <cp:lastModifiedBy/>
  <dcterms:modified xsi:type="dcterms:W3CDTF">2024-04-24T01:55:23Z</dcterms:modified>
  <cp:revision>11</cp:revision>
  <dc:subject/>
  <dc:title>Metropolis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