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30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1.jpeg" Type="http://schemas.openxmlformats.org/officeDocument/2006/relationships/image"/><Relationship Id="rId2" Target="../media/image3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2.jpeg" Type="http://schemas.openxmlformats.org/officeDocument/2006/relationships/image"/><Relationship Id="rId2" Target="../media/image30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814858" y="5031314"/>
            <a:ext cx="10910396" cy="102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sz="7999">
                <a:solidFill>
                  <a:srgbClr val="000000"/>
                </a:solidFill>
                <a:latin typeface="DM Sans Bold"/>
              </a:rPr>
              <a:t>INNOVATION IN 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38439" y="6624033"/>
            <a:ext cx="10811123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Paul Cheneget Ndege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38439" y="7606716"/>
            <a:ext cx="10811123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Reg No: C025-01-1262/2019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Paul Cheneget Ndege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985285"/>
            <a:ext cx="7848753" cy="98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72"/>
              </a:lnSpc>
            </a:pPr>
            <a:r>
              <a:rPr lang="en-US" sz="76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876878" y="2385042"/>
            <a:ext cx="7382422" cy="6054108"/>
          </a:xfrm>
          <a:custGeom>
            <a:avLst/>
            <a:gdLst/>
            <a:ahLst/>
            <a:cxnLst/>
            <a:rect r="r" b="b" t="t" l="l"/>
            <a:pathLst>
              <a:path h="6054108" w="7382422">
                <a:moveTo>
                  <a:pt x="0" y="0"/>
                </a:moveTo>
                <a:lnTo>
                  <a:pt x="7382422" y="0"/>
                </a:lnTo>
                <a:lnTo>
                  <a:pt x="7382422" y="6054108"/>
                </a:lnTo>
                <a:lnTo>
                  <a:pt x="0" y="60541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-16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950" y="5114925"/>
            <a:ext cx="7707571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 Bold"/>
              </a:rPr>
              <a:t>Definition of Hard Disk Drives (HDDs)</a:t>
            </a:r>
            <a:r>
              <a:rPr lang="en-US" sz="1999" spc="119">
                <a:solidFill>
                  <a:srgbClr val="000000"/>
                </a:solidFill>
                <a:latin typeface="DM Sans"/>
              </a:rPr>
              <a:t>: HDDs are traditional storage devices that use magnetic platters and read/write heads to store and retrieve data.</a:t>
            </a:r>
          </a:p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 Bold"/>
              </a:rPr>
              <a:t>How HDDs Work</a:t>
            </a:r>
            <a:r>
              <a:rPr lang="en-US" sz="1999" spc="119">
                <a:solidFill>
                  <a:srgbClr val="000000"/>
                </a:solidFill>
                <a:latin typeface="DM Sans"/>
              </a:rPr>
              <a:t>: HDDs store data magnetically on spinning disks. The read/write heads move across the platters to access and modify data.</a:t>
            </a:r>
          </a:p>
          <a:p>
            <a:pPr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 Bold"/>
              </a:rPr>
              <a:t>Limitations of HDDs</a:t>
            </a:r>
            <a:r>
              <a:rPr lang="en-US" sz="1999" spc="119">
                <a:solidFill>
                  <a:srgbClr val="000000"/>
                </a:solidFill>
                <a:latin typeface="DM Sans"/>
              </a:rPr>
              <a:t>: HDDs are relatively slow compared to SSDs due to mechanical parts, prone to failure, larger in physical size, and consume more power.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9536884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9546409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947833" y="4035516"/>
            <a:ext cx="6047316" cy="4653599"/>
          </a:xfrm>
          <a:custGeom>
            <a:avLst/>
            <a:gdLst/>
            <a:ahLst/>
            <a:cxnLst/>
            <a:rect r="r" b="b" t="t" l="l"/>
            <a:pathLst>
              <a:path h="4653599" w="6047316">
                <a:moveTo>
                  <a:pt x="0" y="0"/>
                </a:moveTo>
                <a:lnTo>
                  <a:pt x="6047316" y="0"/>
                </a:lnTo>
                <a:lnTo>
                  <a:pt x="6047316" y="4653598"/>
                </a:lnTo>
                <a:lnTo>
                  <a:pt x="0" y="46535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4950" y="2411973"/>
            <a:ext cx="10182668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Introduction to Solid State Drives (SSDs)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4950" y="4588760"/>
            <a:ext cx="10182668" cy="350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</a:rPr>
              <a:t>Definition of Solid State Drives (SSDs):</a:t>
            </a:r>
            <a:r>
              <a:rPr lang="en-US" sz="2299" spc="137">
                <a:solidFill>
                  <a:srgbClr val="000000"/>
                </a:solidFill>
                <a:latin typeface="DM Sans"/>
              </a:rPr>
              <a:t> SSDs are storage devices that use flash memory chips and a controller to store and retrieve data.</a:t>
            </a:r>
          </a:p>
          <a:p>
            <a:pPr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</a:rPr>
              <a:t>How SSDs Work</a:t>
            </a:r>
            <a:r>
              <a:rPr lang="en-US" sz="2299" spc="137">
                <a:solidFill>
                  <a:srgbClr val="000000"/>
                </a:solidFill>
                <a:latin typeface="DM Sans"/>
              </a:rPr>
              <a:t>: SSDs use NAND flash memory chips to store data. They have no moving parts, resulting in faster read/write speeds and improved reliability.</a:t>
            </a:r>
          </a:p>
          <a:p>
            <a:pPr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 Bold"/>
              </a:rPr>
              <a:t>Advantages of SSDs over HDDs</a:t>
            </a:r>
            <a:r>
              <a:rPr lang="en-US" sz="2299" spc="137">
                <a:solidFill>
                  <a:srgbClr val="000000"/>
                </a:solidFill>
                <a:latin typeface="DM Sans"/>
              </a:rPr>
              <a:t>: SSDs offer faster performance, lower latency, increased reliability, smaller physical size, and lower power consumption compared to HDDs.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245007"/>
            <a:ext cx="10002547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Evolution of SSD Technology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98032"/>
            <a:ext cx="13161891" cy="280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0530" indent="-250265" lvl="1">
              <a:lnSpc>
                <a:spcPts val="3129"/>
              </a:lnSpc>
              <a:buFont typeface="Arial"/>
              <a:buChar char="•"/>
            </a:pPr>
            <a:r>
              <a:rPr lang="en-US" sz="2318" spc="139">
                <a:solidFill>
                  <a:srgbClr val="000000"/>
                </a:solidFill>
                <a:latin typeface="DM Sans"/>
              </a:rPr>
              <a:t>Timeline of SSD Development and Evolution:</a:t>
            </a:r>
          </a:p>
          <a:p>
            <a:pPr marL="1001059" indent="-333686" lvl="2">
              <a:lnSpc>
                <a:spcPts val="3129"/>
              </a:lnSpc>
              <a:buFont typeface="Arial"/>
              <a:buChar char="⚬"/>
            </a:pPr>
            <a:r>
              <a:rPr lang="en-US" sz="2318" spc="139">
                <a:solidFill>
                  <a:srgbClr val="000000"/>
                </a:solidFill>
                <a:latin typeface="DM Sans"/>
              </a:rPr>
              <a:t>Introduction of NAND Flash Memory</a:t>
            </a:r>
          </a:p>
          <a:p>
            <a:pPr marL="1001059" indent="-333686" lvl="2">
              <a:lnSpc>
                <a:spcPts val="3129"/>
              </a:lnSpc>
              <a:buFont typeface="Arial"/>
              <a:buChar char="⚬"/>
            </a:pPr>
            <a:r>
              <a:rPr lang="en-US" sz="2318" spc="139">
                <a:solidFill>
                  <a:srgbClr val="000000"/>
                </a:solidFill>
                <a:latin typeface="DM Sans"/>
              </a:rPr>
              <a:t>Development of SATA Interface</a:t>
            </a:r>
          </a:p>
          <a:p>
            <a:pPr marL="1001059" indent="-333686" lvl="2">
              <a:lnSpc>
                <a:spcPts val="3129"/>
              </a:lnSpc>
              <a:buFont typeface="Arial"/>
              <a:buChar char="⚬"/>
            </a:pPr>
            <a:r>
              <a:rPr lang="en-US" sz="2318" spc="139">
                <a:solidFill>
                  <a:srgbClr val="000000"/>
                </a:solidFill>
                <a:latin typeface="DM Sans"/>
              </a:rPr>
              <a:t>Adoption of PCIe Interface for Increased Speeds</a:t>
            </a:r>
          </a:p>
          <a:p>
            <a:pPr marL="1001059" indent="-333686" lvl="2">
              <a:lnSpc>
                <a:spcPts val="3129"/>
              </a:lnSpc>
              <a:buFont typeface="Arial"/>
              <a:buChar char="⚬"/>
            </a:pPr>
            <a:r>
              <a:rPr lang="en-US" sz="2318" spc="139">
                <a:solidFill>
                  <a:srgbClr val="000000"/>
                </a:solidFill>
                <a:latin typeface="DM Sans"/>
              </a:rPr>
              <a:t>Advancements in 3D NAND Technology</a:t>
            </a:r>
          </a:p>
          <a:p>
            <a:pPr marL="539751" indent="-269876" lvl="1">
              <a:lnSpc>
                <a:spcPts val="3375"/>
              </a:lnSpc>
              <a:buFont typeface="Arial"/>
              <a:buChar char="•"/>
            </a:pPr>
            <a:r>
              <a:rPr lang="en-US" sz="2500" spc="150">
                <a:solidFill>
                  <a:srgbClr val="000000"/>
                </a:solidFill>
                <a:latin typeface="DM Sans Bold"/>
              </a:rPr>
              <a:t>Milestones in SSD Technology Advancement</a:t>
            </a:r>
            <a:r>
              <a:rPr lang="en-US" sz="2500" spc="150">
                <a:solidFill>
                  <a:srgbClr val="000000"/>
                </a:solidFill>
                <a:latin typeface="DM Sans"/>
              </a:rPr>
              <a:t>: Each milestone contributed to faster speeds, higher capacities, and improved reliability of SSDs.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245007"/>
            <a:ext cx="10002547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Key Features and Benefits of SSDs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811216"/>
            <a:ext cx="14705202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Faster Read/Write Speeds: SSDs offer significantly faster data transfer rates compared to HDDs, resulting in quicker boot times and application loading.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Lower Latency and Access Time: SSDs have virtually no seek time, reducing the delay in accessing data.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Improved Reliability and Durability: SSDs have no moving parts, making them less prone to mechanical failure and better suited for rugged environments.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Compact Size and Form Factor: SSDs are available in various form factors, including M.2, PCIe, and SATA, allowing for flexible installation in a variety of devices.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Reduced Power Consumption: SSDs consume less power than HDDs, making them ideal for mobile devices and energy-efficient data centers.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435507"/>
            <a:ext cx="13794063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Applications of SSDs in Information Technology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912332"/>
            <a:ext cx="13206231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Personal Computing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are commonly used in laptops and desktops to improve system responsiveness and overall performance.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Enterprise Storage Solutions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are deployed in servers and data centers to accelerate data access, reduce latency, and improve overall efficiency.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Consumer Electronics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are integrated into smartphones, tablets, and digital cameras to enhance storage capacity and performance.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Industrial and Embedded Systems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are utilized in industrial applications and embedded systems where reliability and durability are critical.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435507"/>
            <a:ext cx="16292348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Future Trends and Innovations in SSD Technology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912332"/>
            <a:ext cx="14234936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Discussion on Emerging Technologies: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3D NAND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Vertical stacking of NAND cells to increase storage density and reduce manufacturing costs.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NVMe (Non-Volatile Memory Express):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 Protocol designed for SSDs to leverage the full potential of PCIe interface, enabling even faster data transfer rates.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QLC Flash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Quad-Level Cell Flash technology increases storage capacities while maintaining performance and reliability.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Potential Applications and Use Cases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Emerging SSD technologies are poised to revolutionize various industries, including artificial intelligence, Internet of Things, and edge computing.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435507"/>
            <a:ext cx="14705202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Challenges and Limitations of SSDs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912332"/>
            <a:ext cx="14234936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Cost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tend to have higher upfront costs compared to HDDs, although prices have been steadily declining.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Endurance and Longevity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NAND flash memory has a limited number of write cycles, which can affect the lifespan of SSDs, especially under heavy workloads.</a:t>
            </a:r>
          </a:p>
          <a:p>
            <a:pPr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Compatibility Issues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Legacy systems may not fully support SSD technology, requiring additional hardware or software upgrades for integration.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0387" y="-152423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2926045"/>
            <a:ext cx="14705202" cy="10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912332"/>
            <a:ext cx="14234936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Recap of Key Points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offer significant advantages over HDDs, including faster performance, improved reliability, and reduced power consumption.</a:t>
            </a:r>
          </a:p>
          <a:p>
            <a:pPr>
              <a:lnSpc>
                <a:spcPts val="3374"/>
              </a:lnSpc>
            </a:pPr>
          </a:p>
          <a:p>
            <a:pPr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</a:rPr>
              <a:t>I</a:t>
            </a:r>
            <a:r>
              <a:rPr lang="en-US" sz="2499" spc="149">
                <a:solidFill>
                  <a:srgbClr val="000000"/>
                </a:solidFill>
                <a:latin typeface="DM Sans Bold"/>
              </a:rPr>
              <a:t>mportance of SSDs in Advancing Information Technology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SSDs play a crucial role in enabling faster data processing, enhancing system efficiency, and driving innovation across various industries.</a:t>
            </a:r>
          </a:p>
          <a:p>
            <a:pPr>
              <a:lnSpc>
                <a:spcPts val="3374"/>
              </a:lnSpc>
            </a:pPr>
          </a:p>
          <a:p>
            <a:pPr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 Bold"/>
              </a:rPr>
              <a:t>Future Outlook and Potential Impact</a:t>
            </a:r>
            <a:r>
              <a:rPr lang="en-US" sz="2499" spc="149">
                <a:solidFill>
                  <a:srgbClr val="000000"/>
                </a:solidFill>
                <a:latin typeface="DM Sans"/>
              </a:rPr>
              <a:t>: Continued advancements in SSD technology are expected to further accelerate the adoption of SSDs and unlock new possibilities in data storage and computing.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DAGBQibtf5c</dc:identifier>
  <dcterms:modified xsi:type="dcterms:W3CDTF">2011-08-01T06:04:30Z</dcterms:modified>
  <cp:revision>1</cp:revision>
  <dc:title>Innovation in IT</dc:title>
</cp:coreProperties>
</file>