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9" r:id="rId4"/>
    <p:sldId id="27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4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13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23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477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122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837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703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2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28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33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23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76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5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6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0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69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Predicting Customer Churn for </a:t>
            </a:r>
            <a:r>
              <a:rPr lang="en-GB" dirty="0" err="1"/>
              <a:t>SyriaTel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>
            <a:normAutofit/>
          </a:bodyPr>
          <a:lstStyle/>
          <a:p>
            <a:r>
              <a:rPr lang="en-GB" b="1" dirty="0"/>
              <a:t>Built Machine Learning Model</a:t>
            </a:r>
          </a:p>
          <a:p>
            <a:endParaRPr lang="en-GB" b="1" dirty="0"/>
          </a:p>
          <a:p>
            <a:r>
              <a:rPr lang="en-GB" b="1" dirty="0"/>
              <a:t>By: BRIAN KIPNGETICH</a:t>
            </a:r>
          </a:p>
          <a:p>
            <a:r>
              <a:rPr lang="en-GB" b="1" dirty="0"/>
              <a:t>Date: 1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58538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Metrics</a:t>
            </a:r>
            <a:r>
              <a:rPr lang="en-GB" dirty="0"/>
              <a:t>: Accuracy, precision, recall, F1 score, and ROC-AUC.</a:t>
            </a:r>
          </a:p>
          <a:p>
            <a:r>
              <a:rPr lang="en-GB" b="1" dirty="0"/>
              <a:t>Comparison</a:t>
            </a:r>
            <a:r>
              <a:rPr lang="en-GB" dirty="0"/>
              <a:t>: Logistic regression outperformed other models.</a:t>
            </a:r>
          </a:p>
          <a:p>
            <a:r>
              <a:rPr lang="en-GB" b="1" dirty="0"/>
              <a:t>ROC-AUC</a:t>
            </a:r>
            <a:r>
              <a:rPr lang="en-GB" dirty="0"/>
              <a:t>: Indicates logistic regression has the best ability to distinguish churners.</a:t>
            </a:r>
          </a:p>
        </p:txBody>
      </p:sp>
    </p:spTree>
    <p:extLst>
      <p:ext uri="{BB962C8B-B14F-4D97-AF65-F5344CB8AC3E}">
        <p14:creationId xmlns:p14="http://schemas.microsoft.com/office/powerpoint/2010/main" val="239068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ROC curve compares true positive rate vs. false positive rate.</a:t>
            </a:r>
          </a:p>
          <a:p>
            <a:r>
              <a:rPr lang="en-GB" dirty="0"/>
              <a:t>This is the roc-</a:t>
            </a:r>
            <a:r>
              <a:rPr lang="en-GB" dirty="0" err="1"/>
              <a:t>auc</a:t>
            </a:r>
            <a:r>
              <a:rPr lang="en-GB" dirty="0"/>
              <a:t> curve for the three models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4752528" cy="299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10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Decision tree: Highest AUC (Area Under the Curve), indicating strong performance. </a:t>
            </a:r>
          </a:p>
          <a:p>
            <a:r>
              <a:rPr lang="en-GB" dirty="0"/>
              <a:t>logistic regression  performs well but slightly less effective than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108691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Best Model</a:t>
            </a:r>
            <a:r>
              <a:rPr lang="en-GB" dirty="0"/>
              <a:t>: Decision tree provides the most balanced and accurate predictions.</a:t>
            </a:r>
          </a:p>
          <a:p>
            <a:r>
              <a:rPr lang="en-GB" b="1" dirty="0"/>
              <a:t>Business Impact</a:t>
            </a:r>
            <a:r>
              <a:rPr lang="en-GB" dirty="0"/>
              <a:t>: Helps </a:t>
            </a:r>
            <a:r>
              <a:rPr lang="en-GB" dirty="0" err="1"/>
              <a:t>SyriaTel</a:t>
            </a:r>
            <a:r>
              <a:rPr lang="en-GB" dirty="0"/>
              <a:t> identify and retain high-risk customers.</a:t>
            </a:r>
          </a:p>
          <a:p>
            <a:r>
              <a:rPr lang="en-GB" b="1" dirty="0"/>
              <a:t>Key Insight</a:t>
            </a:r>
            <a:r>
              <a:rPr lang="en-GB" dirty="0"/>
              <a:t>: Data-driven decisions can significantly reduce churn.</a:t>
            </a:r>
          </a:p>
        </p:txBody>
      </p:sp>
    </p:spTree>
    <p:extLst>
      <p:ext uri="{BB962C8B-B14F-4D97-AF65-F5344CB8AC3E}">
        <p14:creationId xmlns:p14="http://schemas.microsoft.com/office/powerpoint/2010/main" val="15134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Target High-Risk Customers</a:t>
            </a:r>
            <a:r>
              <a:rPr lang="en-GB" dirty="0"/>
              <a:t>: Use model predictions for focused retention efforts.</a:t>
            </a:r>
          </a:p>
          <a:p>
            <a:r>
              <a:rPr lang="en-GB" b="1" dirty="0"/>
              <a:t>Personalized Offers</a:t>
            </a:r>
            <a:r>
              <a:rPr lang="en-GB" dirty="0"/>
              <a:t>: Provide incentives to prevent churn.</a:t>
            </a:r>
          </a:p>
          <a:p>
            <a:r>
              <a:rPr lang="en-GB" b="1" dirty="0"/>
              <a:t>Monitor and Improve</a:t>
            </a:r>
            <a:r>
              <a:rPr lang="en-GB" dirty="0"/>
              <a:t>: Continuously refine the model for better accuracy.</a:t>
            </a:r>
          </a:p>
        </p:txBody>
      </p:sp>
    </p:spTree>
    <p:extLst>
      <p:ext uri="{BB962C8B-B14F-4D97-AF65-F5344CB8AC3E}">
        <p14:creationId xmlns:p14="http://schemas.microsoft.com/office/powerpoint/2010/main" val="337044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 for this opportunity to help you reduce the company churn rate through data analysis insights.</a:t>
            </a:r>
          </a:p>
          <a:p>
            <a:r>
              <a:rPr lang="en-GB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72771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Project Goal:</a:t>
            </a:r>
            <a:r>
              <a:rPr lang="en-US" dirty="0"/>
              <a:t> Predict customer churn to help </a:t>
            </a:r>
            <a:r>
              <a:rPr lang="en-US" dirty="0" err="1"/>
              <a:t>SyriaTel</a:t>
            </a:r>
            <a:r>
              <a:rPr lang="en-US" dirty="0"/>
              <a:t> retain customers and improve business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Importance:</a:t>
            </a:r>
            <a:r>
              <a:rPr lang="en-US" dirty="0"/>
              <a:t> Retaining customers is more cost-effective than acquiring new ones. Predictive models help identify customers at risk of leaving.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Approach:</a:t>
            </a:r>
            <a:r>
              <a:rPr lang="en-US" dirty="0"/>
              <a:t> We built a machine learning model to predict churn using customer data.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31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Churn impacts revenue and customer lifetime value.</a:t>
            </a:r>
          </a:p>
          <a:p>
            <a:r>
              <a:rPr lang="en-GB" dirty="0"/>
              <a:t>Understanding customer </a:t>
            </a:r>
            <a:r>
              <a:rPr lang="en-GB" dirty="0" err="1"/>
              <a:t>behavior</a:t>
            </a:r>
            <a:r>
              <a:rPr lang="en-GB" dirty="0"/>
              <a:t> is key to improving retention.</a:t>
            </a:r>
          </a:p>
          <a:p>
            <a:r>
              <a:rPr lang="en-GB" b="1" dirty="0"/>
              <a:t>E.g.</a:t>
            </a:r>
            <a:r>
              <a:rPr lang="en-GB" dirty="0"/>
              <a:t>: Customers with frequent service issues may be more likely to churn.</a:t>
            </a:r>
          </a:p>
        </p:txBody>
      </p:sp>
    </p:spTree>
    <p:extLst>
      <p:ext uri="{BB962C8B-B14F-4D97-AF65-F5344CB8AC3E}">
        <p14:creationId xmlns:p14="http://schemas.microsoft.com/office/powerpoint/2010/main" val="133993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Classification?</a:t>
            </a:r>
            <a:endParaRPr lang="en-GB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3B447-A342-70BB-919C-4DCC9A92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What is Classification?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 method used to categorize data into groups (e.g., churn vs. no churn).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Helps identify which customers are likely to leave </a:t>
            </a:r>
            <a:r>
              <a:rPr lang="en-US" dirty="0" err="1"/>
              <a:t>SyriaTel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Benefit: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Enables targeted retention efforts, saving costs, and improving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 provided by </a:t>
            </a:r>
            <a:r>
              <a:rPr lang="en-GB" dirty="0" err="1"/>
              <a:t>SyriaTel</a:t>
            </a:r>
            <a:r>
              <a:rPr lang="en-GB" dirty="0"/>
              <a:t> on url:’https://www.kaggle.com/datasets/becksddf/churn-in-telecoms-dataset’</a:t>
            </a:r>
          </a:p>
          <a:p>
            <a:r>
              <a:rPr lang="en-GB" dirty="0"/>
              <a:t>Dataset includes customer demographics, account details, and usage metrics.</a:t>
            </a:r>
          </a:p>
          <a:p>
            <a:r>
              <a:rPr lang="en-GB" b="1" dirty="0"/>
              <a:t>Key Features</a:t>
            </a:r>
            <a:r>
              <a:rPr lang="en-GB" dirty="0"/>
              <a:t>: Age, contract type, monthly charges, and customer service calls.</a:t>
            </a:r>
          </a:p>
          <a:p>
            <a:r>
              <a:rPr lang="en-GB" b="1" dirty="0"/>
              <a:t>Target Variable</a:t>
            </a:r>
            <a:r>
              <a:rPr lang="en-GB" dirty="0"/>
              <a:t>: Churn (Yes/No)</a:t>
            </a:r>
          </a:p>
        </p:txBody>
      </p:sp>
    </p:spTree>
    <p:extLst>
      <p:ext uri="{BB962C8B-B14F-4D97-AF65-F5344CB8AC3E}">
        <p14:creationId xmlns:p14="http://schemas.microsoft.com/office/powerpoint/2010/main" val="266478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Churn rate in the dataset is around 14.5%.</a:t>
            </a:r>
          </a:p>
          <a:p>
            <a:pPr marL="0" indent="0">
              <a:buNone/>
            </a:pPr>
            <a:r>
              <a:rPr lang="en-GB" dirty="0"/>
              <a:t> This bar plot shows the churn distribution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37147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75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Correlation</a:t>
            </a:r>
            <a:r>
              <a:rPr lang="en-GB" dirty="0"/>
              <a:t>: Features like tenure and service calls are strongly related to churn.</a:t>
            </a:r>
          </a:p>
          <a:p>
            <a:pPr marL="0" indent="0">
              <a:buNone/>
            </a:pPr>
            <a:r>
              <a:rPr lang="en-GB" dirty="0"/>
              <a:t> See the correlation matrix in the next slide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33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Cont’d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0534" y="2160588"/>
            <a:ext cx="4946545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0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Modeling</a:t>
            </a:r>
            <a:r>
              <a:rPr lang="en-GB" dirty="0"/>
              <a:t>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modelling approach was done by having three models as below to pick the best for deployment.</a:t>
            </a:r>
          </a:p>
          <a:p>
            <a:r>
              <a:rPr lang="en-GB" b="1" dirty="0"/>
              <a:t>Baseline Model</a:t>
            </a:r>
            <a:r>
              <a:rPr lang="en-GB" dirty="0"/>
              <a:t>: Dummy classifier to benchmark performance.</a:t>
            </a:r>
          </a:p>
          <a:p>
            <a:r>
              <a:rPr lang="en-GB" b="1" dirty="0"/>
              <a:t>Logistic Regression</a:t>
            </a:r>
            <a:r>
              <a:rPr lang="en-GB" dirty="0"/>
              <a:t>: Chosen for its simplicity and effectiveness.</a:t>
            </a:r>
          </a:p>
          <a:p>
            <a:r>
              <a:rPr lang="en-GB" b="1" dirty="0"/>
              <a:t>Decision Tree</a:t>
            </a:r>
            <a:r>
              <a:rPr lang="en-GB" dirty="0"/>
              <a:t>: Offers interpretability and captures non-linear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9833559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499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Predicting Customer Churn for SyriaTel</vt:lpstr>
      <vt:lpstr>Overview</vt:lpstr>
      <vt:lpstr>Business Understanding</vt:lpstr>
      <vt:lpstr>Why Classification?</vt:lpstr>
      <vt:lpstr>Data Overview</vt:lpstr>
      <vt:lpstr>Exploratory Data Analysis</vt:lpstr>
      <vt:lpstr>Exploratory Data Analysis Cont’d</vt:lpstr>
      <vt:lpstr>Exploratory Data Analysis Cont’d</vt:lpstr>
      <vt:lpstr>Modeling Approach</vt:lpstr>
      <vt:lpstr>Model Evaluation</vt:lpstr>
      <vt:lpstr>ROC Curve Comparison</vt:lpstr>
      <vt:lpstr>PowerPoint Presentation</vt:lpstr>
      <vt:lpstr>Conclusion</vt:lpstr>
      <vt:lpstr>Recommendations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 for SyriaTel</dc:title>
  <dc:creator>Waweru</dc:creator>
  <cp:lastModifiedBy>ANNA MUOKI</cp:lastModifiedBy>
  <cp:revision>12</cp:revision>
  <dcterms:created xsi:type="dcterms:W3CDTF">2024-09-01T14:18:40Z</dcterms:created>
  <dcterms:modified xsi:type="dcterms:W3CDTF">2024-09-01T20:57:01Z</dcterms:modified>
</cp:coreProperties>
</file>