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8dee79787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8dee79787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8dee79787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8dee79787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8dee79787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8dee79787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8dee79787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8dee79787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8dee79787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8dee79787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8dee79787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8dee79787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8dee79787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8dee79787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8dee79787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8dee79787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8dee797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8dee797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8dee7978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8dee7978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8dee7978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8dee7978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8dee79787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8dee79787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8dee79787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8dee79787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8dee7978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8dee7978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mailto:dmcdougall2019@my.fit.edu" TargetMode="External"/><Relationship Id="rId4" Type="http://schemas.openxmlformats.org/officeDocument/2006/relationships/hyperlink" Target="mailto:iorzel2019@my.fit.edu" TargetMode="External"/><Relationship Id="rId5" Type="http://schemas.openxmlformats.org/officeDocument/2006/relationships/hyperlink" Target="mailto:ryan@fit.edu"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Virtual Development Environment in a Box</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Dylan McDougall</a:t>
            </a:r>
            <a:endParaRPr/>
          </a:p>
          <a:p>
            <a:pPr indent="0" lvl="0" marL="0" rtl="0" algn="ctr">
              <a:spcBef>
                <a:spcPts val="0"/>
              </a:spcBef>
              <a:spcAft>
                <a:spcPts val="0"/>
              </a:spcAft>
              <a:buNone/>
            </a:pPr>
            <a:r>
              <a:rPr lang="en"/>
              <a:t>Ian Orzel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Milestone 1</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Compare and select technical tools for:</a:t>
            </a:r>
            <a:endParaRPr/>
          </a:p>
          <a:p>
            <a:pPr indent="-317500" lvl="1" marL="914400" rtl="0" algn="l">
              <a:spcBef>
                <a:spcPts val="0"/>
              </a:spcBef>
              <a:spcAft>
                <a:spcPts val="0"/>
              </a:spcAft>
              <a:buSzPts val="1400"/>
              <a:buChar char="○"/>
            </a:pPr>
            <a:r>
              <a:rPr lang="en"/>
              <a:t>How the user interacts with the system</a:t>
            </a:r>
            <a:endParaRPr/>
          </a:p>
          <a:p>
            <a:pPr indent="-317500" lvl="1" marL="914400" rtl="0" algn="l">
              <a:spcBef>
                <a:spcPts val="0"/>
              </a:spcBef>
              <a:spcAft>
                <a:spcPts val="0"/>
              </a:spcAft>
              <a:buSzPts val="1400"/>
              <a:buChar char="○"/>
            </a:pPr>
            <a:r>
              <a:rPr lang="en"/>
              <a:t>Emulating virtual environments</a:t>
            </a:r>
            <a:endParaRPr/>
          </a:p>
          <a:p>
            <a:pPr indent="-317500" lvl="1" marL="914400" rtl="0" algn="l">
              <a:spcBef>
                <a:spcPts val="0"/>
              </a:spcBef>
              <a:spcAft>
                <a:spcPts val="0"/>
              </a:spcAft>
              <a:buSzPts val="1400"/>
              <a:buChar char="○"/>
            </a:pPr>
            <a:r>
              <a:rPr lang="en"/>
              <a:t>Distributing containers</a:t>
            </a:r>
            <a:endParaRPr/>
          </a:p>
          <a:p>
            <a:pPr indent="-342900" lvl="0" marL="457200" rtl="0" algn="l">
              <a:spcBef>
                <a:spcPts val="0"/>
              </a:spcBef>
              <a:spcAft>
                <a:spcPts val="0"/>
              </a:spcAft>
              <a:buSzPts val="1800"/>
              <a:buChar char="●"/>
            </a:pPr>
            <a:r>
              <a:rPr lang="en"/>
              <a:t>Provide small ("hello world") demo(s) to evaluate the tools for:</a:t>
            </a:r>
            <a:endParaRPr/>
          </a:p>
          <a:p>
            <a:pPr indent="-317500" lvl="1" marL="914400" rtl="0" algn="l">
              <a:spcBef>
                <a:spcPts val="0"/>
              </a:spcBef>
              <a:spcAft>
                <a:spcPts val="0"/>
              </a:spcAft>
              <a:buSzPts val="1400"/>
              <a:buChar char="○"/>
            </a:pPr>
            <a:r>
              <a:rPr lang="en"/>
              <a:t>Containerization/virtualization</a:t>
            </a:r>
            <a:endParaRPr/>
          </a:p>
          <a:p>
            <a:pPr indent="-317500" lvl="1" marL="914400" rtl="0" algn="l">
              <a:spcBef>
                <a:spcPts val="0"/>
              </a:spcBef>
              <a:spcAft>
                <a:spcPts val="0"/>
              </a:spcAft>
              <a:buSzPts val="1400"/>
              <a:buChar char="○"/>
            </a:pPr>
            <a:r>
              <a:rPr lang="en"/>
              <a:t>Container sharing</a:t>
            </a:r>
            <a:endParaRPr/>
          </a:p>
          <a:p>
            <a:pPr indent="-317500" lvl="1" marL="914400" rtl="0" algn="l">
              <a:spcBef>
                <a:spcPts val="0"/>
              </a:spcBef>
              <a:spcAft>
                <a:spcPts val="0"/>
              </a:spcAft>
              <a:buSzPts val="1400"/>
              <a:buChar char="○"/>
            </a:pPr>
            <a:r>
              <a:rPr lang="en"/>
              <a:t>Using developer tools inside a virtual environment</a:t>
            </a:r>
            <a:endParaRPr/>
          </a:p>
          <a:p>
            <a:pPr indent="-342900" lvl="0" marL="457200" rtl="0" algn="l">
              <a:spcBef>
                <a:spcPts val="0"/>
              </a:spcBef>
              <a:spcAft>
                <a:spcPts val="0"/>
              </a:spcAft>
              <a:buSzPts val="1800"/>
              <a:buChar char="●"/>
            </a:pPr>
            <a:r>
              <a:rPr lang="en"/>
              <a:t>Resolve technical challenges:</a:t>
            </a:r>
            <a:endParaRPr/>
          </a:p>
          <a:p>
            <a:pPr indent="-317500" lvl="1" marL="914400" rtl="0" algn="l">
              <a:spcBef>
                <a:spcPts val="0"/>
              </a:spcBef>
              <a:spcAft>
                <a:spcPts val="0"/>
              </a:spcAft>
              <a:buSzPts val="1400"/>
              <a:buChar char="○"/>
            </a:pPr>
            <a:r>
              <a:rPr lang="en"/>
              <a:t>Learn how to use qemu</a:t>
            </a:r>
            <a:endParaRPr/>
          </a:p>
          <a:p>
            <a:pPr indent="-317500" lvl="1" marL="914400" rtl="0" algn="l">
              <a:spcBef>
                <a:spcPts val="0"/>
              </a:spcBef>
              <a:spcAft>
                <a:spcPts val="0"/>
              </a:spcAft>
              <a:buSzPts val="1400"/>
              <a:buChar char="○"/>
            </a:pPr>
            <a:r>
              <a:rPr lang="en"/>
              <a:t>Learn about the virtual environment that is needed for a Compiler Theory course</a:t>
            </a:r>
            <a:endParaRPr/>
          </a:p>
          <a:p>
            <a:pPr indent="-317500" lvl="1" marL="914400" rtl="0" algn="l">
              <a:spcBef>
                <a:spcPts val="0"/>
              </a:spcBef>
              <a:spcAft>
                <a:spcPts val="0"/>
              </a:spcAft>
              <a:buSzPts val="1400"/>
              <a:buChar char="○"/>
            </a:pPr>
            <a:r>
              <a:rPr lang="en"/>
              <a:t>Learn how to set up an environment for different platforms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Milestone 2</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 test, and demo a basic qemu image for use in Compiler Theory. </a:t>
            </a:r>
            <a:endParaRPr/>
          </a:p>
          <a:p>
            <a:pPr indent="-342900" lvl="0" marL="457200" rtl="0" algn="l">
              <a:spcBef>
                <a:spcPts val="0"/>
              </a:spcBef>
              <a:spcAft>
                <a:spcPts val="0"/>
              </a:spcAft>
              <a:buSzPts val="1800"/>
              <a:buChar char="-"/>
            </a:pPr>
            <a:r>
              <a:rPr lang="en"/>
              <a:t>Implement, test, and demo interaction with a qemu image through standard input and output. </a:t>
            </a:r>
            <a:endParaRPr/>
          </a:p>
          <a:p>
            <a:pPr indent="-342900" lvl="0" marL="457200" rtl="0" algn="l">
              <a:spcBef>
                <a:spcPts val="0"/>
              </a:spcBef>
              <a:spcAft>
                <a:spcPts val="0"/>
              </a:spcAft>
              <a:buSzPts val="1800"/>
              <a:buChar char="-"/>
            </a:pPr>
            <a:r>
              <a:rPr lang="en"/>
              <a:t>Implement, test, and demo file system interaction with a qemu image (allowing files to be easily transferred between user system and qemu system).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 test, and demo a cross-platform utility to set up the environment to run our program for users. </a:t>
            </a:r>
            <a:endParaRPr/>
          </a:p>
          <a:p>
            <a:pPr indent="-342900" lvl="0" marL="457200" rtl="0" algn="l">
              <a:spcBef>
                <a:spcPts val="0"/>
              </a:spcBef>
              <a:spcAft>
                <a:spcPts val="0"/>
              </a:spcAft>
              <a:buSzPts val="1800"/>
              <a:buChar char="-"/>
            </a:pPr>
            <a:r>
              <a:rPr lang="en"/>
              <a:t>Implement, test, and demo an online platform to allow for the qemu images to be extracted from the internet and run on the local machine for the purpose of software development. </a:t>
            </a:r>
            <a:endParaRPr/>
          </a:p>
          <a:p>
            <a:pPr indent="-342900" lvl="0" marL="457200" rtl="0" algn="l">
              <a:spcBef>
                <a:spcPts val="0"/>
              </a:spcBef>
              <a:spcAft>
                <a:spcPts val="0"/>
              </a:spcAft>
              <a:buSzPts val="1800"/>
              <a:buChar char="-"/>
            </a:pPr>
            <a:r>
              <a:rPr lang="en"/>
              <a:t>Implement, test, and demo a pipeline that allows all of the implemented features to work together in order to be used in the Compiler Theory course next semester.</a:t>
            </a:r>
            <a:endParaRPr/>
          </a:p>
        </p:txBody>
      </p:sp>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Milestone 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Questions?</a:t>
            </a:r>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Contact Information</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Dylan McDougall (Student) - </a:t>
            </a:r>
            <a:r>
              <a:rPr lang="en" u="sng">
                <a:solidFill>
                  <a:schemeClr val="hlink"/>
                </a:solidFill>
                <a:hlinkClick r:id="rId3"/>
              </a:rPr>
              <a:t>dmcdougall2019@my.fit.edu</a:t>
            </a:r>
            <a:endParaRPr/>
          </a:p>
          <a:p>
            <a:pPr indent="0" lvl="0" marL="0" rtl="0" algn="l">
              <a:spcBef>
                <a:spcPts val="1200"/>
              </a:spcBef>
              <a:spcAft>
                <a:spcPts val="0"/>
              </a:spcAft>
              <a:buNone/>
            </a:pPr>
            <a:r>
              <a:rPr lang="en"/>
              <a:t>Ian Orzel (Student) - </a:t>
            </a:r>
            <a:r>
              <a:rPr lang="en" u="sng">
                <a:solidFill>
                  <a:schemeClr val="hlink"/>
                </a:solidFill>
                <a:hlinkClick r:id="rId4"/>
              </a:rPr>
              <a:t>iorzel2019@my.fit.edu</a:t>
            </a:r>
            <a:endParaRPr/>
          </a:p>
          <a:p>
            <a:pPr indent="0" lvl="0" marL="0" rtl="0" algn="l">
              <a:spcBef>
                <a:spcPts val="1200"/>
              </a:spcBef>
              <a:spcAft>
                <a:spcPts val="1200"/>
              </a:spcAft>
              <a:buNone/>
            </a:pPr>
            <a:r>
              <a:rPr lang="en"/>
              <a:t>Ryan Stansifer (Faculty) - </a:t>
            </a:r>
            <a:r>
              <a:rPr lang="en" u="sng">
                <a:solidFill>
                  <a:schemeClr val="hlink"/>
                </a:solidFill>
                <a:hlinkClick r:id="rId5"/>
              </a:rPr>
              <a:t>ryan@fit.edu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144" name="Google Shape;144;p2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Sponsor &amp; Client</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Dr. Stansifer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Meetings With Client</a:t>
            </a:r>
            <a:endParaRPr/>
          </a:p>
        </p:txBody>
      </p:sp>
      <p:sp>
        <p:nvSpPr>
          <p:cNvPr id="67" name="Google Shape;67;p15"/>
          <p:cNvSpPr txBox="1"/>
          <p:nvPr>
            <p:ph idx="1" type="subTitle"/>
          </p:nvPr>
        </p:nvSpPr>
        <p:spPr>
          <a:xfrm>
            <a:off x="311700" y="2834125"/>
            <a:ext cx="8520600" cy="1170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August 25th</a:t>
            </a:r>
            <a:endParaRPr/>
          </a:p>
          <a:p>
            <a:pPr indent="0" lvl="0" marL="0" rtl="0" algn="ctr">
              <a:spcBef>
                <a:spcPts val="0"/>
              </a:spcBef>
              <a:spcAft>
                <a:spcPts val="0"/>
              </a:spcAft>
              <a:buNone/>
            </a:pPr>
            <a:r>
              <a:rPr lang="en"/>
              <a:t>August 31st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motivation is to eliminate some of the difficulty that comes with setting up certain development tools that require exotic architectures, hardware, or software configurations for use in several classes at Florida Tech, such as </a:t>
            </a:r>
            <a:r>
              <a:rPr i="1" lang="en"/>
              <a:t>Compiler Theory</a:t>
            </a:r>
            <a:r>
              <a:rPr lang="en"/>
              <a:t>, </a:t>
            </a:r>
            <a:r>
              <a:rPr i="1" lang="en"/>
              <a:t>Operating Systems Concepts</a:t>
            </a:r>
            <a:r>
              <a:rPr lang="en"/>
              <a:t>,</a:t>
            </a:r>
            <a:r>
              <a:rPr i="1" lang="en"/>
              <a:t> </a:t>
            </a:r>
            <a:r>
              <a:rPr lang="en"/>
              <a:t>and </a:t>
            </a:r>
            <a:r>
              <a:rPr i="1" lang="en"/>
              <a:t>Programming Language Concepts</a:t>
            </a:r>
            <a:r>
              <a:rPr lang="en"/>
              <a:t>.</a:t>
            </a:r>
            <a:endParaRPr/>
          </a:p>
          <a:p>
            <a:pPr indent="0" lvl="0" marL="0" rtl="0" algn="l">
              <a:spcBef>
                <a:spcPts val="1200"/>
              </a:spcBef>
              <a:spcAft>
                <a:spcPts val="1200"/>
              </a:spcAft>
              <a:buNone/>
            </a:pPr>
            <a:r>
              <a:rPr lang="en"/>
              <a:t>This creates many inconveniences for both students and faculty alike, as students have to figure out how to get the systems properly set up and faculty have to assist students with this setup process.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goal is to create a platform that provides a virtual environment for students to run software that requires specific system setups (i.e., hardware, architecture, software stack) that is convenient to the user.</a:t>
            </a:r>
            <a:endParaRPr/>
          </a:p>
          <a:p>
            <a:pPr indent="0" lvl="0" marL="0" rtl="0" algn="l">
              <a:spcBef>
                <a:spcPts val="1200"/>
              </a:spcBef>
              <a:spcAft>
                <a:spcPts val="0"/>
              </a:spcAft>
              <a:buNone/>
            </a:pPr>
            <a:r>
              <a:rPr lang="en"/>
              <a:t>This platform will be simple to use for both students and faculty and will support multiple architectures.</a:t>
            </a:r>
            <a:endParaRPr/>
          </a:p>
          <a:p>
            <a:pPr indent="0" lvl="0" marL="0" rtl="0" algn="l">
              <a:spcBef>
                <a:spcPts val="1200"/>
              </a:spcBef>
              <a:spcAft>
                <a:spcPts val="1200"/>
              </a:spcAft>
              <a:buNone/>
            </a:pPr>
            <a:r>
              <a:rPr lang="en"/>
              <a:t>We want to at least have support for the Compiler Theory class completed before the semester ends so that our platform can be used and tested by students when the class is offered in the spring.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Easily download and run containers on your local machine of any platform  loaded with environments for your classes to easily test and create programs for these courses, using an interface that was created by studying the users of the platform. These containers can have different architectures from the local machine. They will also contain different development tools, such as gcc and make, debugging tools, such as gdb, and specialized tools, such as linkers and assemblers.</a:t>
            </a:r>
            <a:endParaRPr/>
          </a:p>
        </p:txBody>
      </p:sp>
      <p:pic>
        <p:nvPicPr>
          <p:cNvPr id="86" name="Google Shape;86;p18"/>
          <p:cNvPicPr preferRelativeResize="0"/>
          <p:nvPr/>
        </p:nvPicPr>
        <p:blipFill>
          <a:blip r:embed="rId3">
            <a:alphaModFix/>
          </a:blip>
          <a:stretch>
            <a:fillRect/>
          </a:stretch>
        </p:blipFill>
        <p:spPr>
          <a:xfrm>
            <a:off x="7246399" y="3193275"/>
            <a:ext cx="1585902" cy="1884300"/>
          </a:xfrm>
          <a:prstGeom prst="rect">
            <a:avLst/>
          </a:prstGeom>
          <a:noFill/>
          <a:ln>
            <a:noFill/>
          </a:ln>
        </p:spPr>
      </p:pic>
      <p:pic>
        <p:nvPicPr>
          <p:cNvPr id="87" name="Google Shape;87;p18"/>
          <p:cNvPicPr preferRelativeResize="0"/>
          <p:nvPr/>
        </p:nvPicPr>
        <p:blipFill>
          <a:blip r:embed="rId4">
            <a:alphaModFix/>
          </a:blip>
          <a:stretch>
            <a:fillRect/>
          </a:stretch>
        </p:blipFill>
        <p:spPr>
          <a:xfrm>
            <a:off x="4819525" y="3193275"/>
            <a:ext cx="1884300" cy="1884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Run your containers on any desktop platform, such as Windows, MacOS, and Linux.</a:t>
            </a:r>
            <a:endParaRPr/>
          </a:p>
          <a:p>
            <a:pPr indent="-342900" lvl="0" marL="457200" rtl="0" algn="l">
              <a:spcBef>
                <a:spcPts val="0"/>
              </a:spcBef>
              <a:spcAft>
                <a:spcPts val="0"/>
              </a:spcAft>
              <a:buSzPts val="1800"/>
              <a:buChar char="-"/>
            </a:pPr>
            <a:r>
              <a:rPr lang="en"/>
              <a:t>Import and export files to and from the container.</a:t>
            </a:r>
            <a:endParaRPr/>
          </a:p>
          <a:p>
            <a:pPr indent="-342900" lvl="0" marL="457200" rtl="0" algn="l">
              <a:spcBef>
                <a:spcPts val="0"/>
              </a:spcBef>
              <a:spcAft>
                <a:spcPts val="0"/>
              </a:spcAft>
              <a:buSzPts val="1800"/>
              <a:buChar char="-"/>
            </a:pPr>
            <a:r>
              <a:rPr lang="en"/>
              <a:t>Provide the ability to use the container’s standard input and output.</a:t>
            </a:r>
            <a:endParaRPr/>
          </a:p>
          <a:p>
            <a:pPr indent="-342900" lvl="0" marL="457200" rtl="0" algn="l">
              <a:spcBef>
                <a:spcPts val="0"/>
              </a:spcBef>
              <a:spcAft>
                <a:spcPts val="0"/>
              </a:spcAft>
              <a:buSzPts val="1800"/>
              <a:buChar char="-"/>
            </a:pPr>
            <a:r>
              <a:rPr lang="en"/>
              <a:t>Use pre-built containers for the Compiler Theory, Operating System Concepts, and Programming Language Concepts classes. Also, create containers for new courses or for existing courses without having to create an entire virtual environment from scratch and share them with students. </a:t>
            </a:r>
            <a:endParaRPr/>
          </a:p>
        </p:txBody>
      </p:sp>
      <p:pic>
        <p:nvPicPr>
          <p:cNvPr id="94" name="Google Shape;94;p19"/>
          <p:cNvPicPr preferRelativeResize="0"/>
          <p:nvPr/>
        </p:nvPicPr>
        <p:blipFill>
          <a:blip r:embed="rId3">
            <a:alphaModFix/>
          </a:blip>
          <a:stretch>
            <a:fillRect/>
          </a:stretch>
        </p:blipFill>
        <p:spPr>
          <a:xfrm>
            <a:off x="7601000" y="3727375"/>
            <a:ext cx="1543001" cy="1543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Novelty</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main novel feature of this system is that it will be created to be simple to use in an educational setting. The other tools that are similar to this are general-purpose and tied to specific platforms/software, which causes them to be more difficult to use than is needed for this audience. </a:t>
            </a:r>
            <a:endParaRPr/>
          </a:p>
        </p:txBody>
      </p:sp>
      <p:pic>
        <p:nvPicPr>
          <p:cNvPr id="101" name="Google Shape;101;p20"/>
          <p:cNvPicPr preferRelativeResize="0"/>
          <p:nvPr/>
        </p:nvPicPr>
        <p:blipFill>
          <a:blip r:embed="rId3">
            <a:alphaModFix/>
          </a:blip>
          <a:stretch>
            <a:fillRect/>
          </a:stretch>
        </p:blipFill>
        <p:spPr>
          <a:xfrm>
            <a:off x="6645075" y="2657350"/>
            <a:ext cx="2280474" cy="2280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 Challenges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a:t>
            </a:r>
            <a:r>
              <a:rPr lang="en"/>
              <a:t>e plan to make our application cross-platform, and creating cross-platform applications is something we are not familiar with.</a:t>
            </a:r>
            <a:endParaRPr/>
          </a:p>
          <a:p>
            <a:pPr indent="-342900" lvl="0" marL="457200" rtl="0" algn="l">
              <a:spcBef>
                <a:spcPts val="0"/>
              </a:spcBef>
              <a:spcAft>
                <a:spcPts val="0"/>
              </a:spcAft>
              <a:buSzPts val="1800"/>
              <a:buChar char="-"/>
            </a:pPr>
            <a:r>
              <a:rPr lang="en"/>
              <a:t>For this project, we plan to use qemu to create and run our containers, but we are not familiar with this program. We need to learn how to create images in qemu and how to interact with these images in a programmatic setting.</a:t>
            </a:r>
            <a:endParaRPr/>
          </a:p>
          <a:p>
            <a:pPr indent="-342900" lvl="0" marL="457200" rtl="0" algn="l">
              <a:spcBef>
                <a:spcPts val="0"/>
              </a:spcBef>
              <a:spcAft>
                <a:spcPts val="0"/>
              </a:spcAft>
              <a:buSzPts val="1800"/>
              <a:buChar char="-"/>
            </a:pPr>
            <a:r>
              <a:rPr lang="en"/>
              <a:t>We plan to create virtual environments to be used for the Compiler Theory course, but we have not taken this course.</a:t>
            </a:r>
            <a:endParaRPr/>
          </a:p>
        </p:txBody>
      </p:sp>
      <p:pic>
        <p:nvPicPr>
          <p:cNvPr id="108" name="Google Shape;108;p21"/>
          <p:cNvPicPr preferRelativeResize="0"/>
          <p:nvPr/>
        </p:nvPicPr>
        <p:blipFill>
          <a:blip r:embed="rId3">
            <a:alphaModFix/>
          </a:blip>
          <a:stretch>
            <a:fillRect/>
          </a:stretch>
        </p:blipFill>
        <p:spPr>
          <a:xfrm>
            <a:off x="7246800" y="3371925"/>
            <a:ext cx="1585500" cy="1585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