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8" r:id="rId2"/>
  </p:sldIdLst>
  <p:sldSz cx="43891200" cy="38404800"/>
  <p:notesSz cx="68580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p15:clr>
            <a:srgbClr val="A4A3A4"/>
          </p15:clr>
        </p15:guide>
        <p15:guide id="2" pos="1382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jCJEoeVLJPb7mFCyTn54l5Z/At7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05906B-EBA7-0041-B969-797A17D41A44}" v="1758" dt="2023-03-15T02:15:29.723"/>
    <p1510:client id="{17249038-0DA4-B668-F588-CEA1F0512350}" v="72" dt="2023-03-18T17:30:29.927"/>
    <p1510:client id="{17866F97-C0A8-13A2-2162-11E74F6686E8}" v="116" dt="2023-03-13T19:51:51.846"/>
    <p1510:client id="{9ED12102-FDB1-1BC7-49ED-1C827566CAB1}" v="2" dt="2023-03-20T02:46:36.529"/>
    <p1510:client id="{CD225724-C18C-128F-7E77-D80B55342E76}" v="1777" dt="2023-03-14T22:23:51.3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2096"/>
        <p:guide pos="13824"/>
      </p:guideLst>
    </p:cSldViewPr>
  </p:slide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microsoft.com/office/2015/10/relationships/revisionInfo" Target="revisionInfo.xml"/><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651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0516"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0516"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0516"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0516"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0516"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0516"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0516"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0516" b="1"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4" y="0"/>
            <a:ext cx="2971800" cy="4651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0516"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0516"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0516"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0516"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0516"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0516"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0516"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0516" b="1"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438275" y="696913"/>
            <a:ext cx="398145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14838"/>
            <a:ext cx="5486400" cy="41846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728"/>
              </a:spcBef>
              <a:spcAft>
                <a:spcPts val="0"/>
              </a:spcAft>
              <a:buSzPts val="1400"/>
              <a:buNone/>
              <a:defRPr sz="2427" b="0" i="0" u="none" strike="noStrike" cap="none">
                <a:solidFill>
                  <a:schemeClr val="dk1"/>
                </a:solidFill>
                <a:latin typeface="Arial"/>
                <a:ea typeface="Arial"/>
                <a:cs typeface="Arial"/>
                <a:sym typeface="Arial"/>
              </a:defRPr>
            </a:lvl1pPr>
            <a:lvl2pPr marL="914400" marR="0" lvl="1" indent="-228600" algn="l" rtl="0">
              <a:spcBef>
                <a:spcPts val="728"/>
              </a:spcBef>
              <a:spcAft>
                <a:spcPts val="0"/>
              </a:spcAft>
              <a:buSzPts val="1400"/>
              <a:buNone/>
              <a:defRPr sz="2427" b="0" i="0" u="none" strike="noStrike" cap="none">
                <a:solidFill>
                  <a:schemeClr val="dk1"/>
                </a:solidFill>
                <a:latin typeface="Arial"/>
                <a:ea typeface="Arial"/>
                <a:cs typeface="Arial"/>
                <a:sym typeface="Arial"/>
              </a:defRPr>
            </a:lvl2pPr>
            <a:lvl3pPr marL="1371600" marR="0" lvl="2" indent="-228600" algn="l" rtl="0">
              <a:spcBef>
                <a:spcPts val="728"/>
              </a:spcBef>
              <a:spcAft>
                <a:spcPts val="0"/>
              </a:spcAft>
              <a:buSzPts val="1400"/>
              <a:buNone/>
              <a:defRPr sz="2427" b="0" i="0" u="none" strike="noStrike" cap="none">
                <a:solidFill>
                  <a:schemeClr val="dk1"/>
                </a:solidFill>
                <a:latin typeface="Arial"/>
                <a:ea typeface="Arial"/>
                <a:cs typeface="Arial"/>
                <a:sym typeface="Arial"/>
              </a:defRPr>
            </a:lvl3pPr>
            <a:lvl4pPr marL="1828800" marR="0" lvl="3" indent="-228600" algn="l" rtl="0">
              <a:spcBef>
                <a:spcPts val="728"/>
              </a:spcBef>
              <a:spcAft>
                <a:spcPts val="0"/>
              </a:spcAft>
              <a:buSzPts val="1400"/>
              <a:buNone/>
              <a:defRPr sz="2427" b="0" i="0" u="none" strike="noStrike" cap="none">
                <a:solidFill>
                  <a:schemeClr val="dk1"/>
                </a:solidFill>
                <a:latin typeface="Arial"/>
                <a:ea typeface="Arial"/>
                <a:cs typeface="Arial"/>
                <a:sym typeface="Arial"/>
              </a:defRPr>
            </a:lvl4pPr>
            <a:lvl5pPr marL="2286000" marR="0" lvl="4" indent="-228600" algn="l" rtl="0">
              <a:spcBef>
                <a:spcPts val="728"/>
              </a:spcBef>
              <a:spcAft>
                <a:spcPts val="0"/>
              </a:spcAft>
              <a:buSzPts val="1400"/>
              <a:buNone/>
              <a:defRPr sz="2427"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2427"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2427"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2427"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2427"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2971800" cy="4651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0516"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0516"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0516"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0516"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0516"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0516"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0516"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0516" b="1"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4" y="8829675"/>
            <a:ext cx="2971800"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sldNum" idx="12"/>
          </p:nvPr>
        </p:nvSpPr>
        <p:spPr>
          <a:xfrm>
            <a:off x="3884614" y="8829675"/>
            <a:ext cx="2971800"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47" name="Google Shape;47;p1:notes"/>
          <p:cNvSpPr>
            <a:spLocks noGrp="1" noRot="1" noChangeAspect="1"/>
          </p:cNvSpPr>
          <p:nvPr>
            <p:ph type="sldImg" idx="2"/>
          </p:nvPr>
        </p:nvSpPr>
        <p:spPr>
          <a:xfrm>
            <a:off x="1438275" y="696913"/>
            <a:ext cx="398145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 name="Google Shape;48;p1:notes"/>
          <p:cNvSpPr txBox="1">
            <a:spLocks noGrp="1"/>
          </p:cNvSpPr>
          <p:nvPr>
            <p:ph type="body" idx="1"/>
          </p:nvPr>
        </p:nvSpPr>
        <p:spPr>
          <a:xfrm>
            <a:off x="685800" y="4414838"/>
            <a:ext cx="5486400" cy="4184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extLst>
      <p:ext uri="{BB962C8B-B14F-4D97-AF65-F5344CB8AC3E}">
        <p14:creationId xmlns:p14="http://schemas.microsoft.com/office/powerpoint/2010/main" val="3858952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2193927" y="1538405"/>
            <a:ext cx="39503351" cy="6400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8000" b="1" i="1" u="none" strike="noStrike" cap="none">
                <a:solidFill>
                  <a:srgbClr val="760000"/>
                </a:solidFill>
                <a:latin typeface="Arial"/>
                <a:ea typeface="Arial"/>
                <a:cs typeface="Arial"/>
                <a:sym typeface="Arial"/>
              </a:defRPr>
            </a:lvl1pPr>
            <a:lvl2pPr marR="0" lvl="1" algn="ctr" rtl="0">
              <a:spcBef>
                <a:spcPts val="0"/>
              </a:spcBef>
              <a:spcAft>
                <a:spcPts val="0"/>
              </a:spcAft>
              <a:buSzPts val="1400"/>
              <a:buNone/>
              <a:defRPr sz="8000" b="1" i="1" u="none" strike="noStrike" cap="none">
                <a:solidFill>
                  <a:srgbClr val="760000"/>
                </a:solidFill>
                <a:latin typeface="Arial"/>
                <a:ea typeface="Arial"/>
                <a:cs typeface="Arial"/>
                <a:sym typeface="Arial"/>
              </a:defRPr>
            </a:lvl2pPr>
            <a:lvl3pPr marR="0" lvl="2" algn="ctr" rtl="0">
              <a:spcBef>
                <a:spcPts val="0"/>
              </a:spcBef>
              <a:spcAft>
                <a:spcPts val="0"/>
              </a:spcAft>
              <a:buSzPts val="1400"/>
              <a:buNone/>
              <a:defRPr sz="8000" b="1" i="1" u="none" strike="noStrike" cap="none">
                <a:solidFill>
                  <a:srgbClr val="760000"/>
                </a:solidFill>
                <a:latin typeface="Arial"/>
                <a:ea typeface="Arial"/>
                <a:cs typeface="Arial"/>
                <a:sym typeface="Arial"/>
              </a:defRPr>
            </a:lvl3pPr>
            <a:lvl4pPr marR="0" lvl="3" algn="ctr" rtl="0">
              <a:spcBef>
                <a:spcPts val="0"/>
              </a:spcBef>
              <a:spcAft>
                <a:spcPts val="0"/>
              </a:spcAft>
              <a:buSzPts val="1400"/>
              <a:buNone/>
              <a:defRPr sz="8000" b="1" i="1" u="none" strike="noStrike" cap="none">
                <a:solidFill>
                  <a:srgbClr val="760000"/>
                </a:solidFill>
                <a:latin typeface="Arial"/>
                <a:ea typeface="Arial"/>
                <a:cs typeface="Arial"/>
                <a:sym typeface="Arial"/>
              </a:defRPr>
            </a:lvl4pPr>
            <a:lvl5pPr marR="0" lvl="4" algn="ctr" rtl="0">
              <a:spcBef>
                <a:spcPts val="0"/>
              </a:spcBef>
              <a:spcAft>
                <a:spcPts val="0"/>
              </a:spcAft>
              <a:buSzPts val="1400"/>
              <a:buNone/>
              <a:defRPr sz="8000" b="1" i="1" u="none" strike="noStrike" cap="none">
                <a:solidFill>
                  <a:srgbClr val="760000"/>
                </a:solidFill>
                <a:latin typeface="Arial"/>
                <a:ea typeface="Arial"/>
                <a:cs typeface="Arial"/>
                <a:sym typeface="Arial"/>
              </a:defRPr>
            </a:lvl5pPr>
            <a:lvl6pPr marR="0" lvl="5" algn="ctr" rtl="0">
              <a:spcBef>
                <a:spcPts val="0"/>
              </a:spcBef>
              <a:spcAft>
                <a:spcPts val="0"/>
              </a:spcAft>
              <a:buSzPts val="1400"/>
              <a:buNone/>
              <a:defRPr sz="8000" b="1" i="1" u="none" strike="noStrike" cap="none">
                <a:solidFill>
                  <a:srgbClr val="760000"/>
                </a:solidFill>
                <a:latin typeface="Arial"/>
                <a:ea typeface="Arial"/>
                <a:cs typeface="Arial"/>
                <a:sym typeface="Arial"/>
              </a:defRPr>
            </a:lvl6pPr>
            <a:lvl7pPr marR="0" lvl="6" algn="ctr" rtl="0">
              <a:spcBef>
                <a:spcPts val="0"/>
              </a:spcBef>
              <a:spcAft>
                <a:spcPts val="0"/>
              </a:spcAft>
              <a:buSzPts val="1400"/>
              <a:buNone/>
              <a:defRPr sz="8000" b="1" i="1" u="none" strike="noStrike" cap="none">
                <a:solidFill>
                  <a:srgbClr val="760000"/>
                </a:solidFill>
                <a:latin typeface="Arial"/>
                <a:ea typeface="Arial"/>
                <a:cs typeface="Arial"/>
                <a:sym typeface="Arial"/>
              </a:defRPr>
            </a:lvl7pPr>
            <a:lvl8pPr marR="0" lvl="7" algn="ctr" rtl="0">
              <a:spcBef>
                <a:spcPts val="0"/>
              </a:spcBef>
              <a:spcAft>
                <a:spcPts val="0"/>
              </a:spcAft>
              <a:buSzPts val="1400"/>
              <a:buNone/>
              <a:defRPr sz="8000" b="1" i="1" u="none" strike="noStrike" cap="none">
                <a:solidFill>
                  <a:srgbClr val="760000"/>
                </a:solidFill>
                <a:latin typeface="Arial"/>
                <a:ea typeface="Arial"/>
                <a:cs typeface="Arial"/>
                <a:sym typeface="Arial"/>
              </a:defRPr>
            </a:lvl8pPr>
            <a:lvl9pPr marR="0" lvl="8" algn="ctr" rtl="0">
              <a:spcBef>
                <a:spcPts val="0"/>
              </a:spcBef>
              <a:spcAft>
                <a:spcPts val="0"/>
              </a:spcAft>
              <a:buSzPts val="1400"/>
              <a:buNone/>
              <a:defRPr sz="8000" b="1" i="1" u="none" strike="noStrike" cap="none">
                <a:solidFill>
                  <a:srgbClr val="760000"/>
                </a:solidFill>
                <a:latin typeface="Arial"/>
                <a:ea typeface="Arial"/>
                <a:cs typeface="Arial"/>
                <a:sym typeface="Arial"/>
              </a:defRPr>
            </a:lvl9pPr>
          </a:lstStyle>
          <a:p>
            <a:endParaRPr/>
          </a:p>
        </p:txBody>
      </p:sp>
      <p:sp>
        <p:nvSpPr>
          <p:cNvPr id="43" name="Google Shape;43;p13"/>
          <p:cNvSpPr txBox="1">
            <a:spLocks noGrp="1"/>
          </p:cNvSpPr>
          <p:nvPr>
            <p:ph type="body" idx="1"/>
          </p:nvPr>
        </p:nvSpPr>
        <p:spPr>
          <a:xfrm rot="5400000">
            <a:off x="9272474" y="1881925"/>
            <a:ext cx="25346257" cy="39503351"/>
          </a:xfrm>
          <a:prstGeom prst="rect">
            <a:avLst/>
          </a:prstGeom>
          <a:noFill/>
          <a:ln>
            <a:noFill/>
          </a:ln>
        </p:spPr>
        <p:txBody>
          <a:bodyPr spcFirstLastPara="1" wrap="square" lIns="91425" tIns="45700" rIns="91425" bIns="45700" anchor="t" anchorCtr="0">
            <a:noAutofit/>
          </a:bodyPr>
          <a:lstStyle>
            <a:lvl1pPr marL="457200" marR="0" lvl="0" indent="-558800" algn="l" rtl="0">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1pPr>
            <a:lvl2pPr marL="914400" marR="0" lvl="1" indent="-558800" algn="l" rtl="0">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2pPr>
            <a:lvl3pPr marL="1371600" marR="0" lvl="2" indent="-558800" algn="l" rtl="0">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3pPr>
            <a:lvl4pPr marL="1828800" marR="0" lvl="3"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4pPr>
            <a:lvl5pPr marL="2286000" marR="0" lvl="4"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5pPr>
            <a:lvl6pPr marL="2743200" marR="0" lvl="5"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6pPr>
            <a:lvl7pPr marL="3200400" marR="0" lvl="6"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7pPr>
            <a:lvl8pPr marL="3657600" marR="0" lvl="7"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8pPr>
            <a:lvl9pPr marL="4114800" marR="0" lvl="8"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2193927" y="1538405"/>
            <a:ext cx="39503351" cy="6400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8000" b="1" i="1" u="none" strike="noStrike" cap="none">
                <a:solidFill>
                  <a:srgbClr val="760000"/>
                </a:solidFill>
                <a:latin typeface="Arial"/>
                <a:ea typeface="Arial"/>
                <a:cs typeface="Arial"/>
                <a:sym typeface="Arial"/>
              </a:defRPr>
            </a:lvl1pPr>
            <a:lvl2pPr marR="0" lvl="1" algn="ctr" rtl="0">
              <a:spcBef>
                <a:spcPts val="0"/>
              </a:spcBef>
              <a:spcAft>
                <a:spcPts val="0"/>
              </a:spcAft>
              <a:buSzPts val="1400"/>
              <a:buNone/>
              <a:defRPr sz="8000" b="1" i="1" u="none" strike="noStrike" cap="none">
                <a:solidFill>
                  <a:srgbClr val="760000"/>
                </a:solidFill>
                <a:latin typeface="Arial"/>
                <a:ea typeface="Arial"/>
                <a:cs typeface="Arial"/>
                <a:sym typeface="Arial"/>
              </a:defRPr>
            </a:lvl2pPr>
            <a:lvl3pPr marR="0" lvl="2" algn="ctr" rtl="0">
              <a:spcBef>
                <a:spcPts val="0"/>
              </a:spcBef>
              <a:spcAft>
                <a:spcPts val="0"/>
              </a:spcAft>
              <a:buSzPts val="1400"/>
              <a:buNone/>
              <a:defRPr sz="8000" b="1" i="1" u="none" strike="noStrike" cap="none">
                <a:solidFill>
                  <a:srgbClr val="760000"/>
                </a:solidFill>
                <a:latin typeface="Arial"/>
                <a:ea typeface="Arial"/>
                <a:cs typeface="Arial"/>
                <a:sym typeface="Arial"/>
              </a:defRPr>
            </a:lvl3pPr>
            <a:lvl4pPr marR="0" lvl="3" algn="ctr" rtl="0">
              <a:spcBef>
                <a:spcPts val="0"/>
              </a:spcBef>
              <a:spcAft>
                <a:spcPts val="0"/>
              </a:spcAft>
              <a:buSzPts val="1400"/>
              <a:buNone/>
              <a:defRPr sz="8000" b="1" i="1" u="none" strike="noStrike" cap="none">
                <a:solidFill>
                  <a:srgbClr val="760000"/>
                </a:solidFill>
                <a:latin typeface="Arial"/>
                <a:ea typeface="Arial"/>
                <a:cs typeface="Arial"/>
                <a:sym typeface="Arial"/>
              </a:defRPr>
            </a:lvl4pPr>
            <a:lvl5pPr marR="0" lvl="4" algn="ctr" rtl="0">
              <a:spcBef>
                <a:spcPts val="0"/>
              </a:spcBef>
              <a:spcAft>
                <a:spcPts val="0"/>
              </a:spcAft>
              <a:buSzPts val="1400"/>
              <a:buNone/>
              <a:defRPr sz="8000" b="1" i="1" u="none" strike="noStrike" cap="none">
                <a:solidFill>
                  <a:srgbClr val="760000"/>
                </a:solidFill>
                <a:latin typeface="Arial"/>
                <a:ea typeface="Arial"/>
                <a:cs typeface="Arial"/>
                <a:sym typeface="Arial"/>
              </a:defRPr>
            </a:lvl5pPr>
            <a:lvl6pPr marR="0" lvl="5" algn="ctr" rtl="0">
              <a:spcBef>
                <a:spcPts val="0"/>
              </a:spcBef>
              <a:spcAft>
                <a:spcPts val="0"/>
              </a:spcAft>
              <a:buSzPts val="1400"/>
              <a:buNone/>
              <a:defRPr sz="8000" b="1" i="1" u="none" strike="noStrike" cap="none">
                <a:solidFill>
                  <a:srgbClr val="760000"/>
                </a:solidFill>
                <a:latin typeface="Arial"/>
                <a:ea typeface="Arial"/>
                <a:cs typeface="Arial"/>
                <a:sym typeface="Arial"/>
              </a:defRPr>
            </a:lvl6pPr>
            <a:lvl7pPr marR="0" lvl="6" algn="ctr" rtl="0">
              <a:spcBef>
                <a:spcPts val="0"/>
              </a:spcBef>
              <a:spcAft>
                <a:spcPts val="0"/>
              </a:spcAft>
              <a:buSzPts val="1400"/>
              <a:buNone/>
              <a:defRPr sz="8000" b="1" i="1" u="none" strike="noStrike" cap="none">
                <a:solidFill>
                  <a:srgbClr val="760000"/>
                </a:solidFill>
                <a:latin typeface="Arial"/>
                <a:ea typeface="Arial"/>
                <a:cs typeface="Arial"/>
                <a:sym typeface="Arial"/>
              </a:defRPr>
            </a:lvl7pPr>
            <a:lvl8pPr marR="0" lvl="7" algn="ctr" rtl="0">
              <a:spcBef>
                <a:spcPts val="0"/>
              </a:spcBef>
              <a:spcAft>
                <a:spcPts val="0"/>
              </a:spcAft>
              <a:buSzPts val="1400"/>
              <a:buNone/>
              <a:defRPr sz="8000" b="1" i="1" u="none" strike="noStrike" cap="none">
                <a:solidFill>
                  <a:srgbClr val="760000"/>
                </a:solidFill>
                <a:latin typeface="Arial"/>
                <a:ea typeface="Arial"/>
                <a:cs typeface="Arial"/>
                <a:sym typeface="Arial"/>
              </a:defRPr>
            </a:lvl8pPr>
            <a:lvl9pPr marR="0" lvl="8" algn="ctr" rtl="0">
              <a:spcBef>
                <a:spcPts val="0"/>
              </a:spcBef>
              <a:spcAft>
                <a:spcPts val="0"/>
              </a:spcAft>
              <a:buSzPts val="1400"/>
              <a:buNone/>
              <a:defRPr sz="8000" b="1" i="1" u="none" strike="noStrike" cap="none">
                <a:solidFill>
                  <a:srgbClr val="760000"/>
                </a:solidFill>
                <a:latin typeface="Arial"/>
                <a:ea typeface="Arial"/>
                <a:cs typeface="Arial"/>
                <a:sym typeface="Arial"/>
              </a:defRPr>
            </a:lvl9pPr>
          </a:lstStyle>
          <a:p>
            <a:endParaRPr/>
          </a:p>
        </p:txBody>
      </p:sp>
      <p:sp>
        <p:nvSpPr>
          <p:cNvPr id="19" name="Google Shape;19;p6"/>
          <p:cNvSpPr txBox="1">
            <a:spLocks noGrp="1"/>
          </p:cNvSpPr>
          <p:nvPr>
            <p:ph type="body" idx="1"/>
          </p:nvPr>
        </p:nvSpPr>
        <p:spPr>
          <a:xfrm>
            <a:off x="2193927" y="8960472"/>
            <a:ext cx="39503351" cy="25346257"/>
          </a:xfrm>
          <a:prstGeom prst="rect">
            <a:avLst/>
          </a:prstGeom>
          <a:noFill/>
          <a:ln>
            <a:noFill/>
          </a:ln>
        </p:spPr>
        <p:txBody>
          <a:bodyPr spcFirstLastPara="1" wrap="square" lIns="91425" tIns="45700" rIns="91425" bIns="45700" anchor="t" anchorCtr="0">
            <a:noAutofit/>
          </a:bodyPr>
          <a:lstStyle>
            <a:lvl1pPr marL="457200" marR="0" lvl="0" indent="-558800" algn="l" rtl="0">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1pPr>
            <a:lvl2pPr marL="914400" marR="0" lvl="1" indent="-558800" algn="l" rtl="0">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2pPr>
            <a:lvl3pPr marL="1371600" marR="0" lvl="2" indent="-558800" algn="l" rtl="0">
              <a:spcBef>
                <a:spcPts val="1040"/>
              </a:spcBef>
              <a:spcAft>
                <a:spcPts val="0"/>
              </a:spcAft>
              <a:buClr>
                <a:schemeClr val="dk1"/>
              </a:buClr>
              <a:buSzPts val="5200"/>
              <a:buFont typeface="Arial"/>
              <a:buChar char="•"/>
              <a:defRPr sz="5200" b="0" i="0" u="none" strike="noStrike" cap="none">
                <a:solidFill>
                  <a:schemeClr val="dk1"/>
                </a:solidFill>
                <a:latin typeface="Arial"/>
                <a:ea typeface="Arial"/>
                <a:cs typeface="Arial"/>
                <a:sym typeface="Arial"/>
              </a:defRPr>
            </a:lvl3pPr>
            <a:lvl4pPr marL="1828800" marR="0" lvl="3"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4pPr>
            <a:lvl5pPr marL="2286000" marR="0" lvl="4"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5pPr>
            <a:lvl6pPr marL="2743200" marR="0" lvl="5"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6pPr>
            <a:lvl7pPr marL="3200400" marR="0" lvl="6"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7pPr>
            <a:lvl8pPr marL="3657600" marR="0" lvl="7"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8pPr>
            <a:lvl9pPr marL="4114800" marR="0" lvl="8" indent="-520700" algn="l" rtl="0">
              <a:spcBef>
                <a:spcPts val="920"/>
              </a:spcBef>
              <a:spcAft>
                <a:spcPts val="0"/>
              </a:spcAft>
              <a:buClr>
                <a:schemeClr val="dk1"/>
              </a:buClr>
              <a:buSzPts val="4600"/>
              <a:buFont typeface="Arial"/>
              <a:buChar char="»"/>
              <a:defRPr sz="4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2193927" y="1538405"/>
            <a:ext cx="39503351" cy="6400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8000" b="1" i="1" u="none" strike="noStrike" cap="none">
                <a:solidFill>
                  <a:srgbClr val="760000"/>
                </a:solidFill>
                <a:latin typeface="Arial"/>
                <a:ea typeface="Arial"/>
                <a:cs typeface="Arial"/>
                <a:sym typeface="Arial"/>
              </a:defRPr>
            </a:lvl1pPr>
            <a:lvl2pPr marR="0" lvl="1" algn="ctr" rtl="0">
              <a:spcBef>
                <a:spcPts val="0"/>
              </a:spcBef>
              <a:spcAft>
                <a:spcPts val="0"/>
              </a:spcAft>
              <a:buSzPts val="1400"/>
              <a:buNone/>
              <a:defRPr sz="8000" b="1" i="1" u="none" strike="noStrike" cap="none">
                <a:solidFill>
                  <a:srgbClr val="760000"/>
                </a:solidFill>
                <a:latin typeface="Arial"/>
                <a:ea typeface="Arial"/>
                <a:cs typeface="Arial"/>
                <a:sym typeface="Arial"/>
              </a:defRPr>
            </a:lvl2pPr>
            <a:lvl3pPr marR="0" lvl="2" algn="ctr" rtl="0">
              <a:spcBef>
                <a:spcPts val="0"/>
              </a:spcBef>
              <a:spcAft>
                <a:spcPts val="0"/>
              </a:spcAft>
              <a:buSzPts val="1400"/>
              <a:buNone/>
              <a:defRPr sz="8000" b="1" i="1" u="none" strike="noStrike" cap="none">
                <a:solidFill>
                  <a:srgbClr val="760000"/>
                </a:solidFill>
                <a:latin typeface="Arial"/>
                <a:ea typeface="Arial"/>
                <a:cs typeface="Arial"/>
                <a:sym typeface="Arial"/>
              </a:defRPr>
            </a:lvl3pPr>
            <a:lvl4pPr marR="0" lvl="3" algn="ctr" rtl="0">
              <a:spcBef>
                <a:spcPts val="0"/>
              </a:spcBef>
              <a:spcAft>
                <a:spcPts val="0"/>
              </a:spcAft>
              <a:buSzPts val="1400"/>
              <a:buNone/>
              <a:defRPr sz="8000" b="1" i="1" u="none" strike="noStrike" cap="none">
                <a:solidFill>
                  <a:srgbClr val="760000"/>
                </a:solidFill>
                <a:latin typeface="Arial"/>
                <a:ea typeface="Arial"/>
                <a:cs typeface="Arial"/>
                <a:sym typeface="Arial"/>
              </a:defRPr>
            </a:lvl4pPr>
            <a:lvl5pPr marR="0" lvl="4" algn="ctr" rtl="0">
              <a:spcBef>
                <a:spcPts val="0"/>
              </a:spcBef>
              <a:spcAft>
                <a:spcPts val="0"/>
              </a:spcAft>
              <a:buSzPts val="1400"/>
              <a:buNone/>
              <a:defRPr sz="8000" b="1" i="1" u="none" strike="noStrike" cap="none">
                <a:solidFill>
                  <a:srgbClr val="760000"/>
                </a:solidFill>
                <a:latin typeface="Arial"/>
                <a:ea typeface="Arial"/>
                <a:cs typeface="Arial"/>
                <a:sym typeface="Arial"/>
              </a:defRPr>
            </a:lvl5pPr>
            <a:lvl6pPr marR="0" lvl="5" algn="ctr" rtl="0">
              <a:spcBef>
                <a:spcPts val="0"/>
              </a:spcBef>
              <a:spcAft>
                <a:spcPts val="0"/>
              </a:spcAft>
              <a:buSzPts val="1400"/>
              <a:buNone/>
              <a:defRPr sz="8000" b="1" i="1" u="none" strike="noStrike" cap="none">
                <a:solidFill>
                  <a:srgbClr val="760000"/>
                </a:solidFill>
                <a:latin typeface="Arial"/>
                <a:ea typeface="Arial"/>
                <a:cs typeface="Arial"/>
                <a:sym typeface="Arial"/>
              </a:defRPr>
            </a:lvl6pPr>
            <a:lvl7pPr marR="0" lvl="6" algn="ctr" rtl="0">
              <a:spcBef>
                <a:spcPts val="0"/>
              </a:spcBef>
              <a:spcAft>
                <a:spcPts val="0"/>
              </a:spcAft>
              <a:buSzPts val="1400"/>
              <a:buNone/>
              <a:defRPr sz="8000" b="1" i="1" u="none" strike="noStrike" cap="none">
                <a:solidFill>
                  <a:srgbClr val="760000"/>
                </a:solidFill>
                <a:latin typeface="Arial"/>
                <a:ea typeface="Arial"/>
                <a:cs typeface="Arial"/>
                <a:sym typeface="Arial"/>
              </a:defRPr>
            </a:lvl7pPr>
            <a:lvl8pPr marR="0" lvl="7" algn="ctr" rtl="0">
              <a:spcBef>
                <a:spcPts val="0"/>
              </a:spcBef>
              <a:spcAft>
                <a:spcPts val="0"/>
              </a:spcAft>
              <a:buSzPts val="1400"/>
              <a:buNone/>
              <a:defRPr sz="8000" b="1" i="1" u="none" strike="noStrike" cap="none">
                <a:solidFill>
                  <a:srgbClr val="760000"/>
                </a:solidFill>
                <a:latin typeface="Arial"/>
                <a:ea typeface="Arial"/>
                <a:cs typeface="Arial"/>
                <a:sym typeface="Arial"/>
              </a:defRPr>
            </a:lvl8pPr>
            <a:lvl9pPr marR="0" lvl="8" algn="ctr" rtl="0">
              <a:spcBef>
                <a:spcPts val="0"/>
              </a:spcBef>
              <a:spcAft>
                <a:spcPts val="0"/>
              </a:spcAft>
              <a:buSzPts val="1400"/>
              <a:buNone/>
              <a:defRPr sz="8000" b="1" i="1" u="none" strike="noStrike" cap="none">
                <a:solidFill>
                  <a:srgbClr val="760000"/>
                </a:solidFill>
                <a:latin typeface="Arial"/>
                <a:ea typeface="Arial"/>
                <a:cs typeface="Arial"/>
                <a:sym typeface="Arial"/>
              </a:defRPr>
            </a:lvl9pPr>
          </a:lstStyle>
          <a:p>
            <a:endParaRPr/>
          </a:p>
        </p:txBody>
      </p:sp>
      <p:sp>
        <p:nvSpPr>
          <p:cNvPr id="23" name="Google Shape;23;p8"/>
          <p:cNvSpPr txBox="1">
            <a:spLocks noGrp="1"/>
          </p:cNvSpPr>
          <p:nvPr>
            <p:ph type="body" idx="1"/>
          </p:nvPr>
        </p:nvSpPr>
        <p:spPr>
          <a:xfrm>
            <a:off x="2193927" y="8960472"/>
            <a:ext cx="19599275" cy="25346257"/>
          </a:xfrm>
          <a:prstGeom prst="rect">
            <a:avLst/>
          </a:prstGeom>
          <a:noFill/>
          <a:ln>
            <a:noFill/>
          </a:ln>
        </p:spPr>
        <p:txBody>
          <a:bodyPr spcFirstLastPara="1" wrap="square" lIns="91425" tIns="45700" rIns="91425" bIns="45700" anchor="t" anchorCtr="0">
            <a:noAutofit/>
          </a:bodyPr>
          <a:lstStyle>
            <a:lvl1pPr marL="457200" marR="0" lvl="0" indent="-584200" algn="l" rtl="0">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1pPr>
            <a:lvl2pPr marL="914400" marR="0" lvl="1"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2pPr>
            <a:lvl3pPr marL="1371600" marR="0" lvl="2"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3pPr>
            <a:lvl4pPr marL="1828800" marR="0" lvl="3"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4pPr>
            <a:lvl5pPr marL="2286000" marR="0" lvl="4"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5pPr>
            <a:lvl6pPr marL="2743200" marR="0" lvl="5"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24" name="Google Shape;24;p8"/>
          <p:cNvSpPr txBox="1">
            <a:spLocks noGrp="1"/>
          </p:cNvSpPr>
          <p:nvPr>
            <p:ph type="body" idx="2"/>
          </p:nvPr>
        </p:nvSpPr>
        <p:spPr>
          <a:xfrm>
            <a:off x="22098000" y="8960472"/>
            <a:ext cx="19599276" cy="25346257"/>
          </a:xfrm>
          <a:prstGeom prst="rect">
            <a:avLst/>
          </a:prstGeom>
          <a:noFill/>
          <a:ln>
            <a:noFill/>
          </a:ln>
        </p:spPr>
        <p:txBody>
          <a:bodyPr spcFirstLastPara="1" wrap="square" lIns="91425" tIns="45700" rIns="91425" bIns="45700" anchor="t" anchorCtr="0">
            <a:noAutofit/>
          </a:bodyPr>
          <a:lstStyle>
            <a:lvl1pPr marL="457200" marR="0" lvl="0" indent="-584200" algn="l" rtl="0">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1pPr>
            <a:lvl2pPr marL="914400" marR="0" lvl="1"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2pPr>
            <a:lvl3pPr marL="1371600" marR="0" lvl="2"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3pPr>
            <a:lvl4pPr marL="1828800" marR="0" lvl="3"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4pPr>
            <a:lvl5pPr marL="2286000" marR="0" lvl="4"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5pPr>
            <a:lvl6pPr marL="2743200" marR="0" lvl="5"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2193927" y="1538405"/>
            <a:ext cx="39503351" cy="6400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8000" b="1" i="1" u="none" strike="noStrike" cap="none">
                <a:solidFill>
                  <a:srgbClr val="760000"/>
                </a:solidFill>
                <a:latin typeface="Arial"/>
                <a:ea typeface="Arial"/>
                <a:cs typeface="Arial"/>
                <a:sym typeface="Arial"/>
              </a:defRPr>
            </a:lvl1pPr>
            <a:lvl2pPr marR="0" lvl="1" algn="ctr" rtl="0">
              <a:spcBef>
                <a:spcPts val="0"/>
              </a:spcBef>
              <a:spcAft>
                <a:spcPts val="0"/>
              </a:spcAft>
              <a:buSzPts val="1400"/>
              <a:buNone/>
              <a:defRPr sz="8000" b="1" i="1" u="none" strike="noStrike" cap="none">
                <a:solidFill>
                  <a:srgbClr val="760000"/>
                </a:solidFill>
                <a:latin typeface="Arial"/>
                <a:ea typeface="Arial"/>
                <a:cs typeface="Arial"/>
                <a:sym typeface="Arial"/>
              </a:defRPr>
            </a:lvl2pPr>
            <a:lvl3pPr marR="0" lvl="2" algn="ctr" rtl="0">
              <a:spcBef>
                <a:spcPts val="0"/>
              </a:spcBef>
              <a:spcAft>
                <a:spcPts val="0"/>
              </a:spcAft>
              <a:buSzPts val="1400"/>
              <a:buNone/>
              <a:defRPr sz="8000" b="1" i="1" u="none" strike="noStrike" cap="none">
                <a:solidFill>
                  <a:srgbClr val="760000"/>
                </a:solidFill>
                <a:latin typeface="Arial"/>
                <a:ea typeface="Arial"/>
                <a:cs typeface="Arial"/>
                <a:sym typeface="Arial"/>
              </a:defRPr>
            </a:lvl3pPr>
            <a:lvl4pPr marR="0" lvl="3" algn="ctr" rtl="0">
              <a:spcBef>
                <a:spcPts val="0"/>
              </a:spcBef>
              <a:spcAft>
                <a:spcPts val="0"/>
              </a:spcAft>
              <a:buSzPts val="1400"/>
              <a:buNone/>
              <a:defRPr sz="8000" b="1" i="1" u="none" strike="noStrike" cap="none">
                <a:solidFill>
                  <a:srgbClr val="760000"/>
                </a:solidFill>
                <a:latin typeface="Arial"/>
                <a:ea typeface="Arial"/>
                <a:cs typeface="Arial"/>
                <a:sym typeface="Arial"/>
              </a:defRPr>
            </a:lvl4pPr>
            <a:lvl5pPr marR="0" lvl="4" algn="ctr" rtl="0">
              <a:spcBef>
                <a:spcPts val="0"/>
              </a:spcBef>
              <a:spcAft>
                <a:spcPts val="0"/>
              </a:spcAft>
              <a:buSzPts val="1400"/>
              <a:buNone/>
              <a:defRPr sz="8000" b="1" i="1" u="none" strike="noStrike" cap="none">
                <a:solidFill>
                  <a:srgbClr val="760000"/>
                </a:solidFill>
                <a:latin typeface="Arial"/>
                <a:ea typeface="Arial"/>
                <a:cs typeface="Arial"/>
                <a:sym typeface="Arial"/>
              </a:defRPr>
            </a:lvl5pPr>
            <a:lvl6pPr marR="0" lvl="5" algn="ctr" rtl="0">
              <a:spcBef>
                <a:spcPts val="0"/>
              </a:spcBef>
              <a:spcAft>
                <a:spcPts val="0"/>
              </a:spcAft>
              <a:buSzPts val="1400"/>
              <a:buNone/>
              <a:defRPr sz="8000" b="1" i="1" u="none" strike="noStrike" cap="none">
                <a:solidFill>
                  <a:srgbClr val="760000"/>
                </a:solidFill>
                <a:latin typeface="Arial"/>
                <a:ea typeface="Arial"/>
                <a:cs typeface="Arial"/>
                <a:sym typeface="Arial"/>
              </a:defRPr>
            </a:lvl6pPr>
            <a:lvl7pPr marR="0" lvl="6" algn="ctr" rtl="0">
              <a:spcBef>
                <a:spcPts val="0"/>
              </a:spcBef>
              <a:spcAft>
                <a:spcPts val="0"/>
              </a:spcAft>
              <a:buSzPts val="1400"/>
              <a:buNone/>
              <a:defRPr sz="8000" b="1" i="1" u="none" strike="noStrike" cap="none">
                <a:solidFill>
                  <a:srgbClr val="760000"/>
                </a:solidFill>
                <a:latin typeface="Arial"/>
                <a:ea typeface="Arial"/>
                <a:cs typeface="Arial"/>
                <a:sym typeface="Arial"/>
              </a:defRPr>
            </a:lvl7pPr>
            <a:lvl8pPr marR="0" lvl="7" algn="ctr" rtl="0">
              <a:spcBef>
                <a:spcPts val="0"/>
              </a:spcBef>
              <a:spcAft>
                <a:spcPts val="0"/>
              </a:spcAft>
              <a:buSzPts val="1400"/>
              <a:buNone/>
              <a:defRPr sz="8000" b="1" i="1" u="none" strike="noStrike" cap="none">
                <a:solidFill>
                  <a:srgbClr val="760000"/>
                </a:solidFill>
                <a:latin typeface="Arial"/>
                <a:ea typeface="Arial"/>
                <a:cs typeface="Arial"/>
                <a:sym typeface="Arial"/>
              </a:defRPr>
            </a:lvl8pPr>
            <a:lvl9pPr marR="0" lvl="8" algn="ctr" rtl="0">
              <a:spcBef>
                <a:spcPts val="0"/>
              </a:spcBef>
              <a:spcAft>
                <a:spcPts val="0"/>
              </a:spcAft>
              <a:buSzPts val="1400"/>
              <a:buNone/>
              <a:defRPr sz="8000" b="1" i="1" u="none" strike="noStrike" cap="none">
                <a:solidFill>
                  <a:srgbClr val="760000"/>
                </a:solidFill>
                <a:latin typeface="Arial"/>
                <a:ea typeface="Arial"/>
                <a:cs typeface="Arial"/>
                <a:sym typeface="Arial"/>
              </a:defRPr>
            </a:lvl9pPr>
          </a:lstStyle>
          <a:p>
            <a:endParaRPr/>
          </a:p>
        </p:txBody>
      </p:sp>
      <p:sp>
        <p:nvSpPr>
          <p:cNvPr id="27" name="Google Shape;27;p9"/>
          <p:cNvSpPr txBox="1">
            <a:spLocks noGrp="1"/>
          </p:cNvSpPr>
          <p:nvPr>
            <p:ph type="body" idx="1"/>
          </p:nvPr>
        </p:nvSpPr>
        <p:spPr>
          <a:xfrm>
            <a:off x="2193926" y="8596198"/>
            <a:ext cx="19392900" cy="3584188"/>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96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L="914400" marR="0" lvl="1" indent="-228600" algn="l" rtl="0">
              <a:spcBef>
                <a:spcPts val="80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L="1371600" marR="0" lvl="2" indent="-228600" algn="l" rtl="0">
              <a:spcBef>
                <a:spcPts val="72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L="1828800" marR="0" lvl="3"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4pPr>
            <a:lvl5pPr marL="2286000" marR="0" lvl="4"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5pPr>
            <a:lvl6pPr marL="2743200" marR="0" lvl="5"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6pPr>
            <a:lvl7pPr marL="3200400" marR="0" lvl="6"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7pPr>
            <a:lvl8pPr marL="3657600" marR="0" lvl="7"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8pPr>
            <a:lvl9pPr marL="4114800" marR="0" lvl="8"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body" idx="2"/>
          </p:nvPr>
        </p:nvSpPr>
        <p:spPr>
          <a:xfrm>
            <a:off x="2193926" y="12180385"/>
            <a:ext cx="19392900" cy="22126342"/>
          </a:xfrm>
          <a:prstGeom prst="rect">
            <a:avLst/>
          </a:prstGeom>
          <a:noFill/>
          <a:ln>
            <a:noFill/>
          </a:ln>
        </p:spPr>
        <p:txBody>
          <a:bodyPr spcFirstLastPara="1" wrap="square" lIns="91425" tIns="45700" rIns="91425" bIns="45700" anchor="t" anchorCtr="0">
            <a:noAutofit/>
          </a:bodyPr>
          <a:lstStyle>
            <a:lvl1pPr marL="457200" marR="0" lvl="0"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1pPr>
            <a:lvl2pPr marL="914400" marR="0" lvl="1"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2pPr>
            <a:lvl3pPr marL="1371600" marR="0" lvl="2"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3pPr>
            <a:lvl4pPr marL="1828800" marR="0" lvl="3"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4pPr>
            <a:lvl5pPr marL="2286000" marR="0" lvl="4"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5pPr>
            <a:lvl6pPr marL="2743200" marR="0" lvl="5"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6pPr>
            <a:lvl7pPr marL="3200400" marR="0" lvl="6"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7pPr>
            <a:lvl8pPr marL="3657600" marR="0" lvl="7"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8pPr>
            <a:lvl9pPr marL="4114800" marR="0" lvl="8"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9pPr>
          </a:lstStyle>
          <a:p>
            <a:endParaRPr/>
          </a:p>
        </p:txBody>
      </p:sp>
      <p:sp>
        <p:nvSpPr>
          <p:cNvPr id="29" name="Google Shape;29;p9"/>
          <p:cNvSpPr txBox="1">
            <a:spLocks noGrp="1"/>
          </p:cNvSpPr>
          <p:nvPr>
            <p:ph type="body" idx="3"/>
          </p:nvPr>
        </p:nvSpPr>
        <p:spPr>
          <a:xfrm>
            <a:off x="22294852" y="8596198"/>
            <a:ext cx="19402426" cy="3584188"/>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96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L="914400" marR="0" lvl="1" indent="-228600" algn="l" rtl="0">
              <a:spcBef>
                <a:spcPts val="80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2pPr>
            <a:lvl3pPr marL="1371600" marR="0" lvl="2" indent="-228600" algn="l" rtl="0">
              <a:spcBef>
                <a:spcPts val="72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L="1828800" marR="0" lvl="3"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4pPr>
            <a:lvl5pPr marL="2286000" marR="0" lvl="4"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5pPr>
            <a:lvl6pPr marL="2743200" marR="0" lvl="5"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6pPr>
            <a:lvl7pPr marL="3200400" marR="0" lvl="6"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7pPr>
            <a:lvl8pPr marL="3657600" marR="0" lvl="7"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8pPr>
            <a:lvl9pPr marL="4114800" marR="0" lvl="8" indent="-228600" algn="l" rtl="0">
              <a:spcBef>
                <a:spcPts val="64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9pPr>
          </a:lstStyle>
          <a:p>
            <a:endParaRPr/>
          </a:p>
        </p:txBody>
      </p:sp>
      <p:sp>
        <p:nvSpPr>
          <p:cNvPr id="30" name="Google Shape;30;p9"/>
          <p:cNvSpPr txBox="1">
            <a:spLocks noGrp="1"/>
          </p:cNvSpPr>
          <p:nvPr>
            <p:ph type="body" idx="4"/>
          </p:nvPr>
        </p:nvSpPr>
        <p:spPr>
          <a:xfrm>
            <a:off x="22294852" y="12180385"/>
            <a:ext cx="19402426" cy="22126342"/>
          </a:xfrm>
          <a:prstGeom prst="rect">
            <a:avLst/>
          </a:prstGeom>
          <a:noFill/>
          <a:ln>
            <a:noFill/>
          </a:ln>
        </p:spPr>
        <p:txBody>
          <a:bodyPr spcFirstLastPara="1" wrap="square" lIns="91425" tIns="45700" rIns="91425" bIns="45700" anchor="t" anchorCtr="0">
            <a:noAutofit/>
          </a:bodyPr>
          <a:lstStyle>
            <a:lvl1pPr marL="457200" marR="0" lvl="0"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1pPr>
            <a:lvl2pPr marL="914400" marR="0" lvl="1"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2pPr>
            <a:lvl3pPr marL="1371600" marR="0" lvl="2"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3pPr>
            <a:lvl4pPr marL="1828800" marR="0" lvl="3"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4pPr>
            <a:lvl5pPr marL="2286000" marR="0" lvl="4"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5pPr>
            <a:lvl6pPr marL="2743200" marR="0" lvl="5"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6pPr>
            <a:lvl7pPr marL="3200400" marR="0" lvl="6"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7pPr>
            <a:lvl8pPr marL="3657600" marR="0" lvl="7"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8pPr>
            <a:lvl9pPr marL="4114800" marR="0" lvl="8"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2193927" y="1538405"/>
            <a:ext cx="39503351" cy="6400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8000" b="1" i="1" u="none" strike="noStrike" cap="none">
                <a:solidFill>
                  <a:srgbClr val="760000"/>
                </a:solidFill>
                <a:latin typeface="Arial"/>
                <a:ea typeface="Arial"/>
                <a:cs typeface="Arial"/>
                <a:sym typeface="Arial"/>
              </a:defRPr>
            </a:lvl1pPr>
            <a:lvl2pPr marR="0" lvl="1" algn="ctr" rtl="0">
              <a:spcBef>
                <a:spcPts val="0"/>
              </a:spcBef>
              <a:spcAft>
                <a:spcPts val="0"/>
              </a:spcAft>
              <a:buSzPts val="1400"/>
              <a:buNone/>
              <a:defRPr sz="8000" b="1" i="1" u="none" strike="noStrike" cap="none">
                <a:solidFill>
                  <a:srgbClr val="760000"/>
                </a:solidFill>
                <a:latin typeface="Arial"/>
                <a:ea typeface="Arial"/>
                <a:cs typeface="Arial"/>
                <a:sym typeface="Arial"/>
              </a:defRPr>
            </a:lvl2pPr>
            <a:lvl3pPr marR="0" lvl="2" algn="ctr" rtl="0">
              <a:spcBef>
                <a:spcPts val="0"/>
              </a:spcBef>
              <a:spcAft>
                <a:spcPts val="0"/>
              </a:spcAft>
              <a:buSzPts val="1400"/>
              <a:buNone/>
              <a:defRPr sz="8000" b="1" i="1" u="none" strike="noStrike" cap="none">
                <a:solidFill>
                  <a:srgbClr val="760000"/>
                </a:solidFill>
                <a:latin typeface="Arial"/>
                <a:ea typeface="Arial"/>
                <a:cs typeface="Arial"/>
                <a:sym typeface="Arial"/>
              </a:defRPr>
            </a:lvl3pPr>
            <a:lvl4pPr marR="0" lvl="3" algn="ctr" rtl="0">
              <a:spcBef>
                <a:spcPts val="0"/>
              </a:spcBef>
              <a:spcAft>
                <a:spcPts val="0"/>
              </a:spcAft>
              <a:buSzPts val="1400"/>
              <a:buNone/>
              <a:defRPr sz="8000" b="1" i="1" u="none" strike="noStrike" cap="none">
                <a:solidFill>
                  <a:srgbClr val="760000"/>
                </a:solidFill>
                <a:latin typeface="Arial"/>
                <a:ea typeface="Arial"/>
                <a:cs typeface="Arial"/>
                <a:sym typeface="Arial"/>
              </a:defRPr>
            </a:lvl4pPr>
            <a:lvl5pPr marR="0" lvl="4" algn="ctr" rtl="0">
              <a:spcBef>
                <a:spcPts val="0"/>
              </a:spcBef>
              <a:spcAft>
                <a:spcPts val="0"/>
              </a:spcAft>
              <a:buSzPts val="1400"/>
              <a:buNone/>
              <a:defRPr sz="8000" b="1" i="1" u="none" strike="noStrike" cap="none">
                <a:solidFill>
                  <a:srgbClr val="760000"/>
                </a:solidFill>
                <a:latin typeface="Arial"/>
                <a:ea typeface="Arial"/>
                <a:cs typeface="Arial"/>
                <a:sym typeface="Arial"/>
              </a:defRPr>
            </a:lvl5pPr>
            <a:lvl6pPr marR="0" lvl="5" algn="ctr" rtl="0">
              <a:spcBef>
                <a:spcPts val="0"/>
              </a:spcBef>
              <a:spcAft>
                <a:spcPts val="0"/>
              </a:spcAft>
              <a:buSzPts val="1400"/>
              <a:buNone/>
              <a:defRPr sz="8000" b="1" i="1" u="none" strike="noStrike" cap="none">
                <a:solidFill>
                  <a:srgbClr val="760000"/>
                </a:solidFill>
                <a:latin typeface="Arial"/>
                <a:ea typeface="Arial"/>
                <a:cs typeface="Arial"/>
                <a:sym typeface="Arial"/>
              </a:defRPr>
            </a:lvl6pPr>
            <a:lvl7pPr marR="0" lvl="6" algn="ctr" rtl="0">
              <a:spcBef>
                <a:spcPts val="0"/>
              </a:spcBef>
              <a:spcAft>
                <a:spcPts val="0"/>
              </a:spcAft>
              <a:buSzPts val="1400"/>
              <a:buNone/>
              <a:defRPr sz="8000" b="1" i="1" u="none" strike="noStrike" cap="none">
                <a:solidFill>
                  <a:srgbClr val="760000"/>
                </a:solidFill>
                <a:latin typeface="Arial"/>
                <a:ea typeface="Arial"/>
                <a:cs typeface="Arial"/>
                <a:sym typeface="Arial"/>
              </a:defRPr>
            </a:lvl7pPr>
            <a:lvl8pPr marR="0" lvl="7" algn="ctr" rtl="0">
              <a:spcBef>
                <a:spcPts val="0"/>
              </a:spcBef>
              <a:spcAft>
                <a:spcPts val="0"/>
              </a:spcAft>
              <a:buSzPts val="1400"/>
              <a:buNone/>
              <a:defRPr sz="8000" b="1" i="1" u="none" strike="noStrike" cap="none">
                <a:solidFill>
                  <a:srgbClr val="760000"/>
                </a:solidFill>
                <a:latin typeface="Arial"/>
                <a:ea typeface="Arial"/>
                <a:cs typeface="Arial"/>
                <a:sym typeface="Arial"/>
              </a:defRPr>
            </a:lvl8pPr>
            <a:lvl9pPr marR="0" lvl="8" algn="ctr" rtl="0">
              <a:spcBef>
                <a:spcPts val="0"/>
              </a:spcBef>
              <a:spcAft>
                <a:spcPts val="0"/>
              </a:spcAft>
              <a:buSzPts val="1400"/>
              <a:buNone/>
              <a:defRPr sz="8000" b="1" i="1" u="none" strike="noStrike" cap="none">
                <a:solidFill>
                  <a:srgbClr val="76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2193926" y="1528646"/>
            <a:ext cx="14439900" cy="650813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000" b="1" i="1" u="none" strike="noStrike" cap="none">
                <a:solidFill>
                  <a:srgbClr val="760000"/>
                </a:solidFill>
                <a:latin typeface="Arial"/>
                <a:ea typeface="Arial"/>
                <a:cs typeface="Arial"/>
                <a:sym typeface="Arial"/>
              </a:defRPr>
            </a:lvl1pPr>
            <a:lvl2pPr marR="0" lvl="1" algn="ctr" rtl="0">
              <a:spcBef>
                <a:spcPts val="0"/>
              </a:spcBef>
              <a:spcAft>
                <a:spcPts val="0"/>
              </a:spcAft>
              <a:buSzPts val="1400"/>
              <a:buNone/>
              <a:defRPr sz="8000" b="1" i="1" u="none" strike="noStrike" cap="none">
                <a:solidFill>
                  <a:srgbClr val="760000"/>
                </a:solidFill>
                <a:latin typeface="Arial"/>
                <a:ea typeface="Arial"/>
                <a:cs typeface="Arial"/>
                <a:sym typeface="Arial"/>
              </a:defRPr>
            </a:lvl2pPr>
            <a:lvl3pPr marR="0" lvl="2" algn="ctr" rtl="0">
              <a:spcBef>
                <a:spcPts val="0"/>
              </a:spcBef>
              <a:spcAft>
                <a:spcPts val="0"/>
              </a:spcAft>
              <a:buSzPts val="1400"/>
              <a:buNone/>
              <a:defRPr sz="8000" b="1" i="1" u="none" strike="noStrike" cap="none">
                <a:solidFill>
                  <a:srgbClr val="760000"/>
                </a:solidFill>
                <a:latin typeface="Arial"/>
                <a:ea typeface="Arial"/>
                <a:cs typeface="Arial"/>
                <a:sym typeface="Arial"/>
              </a:defRPr>
            </a:lvl3pPr>
            <a:lvl4pPr marR="0" lvl="3" algn="ctr" rtl="0">
              <a:spcBef>
                <a:spcPts val="0"/>
              </a:spcBef>
              <a:spcAft>
                <a:spcPts val="0"/>
              </a:spcAft>
              <a:buSzPts val="1400"/>
              <a:buNone/>
              <a:defRPr sz="8000" b="1" i="1" u="none" strike="noStrike" cap="none">
                <a:solidFill>
                  <a:srgbClr val="760000"/>
                </a:solidFill>
                <a:latin typeface="Arial"/>
                <a:ea typeface="Arial"/>
                <a:cs typeface="Arial"/>
                <a:sym typeface="Arial"/>
              </a:defRPr>
            </a:lvl4pPr>
            <a:lvl5pPr marR="0" lvl="4" algn="ctr" rtl="0">
              <a:spcBef>
                <a:spcPts val="0"/>
              </a:spcBef>
              <a:spcAft>
                <a:spcPts val="0"/>
              </a:spcAft>
              <a:buSzPts val="1400"/>
              <a:buNone/>
              <a:defRPr sz="8000" b="1" i="1" u="none" strike="noStrike" cap="none">
                <a:solidFill>
                  <a:srgbClr val="760000"/>
                </a:solidFill>
                <a:latin typeface="Arial"/>
                <a:ea typeface="Arial"/>
                <a:cs typeface="Arial"/>
                <a:sym typeface="Arial"/>
              </a:defRPr>
            </a:lvl5pPr>
            <a:lvl6pPr marR="0" lvl="5" algn="ctr" rtl="0">
              <a:spcBef>
                <a:spcPts val="0"/>
              </a:spcBef>
              <a:spcAft>
                <a:spcPts val="0"/>
              </a:spcAft>
              <a:buSzPts val="1400"/>
              <a:buNone/>
              <a:defRPr sz="8000" b="1" i="1" u="none" strike="noStrike" cap="none">
                <a:solidFill>
                  <a:srgbClr val="760000"/>
                </a:solidFill>
                <a:latin typeface="Arial"/>
                <a:ea typeface="Arial"/>
                <a:cs typeface="Arial"/>
                <a:sym typeface="Arial"/>
              </a:defRPr>
            </a:lvl6pPr>
            <a:lvl7pPr marR="0" lvl="6" algn="ctr" rtl="0">
              <a:spcBef>
                <a:spcPts val="0"/>
              </a:spcBef>
              <a:spcAft>
                <a:spcPts val="0"/>
              </a:spcAft>
              <a:buSzPts val="1400"/>
              <a:buNone/>
              <a:defRPr sz="8000" b="1" i="1" u="none" strike="noStrike" cap="none">
                <a:solidFill>
                  <a:srgbClr val="760000"/>
                </a:solidFill>
                <a:latin typeface="Arial"/>
                <a:ea typeface="Arial"/>
                <a:cs typeface="Arial"/>
                <a:sym typeface="Arial"/>
              </a:defRPr>
            </a:lvl7pPr>
            <a:lvl8pPr marR="0" lvl="7" algn="ctr" rtl="0">
              <a:spcBef>
                <a:spcPts val="0"/>
              </a:spcBef>
              <a:spcAft>
                <a:spcPts val="0"/>
              </a:spcAft>
              <a:buSzPts val="1400"/>
              <a:buNone/>
              <a:defRPr sz="8000" b="1" i="1" u="none" strike="noStrike" cap="none">
                <a:solidFill>
                  <a:srgbClr val="760000"/>
                </a:solidFill>
                <a:latin typeface="Arial"/>
                <a:ea typeface="Arial"/>
                <a:cs typeface="Arial"/>
                <a:sym typeface="Arial"/>
              </a:defRPr>
            </a:lvl8pPr>
            <a:lvl9pPr marR="0" lvl="8" algn="ctr" rtl="0">
              <a:spcBef>
                <a:spcPts val="0"/>
              </a:spcBef>
              <a:spcAft>
                <a:spcPts val="0"/>
              </a:spcAft>
              <a:buSzPts val="1400"/>
              <a:buNone/>
              <a:defRPr sz="8000" b="1" i="1" u="none" strike="noStrike" cap="none">
                <a:solidFill>
                  <a:srgbClr val="760000"/>
                </a:solidFill>
                <a:latin typeface="Arial"/>
                <a:ea typeface="Arial"/>
                <a:cs typeface="Arial"/>
                <a:sym typeface="Arial"/>
              </a:defRPr>
            </a:lvl9pPr>
          </a:lstStyle>
          <a:p>
            <a:endParaRPr/>
          </a:p>
        </p:txBody>
      </p:sp>
      <p:sp>
        <p:nvSpPr>
          <p:cNvPr id="35" name="Google Shape;35;p11"/>
          <p:cNvSpPr txBox="1">
            <a:spLocks noGrp="1"/>
          </p:cNvSpPr>
          <p:nvPr>
            <p:ph type="body" idx="1"/>
          </p:nvPr>
        </p:nvSpPr>
        <p:spPr>
          <a:xfrm>
            <a:off x="17160877" y="1528648"/>
            <a:ext cx="24536399" cy="32778079"/>
          </a:xfrm>
          <a:prstGeom prst="rect">
            <a:avLst/>
          </a:prstGeom>
          <a:noFill/>
          <a:ln>
            <a:noFill/>
          </a:ln>
        </p:spPr>
        <p:txBody>
          <a:bodyPr spcFirstLastPara="1" wrap="square" lIns="91425" tIns="45700" rIns="91425" bIns="45700" anchor="t" anchorCtr="0">
            <a:noAutofit/>
          </a:bodyPr>
          <a:lstStyle>
            <a:lvl1pPr marL="457200" marR="0" lvl="0" indent="-635000" algn="l" rtl="0">
              <a:spcBef>
                <a:spcPts val="1280"/>
              </a:spcBef>
              <a:spcAft>
                <a:spcPts val="0"/>
              </a:spcAft>
              <a:buClr>
                <a:schemeClr val="dk1"/>
              </a:buClr>
              <a:buSzPts val="6400"/>
              <a:buFont typeface="Arial"/>
              <a:buChar char="•"/>
              <a:defRPr sz="6400" b="0" i="0" u="none" strike="noStrike" cap="none">
                <a:solidFill>
                  <a:schemeClr val="dk1"/>
                </a:solidFill>
                <a:latin typeface="Arial"/>
                <a:ea typeface="Arial"/>
                <a:cs typeface="Arial"/>
                <a:sym typeface="Arial"/>
              </a:defRPr>
            </a:lvl1pPr>
            <a:lvl2pPr marL="914400" marR="0" lvl="1" indent="-584200" algn="l" rtl="0">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2pPr>
            <a:lvl3pPr marL="1371600" marR="0" lvl="2"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3pPr>
            <a:lvl4pPr marL="1828800" marR="0" lvl="3"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4pPr>
            <a:lvl5pPr marL="2286000" marR="0" lvl="4"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5pPr>
            <a:lvl6pPr marL="2743200" marR="0" lvl="5"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6pPr>
            <a:lvl7pPr marL="3200400" marR="0" lvl="6"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7pPr>
            <a:lvl8pPr marL="3657600" marR="0" lvl="7"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8pPr>
            <a:lvl9pPr marL="4114800" marR="0" lvl="8"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9pPr>
          </a:lstStyle>
          <a:p>
            <a:endParaRPr/>
          </a:p>
        </p:txBody>
      </p:sp>
      <p:sp>
        <p:nvSpPr>
          <p:cNvPr id="36" name="Google Shape;36;p11"/>
          <p:cNvSpPr txBox="1">
            <a:spLocks noGrp="1"/>
          </p:cNvSpPr>
          <p:nvPr>
            <p:ph type="body" idx="2"/>
          </p:nvPr>
        </p:nvSpPr>
        <p:spPr>
          <a:xfrm>
            <a:off x="2193926" y="8036779"/>
            <a:ext cx="14439900" cy="262699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8604251" y="26884663"/>
            <a:ext cx="26333450" cy="3171129"/>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000" b="1" i="1" u="none" strike="noStrike" cap="none">
                <a:solidFill>
                  <a:srgbClr val="760000"/>
                </a:solidFill>
                <a:latin typeface="Arial"/>
                <a:ea typeface="Arial"/>
                <a:cs typeface="Arial"/>
                <a:sym typeface="Arial"/>
              </a:defRPr>
            </a:lvl1pPr>
            <a:lvl2pPr marR="0" lvl="1" algn="ctr" rtl="0">
              <a:spcBef>
                <a:spcPts val="0"/>
              </a:spcBef>
              <a:spcAft>
                <a:spcPts val="0"/>
              </a:spcAft>
              <a:buSzPts val="1400"/>
              <a:buNone/>
              <a:defRPr sz="8000" b="1" i="1" u="none" strike="noStrike" cap="none">
                <a:solidFill>
                  <a:srgbClr val="760000"/>
                </a:solidFill>
                <a:latin typeface="Arial"/>
                <a:ea typeface="Arial"/>
                <a:cs typeface="Arial"/>
                <a:sym typeface="Arial"/>
              </a:defRPr>
            </a:lvl2pPr>
            <a:lvl3pPr marR="0" lvl="2" algn="ctr" rtl="0">
              <a:spcBef>
                <a:spcPts val="0"/>
              </a:spcBef>
              <a:spcAft>
                <a:spcPts val="0"/>
              </a:spcAft>
              <a:buSzPts val="1400"/>
              <a:buNone/>
              <a:defRPr sz="8000" b="1" i="1" u="none" strike="noStrike" cap="none">
                <a:solidFill>
                  <a:srgbClr val="760000"/>
                </a:solidFill>
                <a:latin typeface="Arial"/>
                <a:ea typeface="Arial"/>
                <a:cs typeface="Arial"/>
                <a:sym typeface="Arial"/>
              </a:defRPr>
            </a:lvl3pPr>
            <a:lvl4pPr marR="0" lvl="3" algn="ctr" rtl="0">
              <a:spcBef>
                <a:spcPts val="0"/>
              </a:spcBef>
              <a:spcAft>
                <a:spcPts val="0"/>
              </a:spcAft>
              <a:buSzPts val="1400"/>
              <a:buNone/>
              <a:defRPr sz="8000" b="1" i="1" u="none" strike="noStrike" cap="none">
                <a:solidFill>
                  <a:srgbClr val="760000"/>
                </a:solidFill>
                <a:latin typeface="Arial"/>
                <a:ea typeface="Arial"/>
                <a:cs typeface="Arial"/>
                <a:sym typeface="Arial"/>
              </a:defRPr>
            </a:lvl4pPr>
            <a:lvl5pPr marR="0" lvl="4" algn="ctr" rtl="0">
              <a:spcBef>
                <a:spcPts val="0"/>
              </a:spcBef>
              <a:spcAft>
                <a:spcPts val="0"/>
              </a:spcAft>
              <a:buSzPts val="1400"/>
              <a:buNone/>
              <a:defRPr sz="8000" b="1" i="1" u="none" strike="noStrike" cap="none">
                <a:solidFill>
                  <a:srgbClr val="760000"/>
                </a:solidFill>
                <a:latin typeface="Arial"/>
                <a:ea typeface="Arial"/>
                <a:cs typeface="Arial"/>
                <a:sym typeface="Arial"/>
              </a:defRPr>
            </a:lvl5pPr>
            <a:lvl6pPr marR="0" lvl="5" algn="ctr" rtl="0">
              <a:spcBef>
                <a:spcPts val="0"/>
              </a:spcBef>
              <a:spcAft>
                <a:spcPts val="0"/>
              </a:spcAft>
              <a:buSzPts val="1400"/>
              <a:buNone/>
              <a:defRPr sz="8000" b="1" i="1" u="none" strike="noStrike" cap="none">
                <a:solidFill>
                  <a:srgbClr val="760000"/>
                </a:solidFill>
                <a:latin typeface="Arial"/>
                <a:ea typeface="Arial"/>
                <a:cs typeface="Arial"/>
                <a:sym typeface="Arial"/>
              </a:defRPr>
            </a:lvl6pPr>
            <a:lvl7pPr marR="0" lvl="6" algn="ctr" rtl="0">
              <a:spcBef>
                <a:spcPts val="0"/>
              </a:spcBef>
              <a:spcAft>
                <a:spcPts val="0"/>
              </a:spcAft>
              <a:buSzPts val="1400"/>
              <a:buNone/>
              <a:defRPr sz="8000" b="1" i="1" u="none" strike="noStrike" cap="none">
                <a:solidFill>
                  <a:srgbClr val="760000"/>
                </a:solidFill>
                <a:latin typeface="Arial"/>
                <a:ea typeface="Arial"/>
                <a:cs typeface="Arial"/>
                <a:sym typeface="Arial"/>
              </a:defRPr>
            </a:lvl7pPr>
            <a:lvl8pPr marR="0" lvl="7" algn="ctr" rtl="0">
              <a:spcBef>
                <a:spcPts val="0"/>
              </a:spcBef>
              <a:spcAft>
                <a:spcPts val="0"/>
              </a:spcAft>
              <a:buSzPts val="1400"/>
              <a:buNone/>
              <a:defRPr sz="8000" b="1" i="1" u="none" strike="noStrike" cap="none">
                <a:solidFill>
                  <a:srgbClr val="760000"/>
                </a:solidFill>
                <a:latin typeface="Arial"/>
                <a:ea typeface="Arial"/>
                <a:cs typeface="Arial"/>
                <a:sym typeface="Arial"/>
              </a:defRPr>
            </a:lvl8pPr>
            <a:lvl9pPr marR="0" lvl="8" algn="ctr" rtl="0">
              <a:spcBef>
                <a:spcPts val="0"/>
              </a:spcBef>
              <a:spcAft>
                <a:spcPts val="0"/>
              </a:spcAft>
              <a:buSzPts val="1400"/>
              <a:buNone/>
              <a:defRPr sz="8000" b="1" i="1" u="none" strike="noStrike" cap="none">
                <a:solidFill>
                  <a:srgbClr val="760000"/>
                </a:solidFill>
                <a:latin typeface="Arial"/>
                <a:ea typeface="Arial"/>
                <a:cs typeface="Arial"/>
                <a:sym typeface="Arial"/>
              </a:defRPr>
            </a:lvl9pPr>
          </a:lstStyle>
          <a:p>
            <a:endParaRPr/>
          </a:p>
        </p:txBody>
      </p:sp>
      <p:sp>
        <p:nvSpPr>
          <p:cNvPr id="39" name="Google Shape;39;p12"/>
          <p:cNvSpPr>
            <a:spLocks noGrp="1"/>
          </p:cNvSpPr>
          <p:nvPr>
            <p:ph type="pic" idx="2"/>
          </p:nvPr>
        </p:nvSpPr>
        <p:spPr>
          <a:xfrm>
            <a:off x="8604251" y="3431325"/>
            <a:ext cx="26333450" cy="23043529"/>
          </a:xfrm>
          <a:prstGeom prst="rect">
            <a:avLst/>
          </a:prstGeom>
          <a:noFill/>
          <a:ln>
            <a:noFill/>
          </a:ln>
        </p:spPr>
        <p:txBody>
          <a:bodyPr spcFirstLastPara="1" wrap="square" lIns="91425" tIns="45700" rIns="91425" bIns="45700" anchor="t" anchorCtr="0">
            <a:noAutofit/>
          </a:bodyPr>
          <a:lstStyle>
            <a:lvl1pPr marR="0" lvl="0" algn="l" rtl="0">
              <a:spcBef>
                <a:spcPts val="1280"/>
              </a:spcBef>
              <a:spcAft>
                <a:spcPts val="0"/>
              </a:spcAft>
              <a:buClr>
                <a:schemeClr val="dk1"/>
              </a:buClr>
              <a:buSzPts val="6400"/>
              <a:buFont typeface="Arial"/>
              <a:buNone/>
              <a:defRPr sz="6400" b="0" i="0" u="none" strike="noStrike" cap="none">
                <a:solidFill>
                  <a:schemeClr val="dk1"/>
                </a:solidFill>
                <a:latin typeface="Arial"/>
                <a:ea typeface="Arial"/>
                <a:cs typeface="Arial"/>
                <a:sym typeface="Arial"/>
              </a:defRPr>
            </a:lvl1pPr>
            <a:lvl2pPr marR="0" lvl="1" algn="l" rtl="0">
              <a:spcBef>
                <a:spcPts val="1120"/>
              </a:spcBef>
              <a:spcAft>
                <a:spcPts val="0"/>
              </a:spcAft>
              <a:buClr>
                <a:schemeClr val="dk1"/>
              </a:buClr>
              <a:buSzPts val="5600"/>
              <a:buFont typeface="Arial"/>
              <a:buNone/>
              <a:defRPr sz="5600" b="0" i="0" u="none" strike="noStrike" cap="none">
                <a:solidFill>
                  <a:schemeClr val="dk1"/>
                </a:solidFill>
                <a:latin typeface="Arial"/>
                <a:ea typeface="Arial"/>
                <a:cs typeface="Arial"/>
                <a:sym typeface="Arial"/>
              </a:defRPr>
            </a:lvl2pPr>
            <a:lvl3pPr marR="0" lvl="2" algn="l"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4pPr>
            <a:lvl5pPr marR="0" lvl="4" algn="l" rtl="0">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6pPr>
            <a:lvl7pPr marR="0" lvl="6" algn="l" rtl="0">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7pPr>
            <a:lvl8pPr marR="0" lvl="7" algn="l" rtl="0">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8pPr>
            <a:lvl9pPr marR="0" lvl="8" algn="l" rtl="0">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9pPr>
          </a:lstStyle>
          <a:p>
            <a:endParaRPr/>
          </a:p>
        </p:txBody>
      </p:sp>
      <p:sp>
        <p:nvSpPr>
          <p:cNvPr id="40" name="Google Shape;40;p12"/>
          <p:cNvSpPr txBox="1">
            <a:spLocks noGrp="1"/>
          </p:cNvSpPr>
          <p:nvPr>
            <p:ph type="body" idx="1"/>
          </p:nvPr>
        </p:nvSpPr>
        <p:spPr>
          <a:xfrm>
            <a:off x="8604251" y="30055791"/>
            <a:ext cx="26333450" cy="450788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3"/>
          <p:cNvSpPr/>
          <p:nvPr/>
        </p:nvSpPr>
        <p:spPr>
          <a:xfrm>
            <a:off x="43213019" y="6657123"/>
            <a:ext cx="685800" cy="31800645"/>
          </a:xfrm>
          <a:prstGeom prst="rect">
            <a:avLst/>
          </a:prstGeom>
          <a:solidFill>
            <a:srgbClr val="2945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400" b="1" i="0" u="none" strike="noStrike" cap="none">
              <a:solidFill>
                <a:schemeClr val="dk1"/>
              </a:solidFill>
              <a:latin typeface="Arial"/>
              <a:ea typeface="Arial"/>
              <a:cs typeface="Arial"/>
              <a:sym typeface="Arial"/>
            </a:endParaRPr>
          </a:p>
        </p:txBody>
      </p:sp>
      <p:sp>
        <p:nvSpPr>
          <p:cNvPr id="11" name="Google Shape;11;p3"/>
          <p:cNvSpPr/>
          <p:nvPr/>
        </p:nvSpPr>
        <p:spPr>
          <a:xfrm>
            <a:off x="0" y="6657123"/>
            <a:ext cx="685800" cy="31800645"/>
          </a:xfrm>
          <a:prstGeom prst="rect">
            <a:avLst/>
          </a:prstGeom>
          <a:solidFill>
            <a:srgbClr val="76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400" b="1" i="0" u="none" strike="noStrike" cap="none">
              <a:solidFill>
                <a:schemeClr val="dk1"/>
              </a:solidFill>
              <a:latin typeface="Arial"/>
              <a:ea typeface="Arial"/>
              <a:cs typeface="Arial"/>
              <a:sym typeface="Arial"/>
            </a:endParaRPr>
          </a:p>
        </p:txBody>
      </p:sp>
      <p:pic>
        <p:nvPicPr>
          <p:cNvPr id="12" name="Google Shape;12;p3"/>
          <p:cNvPicPr preferRelativeResize="0"/>
          <p:nvPr/>
        </p:nvPicPr>
        <p:blipFill rotWithShape="1">
          <a:blip r:embed="rId13">
            <a:alphaModFix/>
          </a:blip>
          <a:srcRect/>
          <a:stretch/>
        </p:blipFill>
        <p:spPr>
          <a:xfrm>
            <a:off x="472492" y="518070"/>
            <a:ext cx="8961120" cy="5679649"/>
          </a:xfrm>
          <a:prstGeom prst="rect">
            <a:avLst/>
          </a:prstGeom>
          <a:noFill/>
          <a:ln>
            <a:noFill/>
          </a:ln>
        </p:spPr>
      </p:pic>
      <p:cxnSp>
        <p:nvCxnSpPr>
          <p:cNvPr id="13" name="Google Shape;13;p3"/>
          <p:cNvCxnSpPr/>
          <p:nvPr/>
        </p:nvCxnSpPr>
        <p:spPr>
          <a:xfrm>
            <a:off x="-48126" y="6657123"/>
            <a:ext cx="43946946" cy="0"/>
          </a:xfrm>
          <a:prstGeom prst="straightConnector1">
            <a:avLst/>
          </a:prstGeom>
          <a:noFill/>
          <a:ln w="317500" cap="flat" cmpd="sng">
            <a:solidFill>
              <a:srgbClr val="B5AF67"/>
            </a:solidFill>
            <a:prstDash val="solid"/>
            <a:round/>
            <a:headEnd type="none" w="med" len="med"/>
            <a:tailEnd type="none" w="med" len="med"/>
          </a:ln>
        </p:spPr>
      </p:cxnSp>
      <p:cxnSp>
        <p:nvCxnSpPr>
          <p:cNvPr id="14" name="Google Shape;14;p3"/>
          <p:cNvCxnSpPr/>
          <p:nvPr/>
        </p:nvCxnSpPr>
        <p:spPr>
          <a:xfrm>
            <a:off x="-48126" y="38351831"/>
            <a:ext cx="43946946" cy="52968"/>
          </a:xfrm>
          <a:prstGeom prst="straightConnector1">
            <a:avLst/>
          </a:prstGeom>
          <a:noFill/>
          <a:ln w="381000" cap="flat" cmpd="sng">
            <a:solidFill>
              <a:srgbClr val="B5AF67"/>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p:nvPr/>
        </p:nvSpPr>
        <p:spPr>
          <a:xfrm>
            <a:off x="9296400" y="1410538"/>
            <a:ext cx="27352252" cy="3999288"/>
          </a:xfrm>
          <a:prstGeom prst="rect">
            <a:avLst/>
          </a:prstGeom>
          <a:noFill/>
          <a:ln>
            <a:noFill/>
          </a:ln>
        </p:spPr>
        <p:txBody>
          <a:bodyPr spcFirstLastPara="1" wrap="square" lIns="89675" tIns="44825" rIns="89675" bIns="44825" anchor="t" anchorCtr="0">
            <a:spAutoFit/>
          </a:bodyPr>
          <a:lstStyle/>
          <a:p>
            <a:pPr algn="ctr"/>
            <a:r>
              <a:rPr lang="en-US" sz="8000" b="1" dirty="0">
                <a:solidFill>
                  <a:schemeClr val="dk1"/>
                </a:solidFill>
                <a:latin typeface="Calibri"/>
                <a:cs typeface="Calibri"/>
                <a:sym typeface="Calibri"/>
              </a:rPr>
              <a:t>Jabberwocky: Managing Virtual Environments in a Box</a:t>
            </a:r>
            <a:endParaRPr dirty="0">
              <a:solidFill>
                <a:schemeClr val="dk1"/>
              </a:solidFill>
            </a:endParaRPr>
          </a:p>
          <a:p>
            <a:pPr algn="ctr"/>
            <a:r>
              <a:rPr lang="en-US" sz="6600" b="1" dirty="0">
                <a:solidFill>
                  <a:schemeClr val="dk1"/>
                </a:solidFill>
                <a:latin typeface="Calibri"/>
                <a:cs typeface="Calibri"/>
                <a:sym typeface="Calibri"/>
              </a:rPr>
              <a:t>Ian Orzel, Dylan McDougall</a:t>
            </a:r>
            <a:endParaRPr dirty="0">
              <a:solidFill>
                <a:schemeClr val="dk1"/>
              </a:solidFill>
            </a:endParaRPr>
          </a:p>
          <a:p>
            <a:pPr algn="ctr"/>
            <a:r>
              <a:rPr lang="en-US" sz="5400" b="1" i="0" u="none" strike="noStrike" cap="none" dirty="0">
                <a:solidFill>
                  <a:schemeClr val="dk1"/>
                </a:solidFill>
                <a:latin typeface="Calibri"/>
                <a:ea typeface="Calibri"/>
                <a:cs typeface="Calibri"/>
                <a:sym typeface="Calibri"/>
              </a:rPr>
              <a:t>Faculty Advisor(s):</a:t>
            </a:r>
            <a:r>
              <a:rPr lang="en-US" sz="5400" b="1" dirty="0">
                <a:solidFill>
                  <a:schemeClr val="dk1"/>
                </a:solidFill>
                <a:latin typeface="Calibri"/>
                <a:ea typeface="Calibri"/>
                <a:cs typeface="Calibri"/>
                <a:sym typeface="Calibri"/>
              </a:rPr>
              <a:t>Dr. Ryan Stansifer,</a:t>
            </a:r>
            <a:r>
              <a:rPr lang="en-US" sz="5400" b="1" i="0" u="none" strike="noStrike" cap="none" dirty="0">
                <a:solidFill>
                  <a:schemeClr val="dk1"/>
                </a:solidFill>
                <a:latin typeface="Calibri"/>
                <a:ea typeface="Calibri"/>
                <a:cs typeface="Calibri"/>
                <a:sym typeface="Calibri"/>
              </a:rPr>
              <a:t> Dept. of </a:t>
            </a:r>
            <a:r>
              <a:rPr lang="en-US" sz="5400" b="1" dirty="0">
                <a:solidFill>
                  <a:schemeClr val="dk1"/>
                </a:solidFill>
                <a:latin typeface="Calibri"/>
                <a:ea typeface="Calibri"/>
                <a:cs typeface="Calibri"/>
                <a:sym typeface="Calibri"/>
              </a:rPr>
              <a:t>Computer Engineering &amp; Sciences,</a:t>
            </a:r>
            <a:r>
              <a:rPr lang="en-US" sz="5400" b="1" i="0" u="none" strike="noStrike" cap="none" dirty="0">
                <a:solidFill>
                  <a:schemeClr val="dk1"/>
                </a:solidFill>
                <a:latin typeface="Calibri"/>
                <a:ea typeface="Calibri"/>
                <a:cs typeface="Calibri"/>
                <a:sym typeface="Calibri"/>
              </a:rPr>
              <a:t> Florida Institute of Technology</a:t>
            </a:r>
            <a:endParaRPr sz="4800" b="1" i="0" u="none" strike="noStrike" cap="none" dirty="0">
              <a:solidFill>
                <a:schemeClr val="dk1"/>
              </a:solidFill>
              <a:latin typeface="Calibri"/>
              <a:ea typeface="Calibri"/>
              <a:cs typeface="Calibri"/>
              <a:sym typeface="Calibri"/>
            </a:endParaRPr>
          </a:p>
        </p:txBody>
      </p:sp>
      <p:sp>
        <p:nvSpPr>
          <p:cNvPr id="51" name="Google Shape;51;p1"/>
          <p:cNvSpPr txBox="1"/>
          <p:nvPr/>
        </p:nvSpPr>
        <p:spPr>
          <a:xfrm>
            <a:off x="8086727" y="7273927"/>
            <a:ext cx="184731" cy="16927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0400" b="1" i="0" u="none" strike="noStrike" cap="none">
              <a:solidFill>
                <a:schemeClr val="dk1"/>
              </a:solidFill>
              <a:latin typeface="Calibri"/>
              <a:ea typeface="Calibri"/>
              <a:cs typeface="Calibri"/>
              <a:sym typeface="Calibri"/>
            </a:endParaRPr>
          </a:p>
        </p:txBody>
      </p:sp>
      <p:pic>
        <p:nvPicPr>
          <p:cNvPr id="53" name="Google Shape;53;p1" descr="screen, Laptop, education, symbols, Computer, science, signs, tool Icon"/>
          <p:cNvPicPr preferRelativeResize="0"/>
          <p:nvPr/>
        </p:nvPicPr>
        <p:blipFill rotWithShape="1">
          <a:blip r:embed="rId3">
            <a:alphaModFix/>
          </a:blip>
          <a:srcRect/>
          <a:stretch/>
        </p:blipFill>
        <p:spPr>
          <a:xfrm>
            <a:off x="39350186" y="496138"/>
            <a:ext cx="1828800" cy="1828800"/>
          </a:xfrm>
          <a:prstGeom prst="rect">
            <a:avLst/>
          </a:prstGeom>
          <a:noFill/>
          <a:ln>
            <a:noFill/>
          </a:ln>
        </p:spPr>
      </p:pic>
      <p:pic>
        <p:nvPicPr>
          <p:cNvPr id="5" name="Google Shape;102;p2">
            <a:extLst>
              <a:ext uri="{FF2B5EF4-FFF2-40B4-BE49-F238E27FC236}">
                <a16:creationId xmlns:a16="http://schemas.microsoft.com/office/drawing/2014/main" id="{5D67A339-B9AA-0AC9-3962-274C2D36A7B7}"/>
              </a:ext>
            </a:extLst>
          </p:cNvPr>
          <p:cNvPicPr preferRelativeResize="0"/>
          <p:nvPr/>
        </p:nvPicPr>
        <p:blipFill rotWithShape="1">
          <a:blip r:embed="rId4">
            <a:alphaModFix/>
          </a:blip>
          <a:srcRect/>
          <a:stretch/>
        </p:blipFill>
        <p:spPr>
          <a:xfrm>
            <a:off x="41568199" y="481461"/>
            <a:ext cx="1665840" cy="1828800"/>
          </a:xfrm>
          <a:prstGeom prst="rect">
            <a:avLst/>
          </a:prstGeom>
          <a:noFill/>
          <a:ln>
            <a:noFill/>
          </a:ln>
        </p:spPr>
      </p:pic>
      <p:sp>
        <p:nvSpPr>
          <p:cNvPr id="2" name="TextBox 1">
            <a:extLst>
              <a:ext uri="{FF2B5EF4-FFF2-40B4-BE49-F238E27FC236}">
                <a16:creationId xmlns:a16="http://schemas.microsoft.com/office/drawing/2014/main" id="{8220E44C-310D-9569-1D65-B424DC051E3D}"/>
              </a:ext>
            </a:extLst>
          </p:cNvPr>
          <p:cNvSpPr txBox="1"/>
          <p:nvPr/>
        </p:nvSpPr>
        <p:spPr>
          <a:xfrm>
            <a:off x="1140223" y="7048654"/>
            <a:ext cx="13842860" cy="205902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600" u="sng" dirty="0">
                <a:solidFill>
                  <a:srgbClr val="FF0000"/>
                </a:solidFill>
                <a:latin typeface="Calibri"/>
              </a:rPr>
              <a:t>Motivation</a:t>
            </a:r>
          </a:p>
          <a:p>
            <a:pPr marL="685800" indent="-685800">
              <a:buChar char="•"/>
            </a:pPr>
            <a:r>
              <a:rPr lang="en-US" sz="4800" dirty="0">
                <a:latin typeface="Calibri"/>
              </a:rPr>
              <a:t>Student coursework can require the installation of special software and environments, sometimes even requiring exotic hardware.</a:t>
            </a:r>
          </a:p>
          <a:p>
            <a:pPr marL="685800" indent="-685800">
              <a:buChar char="•"/>
            </a:pPr>
            <a:r>
              <a:rPr lang="en-US" sz="4800" dirty="0">
                <a:latin typeface="Calibri"/>
              </a:rPr>
              <a:t>Setting up these environments can create an undue burden on both students and faculty.</a:t>
            </a:r>
          </a:p>
          <a:p>
            <a:pPr marL="685800" indent="-685800">
              <a:buChar char="•"/>
            </a:pPr>
            <a:r>
              <a:rPr lang="en-US" sz="4800" dirty="0">
                <a:latin typeface="Calibri"/>
              </a:rPr>
              <a:t>Students can also run into issues where something they create works on their own environment but not on the environment being used by faculty, making it difficult for faculty to replicate student results.</a:t>
            </a:r>
          </a:p>
          <a:p>
            <a:pPr marL="685800" indent="-685800">
              <a:buChar char="•"/>
            </a:pPr>
            <a:r>
              <a:rPr lang="en-US" sz="4800" dirty="0">
                <a:latin typeface="Calibri"/>
              </a:rPr>
              <a:t>Specifically, in the Compiler Theory course, students need to be able to produce and run SPARC executables, which is problematic as it is very likely that the student's machine does not natively use a SPARC architecture.</a:t>
            </a:r>
          </a:p>
          <a:p>
            <a:endParaRPr lang="en-US" sz="4800" dirty="0">
              <a:latin typeface="Calibri"/>
            </a:endParaRPr>
          </a:p>
          <a:p>
            <a:r>
              <a:rPr lang="en-US" sz="6600" u="sng" dirty="0">
                <a:solidFill>
                  <a:srgbClr val="FF0000"/>
                </a:solidFill>
                <a:latin typeface="Calibri"/>
              </a:rPr>
              <a:t>Goal</a:t>
            </a:r>
          </a:p>
          <a:p>
            <a:pPr marL="685800" indent="-685800">
              <a:buChar char="•"/>
            </a:pPr>
            <a:r>
              <a:rPr lang="en-US" sz="4800" dirty="0">
                <a:solidFill>
                  <a:schemeClr val="tx1"/>
                </a:solidFill>
                <a:latin typeface="Calibri"/>
              </a:rPr>
              <a:t>Create a virtual environment manager that allows students and faculty to easily activate custom virtual environments for interacting with their coursework.</a:t>
            </a:r>
          </a:p>
          <a:p>
            <a:pPr marL="685800" indent="-685800">
              <a:buChar char="•"/>
            </a:pPr>
            <a:r>
              <a:rPr lang="en-US" sz="4800" dirty="0">
                <a:solidFill>
                  <a:schemeClr val="tx1"/>
                </a:solidFill>
                <a:latin typeface="Calibri"/>
              </a:rPr>
              <a:t>Create virtual environments for certain pre-existing courses to assist students with their existing coursework.</a:t>
            </a:r>
          </a:p>
          <a:p>
            <a:pPr marL="685800" indent="-685800">
              <a:buChar char="•"/>
            </a:pPr>
            <a:r>
              <a:rPr lang="en-US" sz="4800" dirty="0">
                <a:solidFill>
                  <a:schemeClr val="tx1"/>
                </a:solidFill>
                <a:latin typeface="Calibri"/>
              </a:rPr>
              <a:t>Allow faculty to easily create new virtual environments for their courses.</a:t>
            </a:r>
          </a:p>
        </p:txBody>
      </p:sp>
      <p:sp>
        <p:nvSpPr>
          <p:cNvPr id="6" name="TextBox 1">
            <a:extLst>
              <a:ext uri="{FF2B5EF4-FFF2-40B4-BE49-F238E27FC236}">
                <a16:creationId xmlns:a16="http://schemas.microsoft.com/office/drawing/2014/main" id="{4C987025-D951-37F6-C9EC-4228EAC238E6}"/>
              </a:ext>
            </a:extLst>
          </p:cNvPr>
          <p:cNvSpPr txBox="1"/>
          <p:nvPr/>
        </p:nvSpPr>
        <p:spPr>
          <a:xfrm>
            <a:off x="14976274" y="7048654"/>
            <a:ext cx="16900216" cy="1661993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6600" u="sng" dirty="0">
                <a:solidFill>
                  <a:srgbClr val="FF0000"/>
                </a:solidFill>
                <a:latin typeface="Calibri"/>
              </a:rPr>
              <a:t>Features</a:t>
            </a:r>
          </a:p>
          <a:p>
            <a:pPr marL="857250" indent="-857250">
              <a:buChar char="•"/>
            </a:pPr>
            <a:r>
              <a:rPr lang="en-US" sz="4800" dirty="0"/>
              <a:t>Use on-demand virtual development environments custom-tailored to your courses. These virtual environments contain all the necessary custom software you need to develop programs for assignments, as well as to test and debug your software, all wrapped up in a tidy container that you install once.</a:t>
            </a:r>
          </a:p>
          <a:p>
            <a:pPr marL="857250" indent="-857250">
              <a:buChar char="•"/>
            </a:pPr>
            <a:r>
              <a:rPr lang="en-US" sz="4800" dirty="0"/>
              <a:t>Use the pre-made environments created for the Compiler Theory, Programming Languages, and Operating Systems courses.</a:t>
            </a:r>
          </a:p>
          <a:p>
            <a:pPr marL="857250" indent="-857250">
              <a:buChar char="•"/>
            </a:pPr>
            <a:r>
              <a:rPr lang="en-US" sz="4800" dirty="0"/>
              <a:t>Easily emulate foreign guest architectures other than that of your host machine without even having to think about it.</a:t>
            </a:r>
          </a:p>
          <a:p>
            <a:pPr marL="857250" indent="-857250">
              <a:buChar char="•"/>
            </a:pPr>
            <a:r>
              <a:rPr lang="en-US" sz="4800" dirty="0"/>
              <a:t>Run these development environments on all the major platforms: Windows, macOS, and Linux.</a:t>
            </a:r>
          </a:p>
          <a:p>
            <a:pPr marL="857250" indent="-857250">
              <a:buChar char="•"/>
            </a:pPr>
            <a:r>
              <a:rPr lang="en-US" sz="4800" dirty="0"/>
              <a:t>Transfer files between your host’s native filesystem and the container’s virtual filesystem in an intuitive manner.</a:t>
            </a:r>
          </a:p>
          <a:p>
            <a:pPr marL="857250" indent="-857250">
              <a:buChar char="•"/>
            </a:pPr>
            <a:r>
              <a:rPr lang="en-US" sz="4800" dirty="0"/>
              <a:t>Access and interact with the virtual shell of the container just as you would your own.</a:t>
            </a:r>
          </a:p>
          <a:p>
            <a:pPr marL="857250" indent="-857250">
              <a:buChar char="•"/>
            </a:pPr>
            <a:r>
              <a:rPr lang="en-US" sz="4800" dirty="0"/>
              <a:t>Be able to create containers with whatever custom software you need to distribute to your students for a specific course.</a:t>
            </a:r>
          </a:p>
          <a:p>
            <a:pPr marL="857250" indent="-857250">
              <a:buChar char="•"/>
            </a:pPr>
            <a:endParaRPr lang="en-US" sz="4800" dirty="0"/>
          </a:p>
        </p:txBody>
      </p:sp>
      <p:sp>
        <p:nvSpPr>
          <p:cNvPr id="7" name="TextBox 1">
            <a:extLst>
              <a:ext uri="{FF2B5EF4-FFF2-40B4-BE49-F238E27FC236}">
                <a16:creationId xmlns:a16="http://schemas.microsoft.com/office/drawing/2014/main" id="{C1A5B9D4-B675-F0D1-5BCF-279AD0509211}"/>
              </a:ext>
            </a:extLst>
          </p:cNvPr>
          <p:cNvSpPr txBox="1"/>
          <p:nvPr/>
        </p:nvSpPr>
        <p:spPr>
          <a:xfrm>
            <a:off x="31872015" y="7048654"/>
            <a:ext cx="10785504" cy="3093154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600" u="sng" dirty="0">
                <a:solidFill>
                  <a:srgbClr val="FF0000"/>
                </a:solidFill>
                <a:latin typeface="Calibri"/>
              </a:rPr>
              <a:t>Future Ideas</a:t>
            </a:r>
          </a:p>
          <a:p>
            <a:pPr marL="685800" indent="-685800">
              <a:buChar char="•"/>
            </a:pPr>
            <a:r>
              <a:rPr lang="en-US" sz="4800" dirty="0">
                <a:latin typeface="Calibri"/>
              </a:rPr>
              <a:t>More Containers: There are other courses that could have containers made for them, which would assist students in these courses with their work.</a:t>
            </a:r>
          </a:p>
          <a:p>
            <a:pPr marL="685800" indent="-685800">
              <a:buChar char="•"/>
            </a:pPr>
            <a:r>
              <a:rPr lang="en-US" sz="4800" dirty="0" err="1">
                <a:latin typeface="Calibri"/>
              </a:rPr>
              <a:t>Scriptability</a:t>
            </a:r>
            <a:r>
              <a:rPr lang="en-US" sz="4800" dirty="0">
                <a:latin typeface="Calibri"/>
              </a:rPr>
              <a:t>: Students and faculty may want to create scripts that automatically interact with their containers, but there has been no testing into how well command-line scripting would work. Students may find scripting helpful in automatically building their projects, and faculty may find scripting helpful in automatically grading assignments.</a:t>
            </a:r>
          </a:p>
          <a:p>
            <a:pPr marL="685800" indent="-685800">
              <a:buChar char="•"/>
            </a:pPr>
            <a:r>
              <a:rPr lang="en-US" sz="4800" dirty="0">
                <a:latin typeface="Calibri"/>
              </a:rPr>
              <a:t>TRACKS login: It would be great if there was a Florida Tech server online that integrated with TRACKS in order to have one central place that allows student and faculty to upload and download containers.</a:t>
            </a:r>
          </a:p>
          <a:p>
            <a:pPr marL="685800" indent="-685800">
              <a:buChar char="•"/>
            </a:pPr>
            <a:r>
              <a:rPr lang="en-US" sz="4800" dirty="0">
                <a:latin typeface="Calibri"/>
              </a:rPr>
              <a:t>Container Status: Create a way for users to easily check for status information on the containers that are currently running. Currently, users have no way of knowing the state of containers other than using their memory and intuition. It would be great if they had an easy way to check on information about the current containers.</a:t>
            </a:r>
          </a:p>
          <a:p>
            <a:endParaRPr lang="en-US" sz="4800" dirty="0">
              <a:latin typeface="Calibri"/>
            </a:endParaRPr>
          </a:p>
          <a:p>
            <a:r>
              <a:rPr lang="en-US" sz="6600" u="sng" dirty="0">
                <a:solidFill>
                  <a:srgbClr val="FF0000"/>
                </a:solidFill>
                <a:latin typeface="Calibri"/>
              </a:rPr>
              <a:t>Acknowledgements</a:t>
            </a:r>
          </a:p>
          <a:p>
            <a:pPr marL="857250" indent="-857250">
              <a:buChar char="•"/>
            </a:pPr>
            <a:r>
              <a:rPr lang="en-US" sz="4800" dirty="0">
                <a:solidFill>
                  <a:schemeClr val="tx1"/>
                </a:solidFill>
                <a:latin typeface="Calibri"/>
              </a:rPr>
              <a:t>Dr. Stansifer and Dr. Chan for their guidance.</a:t>
            </a:r>
          </a:p>
          <a:p>
            <a:pPr marL="857250" indent="-857250">
              <a:buChar char="•"/>
            </a:pPr>
            <a:r>
              <a:rPr lang="en-US" sz="4800" dirty="0">
                <a:solidFill>
                  <a:schemeClr val="tx1"/>
                </a:solidFill>
                <a:latin typeface="Calibri"/>
              </a:rPr>
              <a:t>Students of the Spring 2023 CSE4250 course for their feedback from using the tool.</a:t>
            </a:r>
          </a:p>
          <a:p>
            <a:pPr marL="857250" indent="-857250">
              <a:buChar char="•"/>
            </a:pPr>
            <a:r>
              <a:rPr lang="en-US" sz="4800" dirty="0">
                <a:solidFill>
                  <a:schemeClr val="tx1"/>
                </a:solidFill>
                <a:latin typeface="Calibri"/>
              </a:rPr>
              <a:t>Classmates for their advice and feedback on the tool.</a:t>
            </a:r>
          </a:p>
        </p:txBody>
      </p:sp>
      <p:pic>
        <p:nvPicPr>
          <p:cNvPr id="3" name="Picture 3" descr="Diagram&#10;&#10;Description automatically generated">
            <a:extLst>
              <a:ext uri="{FF2B5EF4-FFF2-40B4-BE49-F238E27FC236}">
                <a16:creationId xmlns:a16="http://schemas.microsoft.com/office/drawing/2014/main" id="{DD5FDE1E-FE8E-1A11-DD49-15C7747DABFF}"/>
              </a:ext>
            </a:extLst>
          </p:cNvPr>
          <p:cNvPicPr>
            <a:picLocks noChangeAspect="1"/>
          </p:cNvPicPr>
          <p:nvPr/>
        </p:nvPicPr>
        <p:blipFill>
          <a:blip r:embed="rId5"/>
          <a:stretch>
            <a:fillRect/>
          </a:stretch>
        </p:blipFill>
        <p:spPr>
          <a:xfrm>
            <a:off x="1148359" y="28755377"/>
            <a:ext cx="13819176" cy="7119185"/>
          </a:xfrm>
          <a:prstGeom prst="rect">
            <a:avLst/>
          </a:prstGeom>
          <a:ln>
            <a:solidFill>
              <a:srgbClr val="4472C4"/>
            </a:solidFill>
          </a:ln>
        </p:spPr>
      </p:pic>
      <p:pic>
        <p:nvPicPr>
          <p:cNvPr id="4" name="Picture 7" descr="Diagram&#10;&#10;Description automatically generated">
            <a:extLst>
              <a:ext uri="{FF2B5EF4-FFF2-40B4-BE49-F238E27FC236}">
                <a16:creationId xmlns:a16="http://schemas.microsoft.com/office/drawing/2014/main" id="{27A16156-20E8-9178-0877-F8094C0B1782}"/>
              </a:ext>
            </a:extLst>
          </p:cNvPr>
          <p:cNvPicPr>
            <a:picLocks noChangeAspect="1"/>
          </p:cNvPicPr>
          <p:nvPr/>
        </p:nvPicPr>
        <p:blipFill>
          <a:blip r:embed="rId6"/>
          <a:stretch>
            <a:fillRect/>
          </a:stretch>
        </p:blipFill>
        <p:spPr>
          <a:xfrm>
            <a:off x="15977998" y="23365248"/>
            <a:ext cx="14888920" cy="14323285"/>
          </a:xfrm>
          <a:prstGeom prst="rect">
            <a:avLst/>
          </a:prstGeom>
        </p:spPr>
      </p:pic>
    </p:spTree>
    <p:extLst>
      <p:ext uri="{BB962C8B-B14F-4D97-AF65-F5344CB8AC3E}">
        <p14:creationId xmlns:p14="http://schemas.microsoft.com/office/powerpoint/2010/main" val="1009940778"/>
      </p:ext>
    </p:extLst>
  </p:cSld>
  <p:clrMapOvr>
    <a:masterClrMapping/>
  </p:clrMapOvr>
</p:sld>
</file>

<file path=ppt/theme/theme1.xml><?xml version="1.0" encoding="utf-8"?>
<a:theme xmlns:a="http://schemas.openxmlformats.org/drawingml/2006/main"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shopper</dc:creator>
  <cp:revision>234</cp:revision>
  <dcterms:created xsi:type="dcterms:W3CDTF">2007-04-04T14:17:42Z</dcterms:created>
  <dcterms:modified xsi:type="dcterms:W3CDTF">2023-03-20T02:47:00Z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0x0101008CB6C76999A8E946924D195080FADDE7</vt:lpwstr>
  </property>
</Properties>
</file>