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374" y="138022"/>
            <a:ext cx="9144000" cy="237990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Бот с камерой на радиоуправлении (</a:t>
            </a:r>
            <a:r>
              <a:rPr lang="ru-RU" b="1" dirty="0" err="1" smtClean="0"/>
              <a:t>bots</a:t>
            </a:r>
            <a:r>
              <a:rPr lang="ru-RU" b="1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482" y="6207215"/>
            <a:ext cx="9144000" cy="650785"/>
          </a:xfrm>
        </p:spPr>
        <p:txBody>
          <a:bodyPr/>
          <a:lstStyle/>
          <a:p>
            <a:r>
              <a:rPr lang="ru-RU" dirty="0" smtClean="0"/>
              <a:t>Над проектом работал студент группы Б04-303 Андреев Кирилл</a:t>
            </a:r>
            <a:endParaRPr lang="en-US" dirty="0"/>
          </a:p>
        </p:txBody>
      </p:sp>
      <p:pic>
        <p:nvPicPr>
          <p:cNvPr id="1026" name="Picture 2" descr="D:\Загрузки\52967862595424081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5963" y="1933753"/>
            <a:ext cx="5277449" cy="3958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947" y="278860"/>
            <a:ext cx="10515600" cy="4689955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733246"/>
            <a:ext cx="10515600" cy="5443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Цель проекта:</a:t>
            </a:r>
            <a:br>
              <a:rPr lang="ru-RU" dirty="0" smtClean="0"/>
            </a:br>
            <a:r>
              <a:rPr lang="ru-RU" dirty="0" smtClean="0"/>
              <a:t>создание бота способного передавать изображение с камеры и ездить на треугольных колесах.</a:t>
            </a:r>
          </a:p>
          <a:p>
            <a:pPr>
              <a:buNone/>
            </a:pPr>
            <a:r>
              <a:rPr lang="ru-RU" dirty="0" smtClean="0"/>
              <a:t>Задачи проекта:</a:t>
            </a:r>
            <a:br>
              <a:rPr lang="ru-RU" dirty="0" smtClean="0"/>
            </a:br>
            <a:r>
              <a:rPr lang="ru-RU" dirty="0" smtClean="0"/>
              <a:t>собрать все компоненты на монтажной плате, соединить их с моторами и аккумуляторами, создать корпус и колеса бота, написать код, обеспечивающий работу бота, выполняющего поставленную цель.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проекта: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531387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 микроконтроллер ESP32 DEV MODULE</a:t>
            </a:r>
          </a:p>
          <a:p>
            <a:r>
              <a:rPr lang="ru-RU" dirty="0" smtClean="0"/>
              <a:t> драйвер для моторов</a:t>
            </a:r>
          </a:p>
          <a:p>
            <a:r>
              <a:rPr lang="ru-RU" dirty="0" smtClean="0"/>
              <a:t> силовой ключ</a:t>
            </a:r>
          </a:p>
          <a:p>
            <a:r>
              <a:rPr lang="ru-RU" dirty="0" smtClean="0"/>
              <a:t> монтажная плата</a:t>
            </a:r>
          </a:p>
          <a:p>
            <a:r>
              <a:rPr lang="ru-RU" dirty="0" smtClean="0"/>
              <a:t> два мотора</a:t>
            </a:r>
          </a:p>
          <a:p>
            <a:r>
              <a:rPr lang="ru-RU" dirty="0" smtClean="0"/>
              <a:t> два держателя для аккумуляторов</a:t>
            </a:r>
          </a:p>
          <a:p>
            <a:r>
              <a:rPr lang="ru-RU" dirty="0" smtClean="0"/>
              <a:t> пять аккумуляторов</a:t>
            </a:r>
          </a:p>
          <a:p>
            <a:r>
              <a:rPr lang="ru-RU" dirty="0" smtClean="0"/>
              <a:t> корпус, выполненный из фанеры</a:t>
            </a:r>
          </a:p>
          <a:p>
            <a:r>
              <a:rPr lang="ru-RU" dirty="0" smtClean="0"/>
              <a:t> треугольные колеса из </a:t>
            </a:r>
            <a:r>
              <a:rPr lang="en-US" dirty="0" smtClean="0"/>
              <a:t>TPU</a:t>
            </a:r>
            <a:endParaRPr lang="ru-RU" dirty="0" smtClean="0"/>
          </a:p>
          <a:p>
            <a:r>
              <a:rPr lang="ru-RU" dirty="0" smtClean="0"/>
              <a:t> микроконтроллер ESP32 </a:t>
            </a:r>
            <a:r>
              <a:rPr lang="en-US" dirty="0" smtClean="0"/>
              <a:t>CAM</a:t>
            </a:r>
          </a:p>
          <a:p>
            <a:r>
              <a:rPr lang="ru-RU" dirty="0" smtClean="0"/>
              <a:t> </a:t>
            </a:r>
            <a:r>
              <a:rPr lang="en-US" dirty="0" smtClean="0"/>
              <a:t>Power Cell (</a:t>
            </a:r>
            <a:r>
              <a:rPr lang="en-US" dirty="0" err="1" smtClean="0"/>
              <a:t>Troyka</a:t>
            </a:r>
            <a:r>
              <a:rPr lang="en-US" dirty="0" smtClean="0"/>
              <a:t> </a:t>
            </a:r>
            <a:r>
              <a:rPr lang="ru-RU" dirty="0" smtClean="0"/>
              <a:t>модуль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 Аккумулятор </a:t>
            </a:r>
            <a:r>
              <a:rPr lang="en-US" dirty="0" smtClean="0"/>
              <a:t>ET ICR16340C Li-Ion / 3,7 </a:t>
            </a:r>
            <a:r>
              <a:rPr lang="ru-RU" dirty="0" smtClean="0"/>
              <a:t>В / 700 мА·ч</a:t>
            </a:r>
          </a:p>
          <a:p>
            <a:r>
              <a:rPr lang="ru-RU" dirty="0" smtClean="0"/>
              <a:t> Светодиодная RGB матрица 4×4 (Troyka-модуль)</a:t>
            </a:r>
          </a:p>
          <a:p>
            <a:r>
              <a:rPr lang="ru-RU" dirty="0" smtClean="0"/>
              <a:t> Соединительные провода</a:t>
            </a:r>
            <a:endParaRPr lang="ru-RU" dirty="0"/>
          </a:p>
        </p:txBody>
      </p:sp>
      <p:pic>
        <p:nvPicPr>
          <p:cNvPr id="2050" name="Picture 2" descr="D:\Загрузки\1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2836" y="3302630"/>
            <a:ext cx="3640998" cy="2727234"/>
          </a:xfrm>
          <a:prstGeom prst="rect">
            <a:avLst/>
          </a:prstGeom>
          <a:noFill/>
        </p:spPr>
      </p:pic>
      <p:pic>
        <p:nvPicPr>
          <p:cNvPr id="2051" name="Picture 3" descr="D:\Загрузки\1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6485" y="438389"/>
            <a:ext cx="3395214" cy="2533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Распайка платы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Первым делом была распаяна плата: были припаяны необходимые контакты к монтажной плате. Также были припаяны контакты к драйверу </a:t>
            </a:r>
            <a:r>
              <a:rPr lang="en-US" dirty="0" smtClean="0"/>
              <a:t>TB6612FNG.</a:t>
            </a:r>
            <a:r>
              <a:rPr lang="ru-RU" dirty="0" smtClean="0"/>
              <a:t> Затем все компоненты были соединены проводами.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корпуса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7585" y="1673525"/>
            <a:ext cx="5615797" cy="458062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Далее был изготовлен корпус проекта из фанеры. Все детали были моделированы в </a:t>
            </a:r>
            <a:r>
              <a:rPr lang="en-US" dirty="0" err="1" smtClean="0"/>
              <a:t>SolidWorks</a:t>
            </a:r>
            <a:r>
              <a:rPr lang="ru-RU" dirty="0" smtClean="0"/>
              <a:t>, затем вырезаны из фанеры на лазерном станке. Все детали корпуса соединены креплением шип-паз</a:t>
            </a:r>
            <a:r>
              <a:rPr lang="ru-RU" dirty="0" smtClean="0"/>
              <a:t>. Колеса изготовлены на </a:t>
            </a:r>
            <a:r>
              <a:rPr lang="en-US" dirty="0" smtClean="0"/>
              <a:t>3D-</a:t>
            </a:r>
            <a:r>
              <a:rPr lang="ru-RU" dirty="0" smtClean="0"/>
              <a:t>принтере из </a:t>
            </a:r>
            <a:r>
              <a:rPr lang="en-US" dirty="0" smtClean="0"/>
              <a:t>TPU.</a:t>
            </a:r>
            <a:r>
              <a:rPr lang="ru-RU" dirty="0" smtClean="0"/>
              <a:t> </a:t>
            </a:r>
            <a:r>
              <a:rPr lang="ru-RU" dirty="0" smtClean="0"/>
              <a:t>Два колеса крепятся непосредственно к моторам, другие два к оси.</a:t>
            </a:r>
          </a:p>
        </p:txBody>
      </p:sp>
      <p:pic>
        <p:nvPicPr>
          <p:cNvPr id="3074" name="Picture 2" descr="D:\Загрузки\52782201209441446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941149" y="767750"/>
            <a:ext cx="4322599" cy="5763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736" y="114959"/>
            <a:ext cx="10515600" cy="1325563"/>
          </a:xfrm>
        </p:spPr>
        <p:txBody>
          <a:bodyPr/>
          <a:lstStyle/>
          <a:p>
            <a:r>
              <a:rPr lang="ru-RU" dirty="0" smtClean="0"/>
              <a:t>Написание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385" y="1345720"/>
            <a:ext cx="6625086" cy="48398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Теперь оставалось написать код, обеспечивающий корректную работу всех компонентов. Сначала были написаны два отдельных кода, по отдельности обеспечивающих работу камеры и моторов. Следующей задачей было объединение этих кодов. Это сделано не было из-за проблем с реализацией совместной работы камеры и моторов.</a:t>
            </a:r>
            <a:r>
              <a:rPr lang="en-US" dirty="0" smtClean="0"/>
              <a:t> </a:t>
            </a:r>
            <a:r>
              <a:rPr lang="ru-RU" dirty="0" smtClean="0"/>
              <a:t>Проблема была решена тем, что удалось купить отдельный микроконтроллер </a:t>
            </a:r>
            <a:r>
              <a:rPr lang="en-US" dirty="0" smtClean="0"/>
              <a:t>ESP32 CAM</a:t>
            </a:r>
            <a:r>
              <a:rPr lang="ru-RU" dirty="0" smtClean="0"/>
              <a:t>, обеспечивающий работу камеры.</a:t>
            </a:r>
            <a:endParaRPr lang="ru-RU" dirty="0"/>
          </a:p>
        </p:txBody>
      </p:sp>
      <p:pic>
        <p:nvPicPr>
          <p:cNvPr id="1027" name="Picture 3" descr="D:\Загрузки\52963426366653722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0881" y="1385677"/>
            <a:ext cx="5456128" cy="4092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Был создан </a:t>
            </a:r>
            <a:r>
              <a:rPr lang="en-US" dirty="0" err="1" smtClean="0"/>
              <a:t>bot</a:t>
            </a:r>
            <a:r>
              <a:rPr lang="ru-RU" dirty="0" smtClean="0"/>
              <a:t>, способный ездить на треугольных колесах и способный передавать изображение с камеры устройству, с которого осуществляется управление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99</Words>
  <Application>Microsoft Office PowerPoint</Application>
  <PresentationFormat>Произвольный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Бот с камерой на радиоуправлении (bots) </vt:lpstr>
      <vt:lpstr> </vt:lpstr>
      <vt:lpstr>Компоненты проекта:</vt:lpstr>
      <vt:lpstr>Распайка платы</vt:lpstr>
      <vt:lpstr>Создание корпуса</vt:lpstr>
      <vt:lpstr>Написание кода</vt:lpstr>
      <vt:lpstr>Итог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Кирилл Андреев</dc:creator>
  <cp:lastModifiedBy>Кирилл Андреев</cp:lastModifiedBy>
  <cp:revision>11</cp:revision>
  <dcterms:created xsi:type="dcterms:W3CDTF">2025-05-16T10:24:53Z</dcterms:created>
  <dcterms:modified xsi:type="dcterms:W3CDTF">2025-05-23T11:51:51Z</dcterms:modified>
</cp:coreProperties>
</file>